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21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6B8DDA-70F8-422C-B4E3-76C9D4D4C7AA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895292-3813-4C13-9508-A133699D71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Өсімдік тірі- организм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5831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1156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429684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</TotalTime>
  <Words>0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       Өсімдік тірі- организм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Өсімдік тірі- организм</dc:title>
  <dc:creator>Admin</dc:creator>
  <cp:lastModifiedBy>Admin</cp:lastModifiedBy>
  <cp:revision>2</cp:revision>
  <dcterms:created xsi:type="dcterms:W3CDTF">2010-01-12T04:24:21Z</dcterms:created>
  <dcterms:modified xsi:type="dcterms:W3CDTF">2010-01-12T04:41:03Z</dcterms:modified>
</cp:coreProperties>
</file>