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DCBFC-38F6-4E18-928C-573D27D32D03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D18A3C0-D3B5-4E6F-9C4F-AF8D1A1BCE53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Изменчивость</a:t>
          </a:r>
        </a:p>
      </dgm:t>
    </dgm:pt>
    <dgm:pt modelId="{1E599953-D775-424E-97E8-AD580F575EE6}" type="parTrans" cxnId="{170DA2A8-DFBE-421A-AEBD-8A6DE2AAFD22}">
      <dgm:prSet/>
      <dgm:spPr/>
      <dgm:t>
        <a:bodyPr/>
        <a:lstStyle/>
        <a:p>
          <a:endParaRPr lang="ru-RU" sz="1400"/>
        </a:p>
      </dgm:t>
    </dgm:pt>
    <dgm:pt modelId="{D327A224-715D-4314-94FC-6EC665EBB131}" type="sibTrans" cxnId="{170DA2A8-DFBE-421A-AEBD-8A6DE2AAFD22}">
      <dgm:prSet/>
      <dgm:spPr/>
      <dgm:t>
        <a:bodyPr/>
        <a:lstStyle/>
        <a:p>
          <a:endParaRPr lang="ru-RU" sz="1400"/>
        </a:p>
      </dgm:t>
    </dgm:pt>
    <dgm:pt modelId="{0F8CD9BB-15F3-4D2B-9932-1FE01305EEE0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Наследственная (генотипическая)</a:t>
          </a:r>
        </a:p>
      </dgm:t>
    </dgm:pt>
    <dgm:pt modelId="{6AF3924C-9C0D-4F65-80D5-CC3B25147E0A}" type="parTrans" cxnId="{3CDE133B-8F5C-4A7F-8B48-5B0E92F863C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8E21D5-20EA-49CD-B763-7C6EE79050E5}" type="sibTrans" cxnId="{3CDE133B-8F5C-4A7F-8B48-5B0E92F863C2}">
      <dgm:prSet/>
      <dgm:spPr/>
      <dgm:t>
        <a:bodyPr/>
        <a:lstStyle/>
        <a:p>
          <a:endParaRPr lang="ru-RU" sz="1400"/>
        </a:p>
      </dgm:t>
    </dgm:pt>
    <dgm:pt modelId="{3E0C432F-AEA1-463A-9950-38C8D0A68171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Комбинативная</a:t>
          </a:r>
        </a:p>
      </dgm:t>
    </dgm:pt>
    <dgm:pt modelId="{9375121F-2FB3-4E2D-8EC9-6BB0381AEF1B}" type="parTrans" cxnId="{0A3129A3-1AD8-4A7F-AA66-7BEAE65898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33132EA-CB26-4A23-A4FF-DE3E57C7E3EC}" type="sibTrans" cxnId="{0A3129A3-1AD8-4A7F-AA66-7BEAE6589851}">
      <dgm:prSet/>
      <dgm:spPr/>
      <dgm:t>
        <a:bodyPr/>
        <a:lstStyle/>
        <a:p>
          <a:endParaRPr lang="ru-RU" sz="1400"/>
        </a:p>
      </dgm:t>
    </dgm:pt>
    <dgm:pt modelId="{B510D4D4-F2D6-489C-BBA4-A3250BD610A7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Мутационная</a:t>
          </a:r>
        </a:p>
      </dgm:t>
    </dgm:pt>
    <dgm:pt modelId="{B49180A4-FF5B-4BAA-8562-E782E1F7CC30}" type="parTrans" cxnId="{EF77E3CC-F5EE-4718-BF36-C5FB2E9A26D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285A99-5C25-47C9-B3AF-C5A15BD030A7}" type="sibTrans" cxnId="{EF77E3CC-F5EE-4718-BF36-C5FB2E9A26DE}">
      <dgm:prSet/>
      <dgm:spPr/>
      <dgm:t>
        <a:bodyPr/>
        <a:lstStyle/>
        <a:p>
          <a:endParaRPr lang="ru-RU" sz="1400"/>
        </a:p>
      </dgm:t>
    </dgm:pt>
    <dgm:pt modelId="{0830DF6E-829E-4802-A5C4-F263C0512D15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Ненаследственная (фенотипическая)</a:t>
          </a:r>
        </a:p>
      </dgm:t>
    </dgm:pt>
    <dgm:pt modelId="{56E81DDB-E3F3-47E8-BE55-3D8142AB3A9C}" type="parTrans" cxnId="{A18614F8-C3FD-4986-BD43-C5F2F0097A7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E815B8C-DB17-499F-85A8-44775F13483E}" type="sibTrans" cxnId="{A18614F8-C3FD-4986-BD43-C5F2F0097A70}">
      <dgm:prSet/>
      <dgm:spPr/>
      <dgm:t>
        <a:bodyPr/>
        <a:lstStyle/>
        <a:p>
          <a:endParaRPr lang="ru-RU" sz="1400"/>
        </a:p>
      </dgm:t>
    </dgm:pt>
    <dgm:pt modelId="{A176ACE9-7296-426E-AC93-1DAA0D1364AE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Модификационная</a:t>
          </a:r>
        </a:p>
      </dgm:t>
    </dgm:pt>
    <dgm:pt modelId="{2CC9B019-4B0D-4E72-99ED-8C831ABF5953}" type="parTrans" cxnId="{3B9B0626-C8F3-41F4-9F47-900E109B205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919F33D-D213-4E3A-B60E-DCFB517E95E1}" type="sibTrans" cxnId="{3B9B0626-C8F3-41F4-9F47-900E109B2050}">
      <dgm:prSet/>
      <dgm:spPr/>
      <dgm:t>
        <a:bodyPr/>
        <a:lstStyle/>
        <a:p>
          <a:endParaRPr lang="ru-RU" sz="1400"/>
        </a:p>
      </dgm:t>
    </dgm:pt>
    <dgm:pt modelId="{52374C05-9B0E-4012-B82C-7776F83F499C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Генная</a:t>
          </a:r>
        </a:p>
      </dgm:t>
    </dgm:pt>
    <dgm:pt modelId="{2EBF4912-C5C9-4C63-A09B-F81E4137EDD3}" type="parTrans" cxnId="{76B72E98-1F55-4EC3-A82A-A67ECE6CEA3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699D119-8F1E-4C7A-AC8D-197CF151AF76}" type="sibTrans" cxnId="{76B72E98-1F55-4EC3-A82A-A67ECE6CEA36}">
      <dgm:prSet/>
      <dgm:spPr/>
      <dgm:t>
        <a:bodyPr/>
        <a:lstStyle/>
        <a:p>
          <a:endParaRPr lang="ru-RU" sz="1400"/>
        </a:p>
      </dgm:t>
    </dgm:pt>
    <dgm:pt modelId="{F08B1B0C-F465-4BF4-A0E9-8514DC59EEC1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Хромосомная</a:t>
          </a:r>
        </a:p>
      </dgm:t>
    </dgm:pt>
    <dgm:pt modelId="{784F6F9E-EF37-4001-B819-AF14EA01CAC3}" type="parTrans" cxnId="{F49C264D-3EA1-46F1-A84F-F4359F38D34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352A1BB-E72A-43A0-BDA7-08CB77BC6563}" type="sibTrans" cxnId="{F49C264D-3EA1-46F1-A84F-F4359F38D34D}">
      <dgm:prSet/>
      <dgm:spPr/>
      <dgm:t>
        <a:bodyPr/>
        <a:lstStyle/>
        <a:p>
          <a:endParaRPr lang="ru-RU" sz="1400"/>
        </a:p>
      </dgm:t>
    </dgm:pt>
    <dgm:pt modelId="{7A489E5F-89AA-4D03-AA10-18A7077383D6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Геномная</a:t>
          </a:r>
        </a:p>
      </dgm:t>
    </dgm:pt>
    <dgm:pt modelId="{39446384-A39D-4B71-86AF-691156B44B45}" type="parTrans" cxnId="{EF88810D-BF75-40D0-BC17-92451B9060A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09879C-32AB-4654-A3D0-9CFAAC6FFCB6}" type="sibTrans" cxnId="{EF88810D-BF75-40D0-BC17-92451B9060A0}">
      <dgm:prSet/>
      <dgm:spPr/>
      <dgm:t>
        <a:bodyPr/>
        <a:lstStyle/>
        <a:p>
          <a:endParaRPr lang="ru-RU" sz="1400"/>
        </a:p>
      </dgm:t>
    </dgm:pt>
    <dgm:pt modelId="{3874B692-C446-4540-8B8A-17088AC03598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Цитоплазматическая</a:t>
          </a:r>
        </a:p>
      </dgm:t>
    </dgm:pt>
    <dgm:pt modelId="{BF544E9B-04EE-4DD1-9935-19BC2D0D8FDF}" type="parTrans" cxnId="{4D5D8512-8877-4025-B000-13832E4E528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8A1637C-0EFE-40E8-8F1E-A0E17C396D93}" type="sibTrans" cxnId="{4D5D8512-8877-4025-B000-13832E4E5282}">
      <dgm:prSet/>
      <dgm:spPr/>
      <dgm:t>
        <a:bodyPr/>
        <a:lstStyle/>
        <a:p>
          <a:endParaRPr lang="ru-RU" sz="1400"/>
        </a:p>
      </dgm:t>
    </dgm:pt>
    <dgm:pt modelId="{BE49341F-1D99-4205-A505-95BEED329BA4}" type="pres">
      <dgm:prSet presAssocID="{F9CDCBFC-38F6-4E18-928C-573D27D32D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419E8B-B8DF-498B-8A5F-3EE3FE4A3AB2}" type="pres">
      <dgm:prSet presAssocID="{6D18A3C0-D3B5-4E6F-9C4F-AF8D1A1BCE53}" presName="hierRoot1" presStyleCnt="0"/>
      <dgm:spPr/>
      <dgm:t>
        <a:bodyPr/>
        <a:lstStyle/>
        <a:p>
          <a:endParaRPr lang="ru-RU"/>
        </a:p>
      </dgm:t>
    </dgm:pt>
    <dgm:pt modelId="{634EB096-E96A-40E6-81BE-77EF612D0358}" type="pres">
      <dgm:prSet presAssocID="{6D18A3C0-D3B5-4E6F-9C4F-AF8D1A1BCE53}" presName="composite" presStyleCnt="0"/>
      <dgm:spPr/>
      <dgm:t>
        <a:bodyPr/>
        <a:lstStyle/>
        <a:p>
          <a:endParaRPr lang="ru-RU"/>
        </a:p>
      </dgm:t>
    </dgm:pt>
    <dgm:pt modelId="{281F077B-9546-4036-92EB-A07694DE20A9}" type="pres">
      <dgm:prSet presAssocID="{6D18A3C0-D3B5-4E6F-9C4F-AF8D1A1BCE53}" presName="background" presStyleLbl="node0" presStyleIdx="0" presStyleCnt="1"/>
      <dgm:spPr/>
      <dgm:t>
        <a:bodyPr/>
        <a:lstStyle/>
        <a:p>
          <a:endParaRPr lang="ru-RU"/>
        </a:p>
      </dgm:t>
    </dgm:pt>
    <dgm:pt modelId="{066F9921-6AC7-4A57-B375-862A3CA4DB18}" type="pres">
      <dgm:prSet presAssocID="{6D18A3C0-D3B5-4E6F-9C4F-AF8D1A1BCE53}" presName="text" presStyleLbl="fgAcc0" presStyleIdx="0" presStyleCnt="1" custScaleX="116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42317-5621-4D37-84EC-36FA04A7520D}" type="pres">
      <dgm:prSet presAssocID="{6D18A3C0-D3B5-4E6F-9C4F-AF8D1A1BCE53}" presName="hierChild2" presStyleCnt="0"/>
      <dgm:spPr/>
      <dgm:t>
        <a:bodyPr/>
        <a:lstStyle/>
        <a:p>
          <a:endParaRPr lang="ru-RU"/>
        </a:p>
      </dgm:t>
    </dgm:pt>
    <dgm:pt modelId="{23AA51B1-3E4F-4C80-B576-F59A3F1F2B02}" type="pres">
      <dgm:prSet presAssocID="{6AF3924C-9C0D-4F65-80D5-CC3B25147E0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990E04D-7F3B-4412-862F-7F366F1DFCEC}" type="pres">
      <dgm:prSet presAssocID="{0F8CD9BB-15F3-4D2B-9932-1FE01305EEE0}" presName="hierRoot2" presStyleCnt="0"/>
      <dgm:spPr/>
      <dgm:t>
        <a:bodyPr/>
        <a:lstStyle/>
        <a:p>
          <a:endParaRPr lang="ru-RU"/>
        </a:p>
      </dgm:t>
    </dgm:pt>
    <dgm:pt modelId="{4F364180-E8ED-41A8-A84D-F833FB1EA29C}" type="pres">
      <dgm:prSet presAssocID="{0F8CD9BB-15F3-4D2B-9932-1FE01305EEE0}" presName="composite2" presStyleCnt="0"/>
      <dgm:spPr/>
      <dgm:t>
        <a:bodyPr/>
        <a:lstStyle/>
        <a:p>
          <a:endParaRPr lang="ru-RU"/>
        </a:p>
      </dgm:t>
    </dgm:pt>
    <dgm:pt modelId="{09780BE2-11AE-4F14-9CC0-A4987C5117C1}" type="pres">
      <dgm:prSet presAssocID="{0F8CD9BB-15F3-4D2B-9932-1FE01305EEE0}" presName="background2" presStyleLbl="node2" presStyleIdx="0" presStyleCnt="2"/>
      <dgm:spPr/>
      <dgm:t>
        <a:bodyPr/>
        <a:lstStyle/>
        <a:p>
          <a:endParaRPr lang="ru-RU"/>
        </a:p>
      </dgm:t>
    </dgm:pt>
    <dgm:pt modelId="{FBF4E329-6063-408E-B456-864460122642}" type="pres">
      <dgm:prSet presAssocID="{0F8CD9BB-15F3-4D2B-9932-1FE01305EEE0}" presName="text2" presStyleLbl="fgAcc2" presStyleIdx="0" presStyleCnt="2" custScaleX="120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C01C7-A982-464E-BD4E-7178DC701B39}" type="pres">
      <dgm:prSet presAssocID="{0F8CD9BB-15F3-4D2B-9932-1FE01305EEE0}" presName="hierChild3" presStyleCnt="0"/>
      <dgm:spPr/>
      <dgm:t>
        <a:bodyPr/>
        <a:lstStyle/>
        <a:p>
          <a:endParaRPr lang="ru-RU"/>
        </a:p>
      </dgm:t>
    </dgm:pt>
    <dgm:pt modelId="{3A8910F4-75C1-4A80-9CB1-8697A4E7DC1B}" type="pres">
      <dgm:prSet presAssocID="{9375121F-2FB3-4E2D-8EC9-6BB0381AEF1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407F0A4-87B1-48BA-B836-592F2D6BC844}" type="pres">
      <dgm:prSet presAssocID="{3E0C432F-AEA1-463A-9950-38C8D0A68171}" presName="hierRoot3" presStyleCnt="0"/>
      <dgm:spPr/>
      <dgm:t>
        <a:bodyPr/>
        <a:lstStyle/>
        <a:p>
          <a:endParaRPr lang="ru-RU"/>
        </a:p>
      </dgm:t>
    </dgm:pt>
    <dgm:pt modelId="{6277B21E-965B-45A8-9EBA-156A5E6ADF4A}" type="pres">
      <dgm:prSet presAssocID="{3E0C432F-AEA1-463A-9950-38C8D0A68171}" presName="composite3" presStyleCnt="0"/>
      <dgm:spPr/>
      <dgm:t>
        <a:bodyPr/>
        <a:lstStyle/>
        <a:p>
          <a:endParaRPr lang="ru-RU"/>
        </a:p>
      </dgm:t>
    </dgm:pt>
    <dgm:pt modelId="{4F5672EE-2068-4F6B-B92E-DC38C5572B6F}" type="pres">
      <dgm:prSet presAssocID="{3E0C432F-AEA1-463A-9950-38C8D0A68171}" presName="background3" presStyleLbl="node3" presStyleIdx="0" presStyleCnt="4"/>
      <dgm:spPr/>
      <dgm:t>
        <a:bodyPr/>
        <a:lstStyle/>
        <a:p>
          <a:endParaRPr lang="ru-RU"/>
        </a:p>
      </dgm:t>
    </dgm:pt>
    <dgm:pt modelId="{0E570F4C-6CB8-422B-9DA6-C7CF488B8AC1}" type="pres">
      <dgm:prSet presAssocID="{3E0C432F-AEA1-463A-9950-38C8D0A68171}" presName="text3" presStyleLbl="fgAcc3" presStyleIdx="0" presStyleCnt="4" custScaleX="118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E813E-A97D-476A-9B2A-D4424BE31667}" type="pres">
      <dgm:prSet presAssocID="{3E0C432F-AEA1-463A-9950-38C8D0A68171}" presName="hierChild4" presStyleCnt="0"/>
      <dgm:spPr/>
      <dgm:t>
        <a:bodyPr/>
        <a:lstStyle/>
        <a:p>
          <a:endParaRPr lang="ru-RU"/>
        </a:p>
      </dgm:t>
    </dgm:pt>
    <dgm:pt modelId="{3753F777-7A41-402B-A03C-609A16EFB7A8}" type="pres">
      <dgm:prSet presAssocID="{BF544E9B-04EE-4DD1-9935-19BC2D0D8FD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2D964EF-5835-4880-AA99-F93E60B1D23D}" type="pres">
      <dgm:prSet presAssocID="{3874B692-C446-4540-8B8A-17088AC03598}" presName="hierRoot3" presStyleCnt="0"/>
      <dgm:spPr/>
      <dgm:t>
        <a:bodyPr/>
        <a:lstStyle/>
        <a:p>
          <a:endParaRPr lang="ru-RU"/>
        </a:p>
      </dgm:t>
    </dgm:pt>
    <dgm:pt modelId="{F3F27A0C-5B8E-418E-95B6-80158B99EBA5}" type="pres">
      <dgm:prSet presAssocID="{3874B692-C446-4540-8B8A-17088AC03598}" presName="composite3" presStyleCnt="0"/>
      <dgm:spPr/>
      <dgm:t>
        <a:bodyPr/>
        <a:lstStyle/>
        <a:p>
          <a:endParaRPr lang="ru-RU"/>
        </a:p>
      </dgm:t>
    </dgm:pt>
    <dgm:pt modelId="{9EE05CCA-2954-4C9C-84A5-CDC5C968407B}" type="pres">
      <dgm:prSet presAssocID="{3874B692-C446-4540-8B8A-17088AC03598}" presName="background3" presStyleLbl="node3" presStyleIdx="1" presStyleCnt="4"/>
      <dgm:spPr/>
      <dgm:t>
        <a:bodyPr/>
        <a:lstStyle/>
        <a:p>
          <a:endParaRPr lang="ru-RU"/>
        </a:p>
      </dgm:t>
    </dgm:pt>
    <dgm:pt modelId="{7BD9CD6B-621B-4E65-B2C4-279011E8F38C}" type="pres">
      <dgm:prSet presAssocID="{3874B692-C446-4540-8B8A-17088AC03598}" presName="text3" presStyleLbl="fgAcc3" presStyleIdx="1" presStyleCnt="4" custScaleX="150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97D77-020F-4FE8-B123-E6739E5DDED2}" type="pres">
      <dgm:prSet presAssocID="{3874B692-C446-4540-8B8A-17088AC03598}" presName="hierChild4" presStyleCnt="0"/>
      <dgm:spPr/>
      <dgm:t>
        <a:bodyPr/>
        <a:lstStyle/>
        <a:p>
          <a:endParaRPr lang="ru-RU"/>
        </a:p>
      </dgm:t>
    </dgm:pt>
    <dgm:pt modelId="{23DB681B-16F2-4B58-A959-DBCD77BED263}" type="pres">
      <dgm:prSet presAssocID="{B49180A4-FF5B-4BAA-8562-E782E1F7CC3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DB04511-4DFF-4ED4-8B3C-CC9254683E6B}" type="pres">
      <dgm:prSet presAssocID="{B510D4D4-F2D6-489C-BBA4-A3250BD610A7}" presName="hierRoot3" presStyleCnt="0"/>
      <dgm:spPr/>
      <dgm:t>
        <a:bodyPr/>
        <a:lstStyle/>
        <a:p>
          <a:endParaRPr lang="ru-RU"/>
        </a:p>
      </dgm:t>
    </dgm:pt>
    <dgm:pt modelId="{40378F66-BED7-41BD-BF85-C0B886BFE48C}" type="pres">
      <dgm:prSet presAssocID="{B510D4D4-F2D6-489C-BBA4-A3250BD610A7}" presName="composite3" presStyleCnt="0"/>
      <dgm:spPr/>
      <dgm:t>
        <a:bodyPr/>
        <a:lstStyle/>
        <a:p>
          <a:endParaRPr lang="ru-RU"/>
        </a:p>
      </dgm:t>
    </dgm:pt>
    <dgm:pt modelId="{1E7946D0-0977-44F2-AB3E-4847DB3548F5}" type="pres">
      <dgm:prSet presAssocID="{B510D4D4-F2D6-489C-BBA4-A3250BD610A7}" presName="background3" presStyleLbl="node3" presStyleIdx="2" presStyleCnt="4"/>
      <dgm:spPr/>
      <dgm:t>
        <a:bodyPr/>
        <a:lstStyle/>
        <a:p>
          <a:endParaRPr lang="ru-RU"/>
        </a:p>
      </dgm:t>
    </dgm:pt>
    <dgm:pt modelId="{5F63DA36-5EEF-4AB0-A158-361316C92194}" type="pres">
      <dgm:prSet presAssocID="{B510D4D4-F2D6-489C-BBA4-A3250BD610A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3DAAA9-96B2-4666-8FA1-6C3518CE1867}" type="pres">
      <dgm:prSet presAssocID="{B510D4D4-F2D6-489C-BBA4-A3250BD610A7}" presName="hierChild4" presStyleCnt="0"/>
      <dgm:spPr/>
      <dgm:t>
        <a:bodyPr/>
        <a:lstStyle/>
        <a:p>
          <a:endParaRPr lang="ru-RU"/>
        </a:p>
      </dgm:t>
    </dgm:pt>
    <dgm:pt modelId="{5A51E869-2906-4735-B37F-1735CF1FA2B0}" type="pres">
      <dgm:prSet presAssocID="{2EBF4912-C5C9-4C63-A09B-F81E4137EDD3}" presName="Name23" presStyleLbl="parChTrans1D4" presStyleIdx="0" presStyleCnt="3"/>
      <dgm:spPr/>
      <dgm:t>
        <a:bodyPr/>
        <a:lstStyle/>
        <a:p>
          <a:endParaRPr lang="ru-RU"/>
        </a:p>
      </dgm:t>
    </dgm:pt>
    <dgm:pt modelId="{45805662-4EED-4BC2-83A4-0D681346D73F}" type="pres">
      <dgm:prSet presAssocID="{52374C05-9B0E-4012-B82C-7776F83F499C}" presName="hierRoot4" presStyleCnt="0"/>
      <dgm:spPr/>
      <dgm:t>
        <a:bodyPr/>
        <a:lstStyle/>
        <a:p>
          <a:endParaRPr lang="ru-RU"/>
        </a:p>
      </dgm:t>
    </dgm:pt>
    <dgm:pt modelId="{B835F9DD-DAF3-4E27-A77A-0EA13A912C1F}" type="pres">
      <dgm:prSet presAssocID="{52374C05-9B0E-4012-B82C-7776F83F499C}" presName="composite4" presStyleCnt="0"/>
      <dgm:spPr/>
      <dgm:t>
        <a:bodyPr/>
        <a:lstStyle/>
        <a:p>
          <a:endParaRPr lang="ru-RU"/>
        </a:p>
      </dgm:t>
    </dgm:pt>
    <dgm:pt modelId="{B05AA20B-BD78-4C78-8620-E815227EEE39}" type="pres">
      <dgm:prSet presAssocID="{52374C05-9B0E-4012-B82C-7776F83F499C}" presName="background4" presStyleLbl="node4" presStyleIdx="0" presStyleCnt="3"/>
      <dgm:spPr/>
      <dgm:t>
        <a:bodyPr/>
        <a:lstStyle/>
        <a:p>
          <a:endParaRPr lang="ru-RU"/>
        </a:p>
      </dgm:t>
    </dgm:pt>
    <dgm:pt modelId="{28F6E259-4264-40F1-9AA0-0BC6EC77FC35}" type="pres">
      <dgm:prSet presAssocID="{52374C05-9B0E-4012-B82C-7776F83F499C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FBB7B3-B63B-49A2-9FDD-C745AFD9FB49}" type="pres">
      <dgm:prSet presAssocID="{52374C05-9B0E-4012-B82C-7776F83F499C}" presName="hierChild5" presStyleCnt="0"/>
      <dgm:spPr/>
      <dgm:t>
        <a:bodyPr/>
        <a:lstStyle/>
        <a:p>
          <a:endParaRPr lang="ru-RU"/>
        </a:p>
      </dgm:t>
    </dgm:pt>
    <dgm:pt modelId="{F18E24B2-E8DD-4CCF-A990-A0E2C15C954A}" type="pres">
      <dgm:prSet presAssocID="{784F6F9E-EF37-4001-B819-AF14EA01CAC3}" presName="Name23" presStyleLbl="parChTrans1D4" presStyleIdx="1" presStyleCnt="3"/>
      <dgm:spPr/>
      <dgm:t>
        <a:bodyPr/>
        <a:lstStyle/>
        <a:p>
          <a:endParaRPr lang="ru-RU"/>
        </a:p>
      </dgm:t>
    </dgm:pt>
    <dgm:pt modelId="{BB10931A-A5B9-47A0-9578-7A962E6A9A6A}" type="pres">
      <dgm:prSet presAssocID="{F08B1B0C-F465-4BF4-A0E9-8514DC59EEC1}" presName="hierRoot4" presStyleCnt="0"/>
      <dgm:spPr/>
      <dgm:t>
        <a:bodyPr/>
        <a:lstStyle/>
        <a:p>
          <a:endParaRPr lang="ru-RU"/>
        </a:p>
      </dgm:t>
    </dgm:pt>
    <dgm:pt modelId="{E70D1FA2-0131-4317-A5FF-44875D512FEE}" type="pres">
      <dgm:prSet presAssocID="{F08B1B0C-F465-4BF4-A0E9-8514DC59EEC1}" presName="composite4" presStyleCnt="0"/>
      <dgm:spPr/>
      <dgm:t>
        <a:bodyPr/>
        <a:lstStyle/>
        <a:p>
          <a:endParaRPr lang="ru-RU"/>
        </a:p>
      </dgm:t>
    </dgm:pt>
    <dgm:pt modelId="{44AB09B6-9F84-46B0-B225-EE660A079CBF}" type="pres">
      <dgm:prSet presAssocID="{F08B1B0C-F465-4BF4-A0E9-8514DC59EEC1}" presName="background4" presStyleLbl="node4" presStyleIdx="1" presStyleCnt="3"/>
      <dgm:spPr/>
      <dgm:t>
        <a:bodyPr/>
        <a:lstStyle/>
        <a:p>
          <a:endParaRPr lang="ru-RU"/>
        </a:p>
      </dgm:t>
    </dgm:pt>
    <dgm:pt modelId="{74F49D8A-D319-46B3-B88B-6DFABAA64B2D}" type="pres">
      <dgm:prSet presAssocID="{F08B1B0C-F465-4BF4-A0E9-8514DC59EEC1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FB54BB-17E1-4B5B-8F88-7A41AA67ECE2}" type="pres">
      <dgm:prSet presAssocID="{F08B1B0C-F465-4BF4-A0E9-8514DC59EEC1}" presName="hierChild5" presStyleCnt="0"/>
      <dgm:spPr/>
      <dgm:t>
        <a:bodyPr/>
        <a:lstStyle/>
        <a:p>
          <a:endParaRPr lang="ru-RU"/>
        </a:p>
      </dgm:t>
    </dgm:pt>
    <dgm:pt modelId="{511541CD-C104-41BF-A6C4-0531918D5090}" type="pres">
      <dgm:prSet presAssocID="{39446384-A39D-4B71-86AF-691156B44B45}" presName="Name23" presStyleLbl="parChTrans1D4" presStyleIdx="2" presStyleCnt="3"/>
      <dgm:spPr/>
      <dgm:t>
        <a:bodyPr/>
        <a:lstStyle/>
        <a:p>
          <a:endParaRPr lang="ru-RU"/>
        </a:p>
      </dgm:t>
    </dgm:pt>
    <dgm:pt modelId="{A4DA7F5B-FF61-427A-B5DD-E44D2CA34A64}" type="pres">
      <dgm:prSet presAssocID="{7A489E5F-89AA-4D03-AA10-18A7077383D6}" presName="hierRoot4" presStyleCnt="0"/>
      <dgm:spPr/>
      <dgm:t>
        <a:bodyPr/>
        <a:lstStyle/>
        <a:p>
          <a:endParaRPr lang="ru-RU"/>
        </a:p>
      </dgm:t>
    </dgm:pt>
    <dgm:pt modelId="{41A85C3A-E061-422C-B23B-0A4C60F7F700}" type="pres">
      <dgm:prSet presAssocID="{7A489E5F-89AA-4D03-AA10-18A7077383D6}" presName="composite4" presStyleCnt="0"/>
      <dgm:spPr/>
      <dgm:t>
        <a:bodyPr/>
        <a:lstStyle/>
        <a:p>
          <a:endParaRPr lang="ru-RU"/>
        </a:p>
      </dgm:t>
    </dgm:pt>
    <dgm:pt modelId="{A86F588B-EB60-414A-B717-D8C5E5E4A374}" type="pres">
      <dgm:prSet presAssocID="{7A489E5F-89AA-4D03-AA10-18A7077383D6}" presName="background4" presStyleLbl="node4" presStyleIdx="2" presStyleCnt="3"/>
      <dgm:spPr/>
      <dgm:t>
        <a:bodyPr/>
        <a:lstStyle/>
        <a:p>
          <a:endParaRPr lang="ru-RU"/>
        </a:p>
      </dgm:t>
    </dgm:pt>
    <dgm:pt modelId="{B196560A-AEBD-40F9-8673-0D45503CA204}" type="pres">
      <dgm:prSet presAssocID="{7A489E5F-89AA-4D03-AA10-18A7077383D6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EC947D-7CC5-47B5-B7B4-CFD8F4B6B5CB}" type="pres">
      <dgm:prSet presAssocID="{7A489E5F-89AA-4D03-AA10-18A7077383D6}" presName="hierChild5" presStyleCnt="0"/>
      <dgm:spPr/>
      <dgm:t>
        <a:bodyPr/>
        <a:lstStyle/>
        <a:p>
          <a:endParaRPr lang="ru-RU"/>
        </a:p>
      </dgm:t>
    </dgm:pt>
    <dgm:pt modelId="{281FE9CF-3EB9-4B3E-8ED0-CB276D8F7B1E}" type="pres">
      <dgm:prSet presAssocID="{56E81DDB-E3F3-47E8-BE55-3D8142AB3A9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95C5534-10F5-42B0-8011-5D8C6D06DA78}" type="pres">
      <dgm:prSet presAssocID="{0830DF6E-829E-4802-A5C4-F263C0512D15}" presName="hierRoot2" presStyleCnt="0"/>
      <dgm:spPr/>
      <dgm:t>
        <a:bodyPr/>
        <a:lstStyle/>
        <a:p>
          <a:endParaRPr lang="ru-RU"/>
        </a:p>
      </dgm:t>
    </dgm:pt>
    <dgm:pt modelId="{186D4DC9-BB54-4EA3-A5F8-842CDBE085A2}" type="pres">
      <dgm:prSet presAssocID="{0830DF6E-829E-4802-A5C4-F263C0512D15}" presName="composite2" presStyleCnt="0"/>
      <dgm:spPr/>
      <dgm:t>
        <a:bodyPr/>
        <a:lstStyle/>
        <a:p>
          <a:endParaRPr lang="ru-RU"/>
        </a:p>
      </dgm:t>
    </dgm:pt>
    <dgm:pt modelId="{AB86A7F4-A11B-468B-BC91-4563C32D415D}" type="pres">
      <dgm:prSet presAssocID="{0830DF6E-829E-4802-A5C4-F263C0512D15}" presName="background2" presStyleLbl="node2" presStyleIdx="1" presStyleCnt="2"/>
      <dgm:spPr/>
      <dgm:t>
        <a:bodyPr/>
        <a:lstStyle/>
        <a:p>
          <a:endParaRPr lang="ru-RU"/>
        </a:p>
      </dgm:t>
    </dgm:pt>
    <dgm:pt modelId="{7A9BFA75-C276-490E-9882-DF08943BFB7D}" type="pres">
      <dgm:prSet presAssocID="{0830DF6E-829E-4802-A5C4-F263C0512D15}" presName="text2" presStyleLbl="fgAcc2" presStyleIdx="1" presStyleCnt="2" custScaleX="132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9A3F6-7058-411A-8FFB-C3AB7667C1C9}" type="pres">
      <dgm:prSet presAssocID="{0830DF6E-829E-4802-A5C4-F263C0512D15}" presName="hierChild3" presStyleCnt="0"/>
      <dgm:spPr/>
      <dgm:t>
        <a:bodyPr/>
        <a:lstStyle/>
        <a:p>
          <a:endParaRPr lang="ru-RU"/>
        </a:p>
      </dgm:t>
    </dgm:pt>
    <dgm:pt modelId="{1B0AE109-F1EB-41B0-B45F-0DB1B13D9F40}" type="pres">
      <dgm:prSet presAssocID="{2CC9B019-4B0D-4E72-99ED-8C831ABF595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366C2B5-66E8-46F2-B8B4-5D8F133F927A}" type="pres">
      <dgm:prSet presAssocID="{A176ACE9-7296-426E-AC93-1DAA0D1364AE}" presName="hierRoot3" presStyleCnt="0"/>
      <dgm:spPr/>
      <dgm:t>
        <a:bodyPr/>
        <a:lstStyle/>
        <a:p>
          <a:endParaRPr lang="ru-RU"/>
        </a:p>
      </dgm:t>
    </dgm:pt>
    <dgm:pt modelId="{E9BD9806-F514-41C8-B096-C7039FCA1202}" type="pres">
      <dgm:prSet presAssocID="{A176ACE9-7296-426E-AC93-1DAA0D1364AE}" presName="composite3" presStyleCnt="0"/>
      <dgm:spPr/>
      <dgm:t>
        <a:bodyPr/>
        <a:lstStyle/>
        <a:p>
          <a:endParaRPr lang="ru-RU"/>
        </a:p>
      </dgm:t>
    </dgm:pt>
    <dgm:pt modelId="{0C91BADD-8B44-4C4E-AFFE-A3EFE8F91862}" type="pres">
      <dgm:prSet presAssocID="{A176ACE9-7296-426E-AC93-1DAA0D1364AE}" presName="background3" presStyleLbl="node3" presStyleIdx="3" presStyleCnt="4"/>
      <dgm:spPr/>
      <dgm:t>
        <a:bodyPr/>
        <a:lstStyle/>
        <a:p>
          <a:endParaRPr lang="ru-RU"/>
        </a:p>
      </dgm:t>
    </dgm:pt>
    <dgm:pt modelId="{489D162C-F526-4B69-A6BB-91C7FA4090A3}" type="pres">
      <dgm:prSet presAssocID="{A176ACE9-7296-426E-AC93-1DAA0D1364AE}" presName="text3" presStyleLbl="fgAcc3" presStyleIdx="3" presStyleCnt="4" custScaleX="163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9EA2A-0DCE-41A5-9C7C-B6F8821DF850}" type="pres">
      <dgm:prSet presAssocID="{A176ACE9-7296-426E-AC93-1DAA0D1364AE}" presName="hierChild4" presStyleCnt="0"/>
      <dgm:spPr/>
      <dgm:t>
        <a:bodyPr/>
        <a:lstStyle/>
        <a:p>
          <a:endParaRPr lang="ru-RU"/>
        </a:p>
      </dgm:t>
    </dgm:pt>
  </dgm:ptLst>
  <dgm:cxnLst>
    <dgm:cxn modelId="{C4DC1F6B-9AE5-4EE9-964A-4D8D23BF55CF}" type="presOf" srcId="{6AF3924C-9C0D-4F65-80D5-CC3B25147E0A}" destId="{23AA51B1-3E4F-4C80-B576-F59A3F1F2B02}" srcOrd="0" destOrd="0" presId="urn:microsoft.com/office/officeart/2005/8/layout/hierarchy1"/>
    <dgm:cxn modelId="{9BB703E9-DF2C-4BD7-86AB-EF4FEAD0B4AD}" type="presOf" srcId="{A176ACE9-7296-426E-AC93-1DAA0D1364AE}" destId="{489D162C-F526-4B69-A6BB-91C7FA4090A3}" srcOrd="0" destOrd="0" presId="urn:microsoft.com/office/officeart/2005/8/layout/hierarchy1"/>
    <dgm:cxn modelId="{F49C264D-3EA1-46F1-A84F-F4359F38D34D}" srcId="{B510D4D4-F2D6-489C-BBA4-A3250BD610A7}" destId="{F08B1B0C-F465-4BF4-A0E9-8514DC59EEC1}" srcOrd="1" destOrd="0" parTransId="{784F6F9E-EF37-4001-B819-AF14EA01CAC3}" sibTransId="{4352A1BB-E72A-43A0-BDA7-08CB77BC6563}"/>
    <dgm:cxn modelId="{A5BBAA73-F2F9-46D3-8317-80CEE15D6702}" type="presOf" srcId="{B49180A4-FF5B-4BAA-8562-E782E1F7CC30}" destId="{23DB681B-16F2-4B58-A959-DBCD77BED263}" srcOrd="0" destOrd="0" presId="urn:microsoft.com/office/officeart/2005/8/layout/hierarchy1"/>
    <dgm:cxn modelId="{4D5D8512-8877-4025-B000-13832E4E5282}" srcId="{0F8CD9BB-15F3-4D2B-9932-1FE01305EEE0}" destId="{3874B692-C446-4540-8B8A-17088AC03598}" srcOrd="1" destOrd="0" parTransId="{BF544E9B-04EE-4DD1-9935-19BC2D0D8FDF}" sibTransId="{B8A1637C-0EFE-40E8-8F1E-A0E17C396D93}"/>
    <dgm:cxn modelId="{3CDE133B-8F5C-4A7F-8B48-5B0E92F863C2}" srcId="{6D18A3C0-D3B5-4E6F-9C4F-AF8D1A1BCE53}" destId="{0F8CD9BB-15F3-4D2B-9932-1FE01305EEE0}" srcOrd="0" destOrd="0" parTransId="{6AF3924C-9C0D-4F65-80D5-CC3B25147E0A}" sibTransId="{7A8E21D5-20EA-49CD-B763-7C6EE79050E5}"/>
    <dgm:cxn modelId="{69D7AEA1-9FA0-4693-92F4-26138E083193}" type="presOf" srcId="{9375121F-2FB3-4E2D-8EC9-6BB0381AEF1B}" destId="{3A8910F4-75C1-4A80-9CB1-8697A4E7DC1B}" srcOrd="0" destOrd="0" presId="urn:microsoft.com/office/officeart/2005/8/layout/hierarchy1"/>
    <dgm:cxn modelId="{779E955F-34E1-4ED1-8F6E-F77211302F04}" type="presOf" srcId="{0830DF6E-829E-4802-A5C4-F263C0512D15}" destId="{7A9BFA75-C276-490E-9882-DF08943BFB7D}" srcOrd="0" destOrd="0" presId="urn:microsoft.com/office/officeart/2005/8/layout/hierarchy1"/>
    <dgm:cxn modelId="{52887FAD-AE58-4770-A567-783A146485A9}" type="presOf" srcId="{BF544E9B-04EE-4DD1-9935-19BC2D0D8FDF}" destId="{3753F777-7A41-402B-A03C-609A16EFB7A8}" srcOrd="0" destOrd="0" presId="urn:microsoft.com/office/officeart/2005/8/layout/hierarchy1"/>
    <dgm:cxn modelId="{812E172A-6CF6-4999-9A6C-7F2A5D9668E8}" type="presOf" srcId="{3E0C432F-AEA1-463A-9950-38C8D0A68171}" destId="{0E570F4C-6CB8-422B-9DA6-C7CF488B8AC1}" srcOrd="0" destOrd="0" presId="urn:microsoft.com/office/officeart/2005/8/layout/hierarchy1"/>
    <dgm:cxn modelId="{C3A83F94-1D5C-4912-BC69-801994A8C79C}" type="presOf" srcId="{784F6F9E-EF37-4001-B819-AF14EA01CAC3}" destId="{F18E24B2-E8DD-4CCF-A990-A0E2C15C954A}" srcOrd="0" destOrd="0" presId="urn:microsoft.com/office/officeart/2005/8/layout/hierarchy1"/>
    <dgm:cxn modelId="{2D42510F-EE34-40F2-B361-BD3C33212546}" type="presOf" srcId="{56E81DDB-E3F3-47E8-BE55-3D8142AB3A9C}" destId="{281FE9CF-3EB9-4B3E-8ED0-CB276D8F7B1E}" srcOrd="0" destOrd="0" presId="urn:microsoft.com/office/officeart/2005/8/layout/hierarchy1"/>
    <dgm:cxn modelId="{70B3D359-0DF7-4B85-9E97-D65D73E5D2C8}" type="presOf" srcId="{39446384-A39D-4B71-86AF-691156B44B45}" destId="{511541CD-C104-41BF-A6C4-0531918D5090}" srcOrd="0" destOrd="0" presId="urn:microsoft.com/office/officeart/2005/8/layout/hierarchy1"/>
    <dgm:cxn modelId="{61B82AAE-5BE3-494C-B0FA-589B4621F8F0}" type="presOf" srcId="{2EBF4912-C5C9-4C63-A09B-F81E4137EDD3}" destId="{5A51E869-2906-4735-B37F-1735CF1FA2B0}" srcOrd="0" destOrd="0" presId="urn:microsoft.com/office/officeart/2005/8/layout/hierarchy1"/>
    <dgm:cxn modelId="{76B72E98-1F55-4EC3-A82A-A67ECE6CEA36}" srcId="{B510D4D4-F2D6-489C-BBA4-A3250BD610A7}" destId="{52374C05-9B0E-4012-B82C-7776F83F499C}" srcOrd="0" destOrd="0" parTransId="{2EBF4912-C5C9-4C63-A09B-F81E4137EDD3}" sibTransId="{E699D119-8F1E-4C7A-AC8D-197CF151AF76}"/>
    <dgm:cxn modelId="{EF88810D-BF75-40D0-BC17-92451B9060A0}" srcId="{B510D4D4-F2D6-489C-BBA4-A3250BD610A7}" destId="{7A489E5F-89AA-4D03-AA10-18A7077383D6}" srcOrd="2" destOrd="0" parTransId="{39446384-A39D-4B71-86AF-691156B44B45}" sibTransId="{2809879C-32AB-4654-A3D0-9CFAAC6FFCB6}"/>
    <dgm:cxn modelId="{ED7FBDCF-E22B-4496-A6B8-3B24EDCB5498}" type="presOf" srcId="{3874B692-C446-4540-8B8A-17088AC03598}" destId="{7BD9CD6B-621B-4E65-B2C4-279011E8F38C}" srcOrd="0" destOrd="0" presId="urn:microsoft.com/office/officeart/2005/8/layout/hierarchy1"/>
    <dgm:cxn modelId="{C13BFB25-7811-4A13-A54C-6807EE98C5A9}" type="presOf" srcId="{2CC9B019-4B0D-4E72-99ED-8C831ABF5953}" destId="{1B0AE109-F1EB-41B0-B45F-0DB1B13D9F40}" srcOrd="0" destOrd="0" presId="urn:microsoft.com/office/officeart/2005/8/layout/hierarchy1"/>
    <dgm:cxn modelId="{E3952E5A-456A-4158-8EC5-075A2D4B309E}" type="presOf" srcId="{7A489E5F-89AA-4D03-AA10-18A7077383D6}" destId="{B196560A-AEBD-40F9-8673-0D45503CA204}" srcOrd="0" destOrd="0" presId="urn:microsoft.com/office/officeart/2005/8/layout/hierarchy1"/>
    <dgm:cxn modelId="{3B9B0626-C8F3-41F4-9F47-900E109B2050}" srcId="{0830DF6E-829E-4802-A5C4-F263C0512D15}" destId="{A176ACE9-7296-426E-AC93-1DAA0D1364AE}" srcOrd="0" destOrd="0" parTransId="{2CC9B019-4B0D-4E72-99ED-8C831ABF5953}" sibTransId="{0919F33D-D213-4E3A-B60E-DCFB517E95E1}"/>
    <dgm:cxn modelId="{E7871E9D-CCAF-4415-A4E7-30C89D7D16DD}" type="presOf" srcId="{F9CDCBFC-38F6-4E18-928C-573D27D32D03}" destId="{BE49341F-1D99-4205-A505-95BEED329BA4}" srcOrd="0" destOrd="0" presId="urn:microsoft.com/office/officeart/2005/8/layout/hierarchy1"/>
    <dgm:cxn modelId="{22B8FA66-BECA-49F8-8BA9-E72DDA38B87A}" type="presOf" srcId="{F08B1B0C-F465-4BF4-A0E9-8514DC59EEC1}" destId="{74F49D8A-D319-46B3-B88B-6DFABAA64B2D}" srcOrd="0" destOrd="0" presId="urn:microsoft.com/office/officeart/2005/8/layout/hierarchy1"/>
    <dgm:cxn modelId="{40E85496-F47E-424A-BD3B-525644B7FA0A}" type="presOf" srcId="{6D18A3C0-D3B5-4E6F-9C4F-AF8D1A1BCE53}" destId="{066F9921-6AC7-4A57-B375-862A3CA4DB18}" srcOrd="0" destOrd="0" presId="urn:microsoft.com/office/officeart/2005/8/layout/hierarchy1"/>
    <dgm:cxn modelId="{0A3129A3-1AD8-4A7F-AA66-7BEAE6589851}" srcId="{0F8CD9BB-15F3-4D2B-9932-1FE01305EEE0}" destId="{3E0C432F-AEA1-463A-9950-38C8D0A68171}" srcOrd="0" destOrd="0" parTransId="{9375121F-2FB3-4E2D-8EC9-6BB0381AEF1B}" sibTransId="{D33132EA-CB26-4A23-A4FF-DE3E57C7E3EC}"/>
    <dgm:cxn modelId="{95145D14-BA71-4CB2-81E2-EAFA9B79A5AE}" type="presOf" srcId="{B510D4D4-F2D6-489C-BBA4-A3250BD610A7}" destId="{5F63DA36-5EEF-4AB0-A158-361316C92194}" srcOrd="0" destOrd="0" presId="urn:microsoft.com/office/officeart/2005/8/layout/hierarchy1"/>
    <dgm:cxn modelId="{170DA2A8-DFBE-421A-AEBD-8A6DE2AAFD22}" srcId="{F9CDCBFC-38F6-4E18-928C-573D27D32D03}" destId="{6D18A3C0-D3B5-4E6F-9C4F-AF8D1A1BCE53}" srcOrd="0" destOrd="0" parTransId="{1E599953-D775-424E-97E8-AD580F575EE6}" sibTransId="{D327A224-715D-4314-94FC-6EC665EBB131}"/>
    <dgm:cxn modelId="{4E8E0C51-7B1E-48D5-8E53-254A2E12398E}" type="presOf" srcId="{0F8CD9BB-15F3-4D2B-9932-1FE01305EEE0}" destId="{FBF4E329-6063-408E-B456-864460122642}" srcOrd="0" destOrd="0" presId="urn:microsoft.com/office/officeart/2005/8/layout/hierarchy1"/>
    <dgm:cxn modelId="{649C5597-61EC-48BB-AEE7-B5CDA956F437}" type="presOf" srcId="{52374C05-9B0E-4012-B82C-7776F83F499C}" destId="{28F6E259-4264-40F1-9AA0-0BC6EC77FC35}" srcOrd="0" destOrd="0" presId="urn:microsoft.com/office/officeart/2005/8/layout/hierarchy1"/>
    <dgm:cxn modelId="{A18614F8-C3FD-4986-BD43-C5F2F0097A70}" srcId="{6D18A3C0-D3B5-4E6F-9C4F-AF8D1A1BCE53}" destId="{0830DF6E-829E-4802-A5C4-F263C0512D15}" srcOrd="1" destOrd="0" parTransId="{56E81DDB-E3F3-47E8-BE55-3D8142AB3A9C}" sibTransId="{8E815B8C-DB17-499F-85A8-44775F13483E}"/>
    <dgm:cxn modelId="{EF77E3CC-F5EE-4718-BF36-C5FB2E9A26DE}" srcId="{0F8CD9BB-15F3-4D2B-9932-1FE01305EEE0}" destId="{B510D4D4-F2D6-489C-BBA4-A3250BD610A7}" srcOrd="2" destOrd="0" parTransId="{B49180A4-FF5B-4BAA-8562-E782E1F7CC30}" sibTransId="{31285A99-5C25-47C9-B3AF-C5A15BD030A7}"/>
    <dgm:cxn modelId="{C598787F-0BE7-4AA2-AD00-6AFADAD806A7}" type="presParOf" srcId="{BE49341F-1D99-4205-A505-95BEED329BA4}" destId="{00419E8B-B8DF-498B-8A5F-3EE3FE4A3AB2}" srcOrd="0" destOrd="0" presId="urn:microsoft.com/office/officeart/2005/8/layout/hierarchy1"/>
    <dgm:cxn modelId="{8EEFAFED-9BF6-4114-BB2E-F611491D3EBF}" type="presParOf" srcId="{00419E8B-B8DF-498B-8A5F-3EE3FE4A3AB2}" destId="{634EB096-E96A-40E6-81BE-77EF612D0358}" srcOrd="0" destOrd="0" presId="urn:microsoft.com/office/officeart/2005/8/layout/hierarchy1"/>
    <dgm:cxn modelId="{0FE6F48F-FB0C-4AA9-9287-6530D61BE534}" type="presParOf" srcId="{634EB096-E96A-40E6-81BE-77EF612D0358}" destId="{281F077B-9546-4036-92EB-A07694DE20A9}" srcOrd="0" destOrd="0" presId="urn:microsoft.com/office/officeart/2005/8/layout/hierarchy1"/>
    <dgm:cxn modelId="{0077C9CE-B7E8-43AA-BF0D-4C5BED61D548}" type="presParOf" srcId="{634EB096-E96A-40E6-81BE-77EF612D0358}" destId="{066F9921-6AC7-4A57-B375-862A3CA4DB18}" srcOrd="1" destOrd="0" presId="urn:microsoft.com/office/officeart/2005/8/layout/hierarchy1"/>
    <dgm:cxn modelId="{D9932934-B2C3-4AAF-AFAE-644FF654FBA6}" type="presParOf" srcId="{00419E8B-B8DF-498B-8A5F-3EE3FE4A3AB2}" destId="{A1342317-5621-4D37-84EC-36FA04A7520D}" srcOrd="1" destOrd="0" presId="urn:microsoft.com/office/officeart/2005/8/layout/hierarchy1"/>
    <dgm:cxn modelId="{42F496A9-B1BC-4D45-9BC6-8C4722182CF2}" type="presParOf" srcId="{A1342317-5621-4D37-84EC-36FA04A7520D}" destId="{23AA51B1-3E4F-4C80-B576-F59A3F1F2B02}" srcOrd="0" destOrd="0" presId="urn:microsoft.com/office/officeart/2005/8/layout/hierarchy1"/>
    <dgm:cxn modelId="{AB93CD1B-AE23-444A-890E-4DACE26A05E6}" type="presParOf" srcId="{A1342317-5621-4D37-84EC-36FA04A7520D}" destId="{0990E04D-7F3B-4412-862F-7F366F1DFCEC}" srcOrd="1" destOrd="0" presId="urn:microsoft.com/office/officeart/2005/8/layout/hierarchy1"/>
    <dgm:cxn modelId="{450EFA87-58E4-4FB5-8730-1BFA18DB55B7}" type="presParOf" srcId="{0990E04D-7F3B-4412-862F-7F366F1DFCEC}" destId="{4F364180-E8ED-41A8-A84D-F833FB1EA29C}" srcOrd="0" destOrd="0" presId="urn:microsoft.com/office/officeart/2005/8/layout/hierarchy1"/>
    <dgm:cxn modelId="{1D7E5063-850B-4407-8577-2ED59D087F7E}" type="presParOf" srcId="{4F364180-E8ED-41A8-A84D-F833FB1EA29C}" destId="{09780BE2-11AE-4F14-9CC0-A4987C5117C1}" srcOrd="0" destOrd="0" presId="urn:microsoft.com/office/officeart/2005/8/layout/hierarchy1"/>
    <dgm:cxn modelId="{A59C82EA-659F-429F-98B8-BC3E2074973A}" type="presParOf" srcId="{4F364180-E8ED-41A8-A84D-F833FB1EA29C}" destId="{FBF4E329-6063-408E-B456-864460122642}" srcOrd="1" destOrd="0" presId="urn:microsoft.com/office/officeart/2005/8/layout/hierarchy1"/>
    <dgm:cxn modelId="{AC1B7CC6-E844-4DC2-AA03-F61F6B6E9DE2}" type="presParOf" srcId="{0990E04D-7F3B-4412-862F-7F366F1DFCEC}" destId="{60DC01C7-A982-464E-BD4E-7178DC701B39}" srcOrd="1" destOrd="0" presId="urn:microsoft.com/office/officeart/2005/8/layout/hierarchy1"/>
    <dgm:cxn modelId="{D0AD62E9-3BD2-4B61-A1F3-0456EFA93007}" type="presParOf" srcId="{60DC01C7-A982-464E-BD4E-7178DC701B39}" destId="{3A8910F4-75C1-4A80-9CB1-8697A4E7DC1B}" srcOrd="0" destOrd="0" presId="urn:microsoft.com/office/officeart/2005/8/layout/hierarchy1"/>
    <dgm:cxn modelId="{1F72E17A-5F19-48F9-95F1-D1D0951B58FF}" type="presParOf" srcId="{60DC01C7-A982-464E-BD4E-7178DC701B39}" destId="{6407F0A4-87B1-48BA-B836-592F2D6BC844}" srcOrd="1" destOrd="0" presId="urn:microsoft.com/office/officeart/2005/8/layout/hierarchy1"/>
    <dgm:cxn modelId="{2F0774A7-A257-43F8-B9D1-470F8BCE2B50}" type="presParOf" srcId="{6407F0A4-87B1-48BA-B836-592F2D6BC844}" destId="{6277B21E-965B-45A8-9EBA-156A5E6ADF4A}" srcOrd="0" destOrd="0" presId="urn:microsoft.com/office/officeart/2005/8/layout/hierarchy1"/>
    <dgm:cxn modelId="{36B499B8-AF20-47EC-B6B1-973912BC95F4}" type="presParOf" srcId="{6277B21E-965B-45A8-9EBA-156A5E6ADF4A}" destId="{4F5672EE-2068-4F6B-B92E-DC38C5572B6F}" srcOrd="0" destOrd="0" presId="urn:microsoft.com/office/officeart/2005/8/layout/hierarchy1"/>
    <dgm:cxn modelId="{BAD81324-37B4-49EB-9F3A-C7CEA166C793}" type="presParOf" srcId="{6277B21E-965B-45A8-9EBA-156A5E6ADF4A}" destId="{0E570F4C-6CB8-422B-9DA6-C7CF488B8AC1}" srcOrd="1" destOrd="0" presId="urn:microsoft.com/office/officeart/2005/8/layout/hierarchy1"/>
    <dgm:cxn modelId="{5CF80441-88EB-4C4C-A909-00B54271ACB7}" type="presParOf" srcId="{6407F0A4-87B1-48BA-B836-592F2D6BC844}" destId="{C8FE813E-A97D-476A-9B2A-D4424BE31667}" srcOrd="1" destOrd="0" presId="urn:microsoft.com/office/officeart/2005/8/layout/hierarchy1"/>
    <dgm:cxn modelId="{3127D690-AECA-46B9-9ABC-8F978C25FC44}" type="presParOf" srcId="{60DC01C7-A982-464E-BD4E-7178DC701B39}" destId="{3753F777-7A41-402B-A03C-609A16EFB7A8}" srcOrd="2" destOrd="0" presId="urn:microsoft.com/office/officeart/2005/8/layout/hierarchy1"/>
    <dgm:cxn modelId="{F75DA3E2-BFDE-4C35-816A-56D26C06FF63}" type="presParOf" srcId="{60DC01C7-A982-464E-BD4E-7178DC701B39}" destId="{32D964EF-5835-4880-AA99-F93E60B1D23D}" srcOrd="3" destOrd="0" presId="urn:microsoft.com/office/officeart/2005/8/layout/hierarchy1"/>
    <dgm:cxn modelId="{E68CCB42-30F4-49BC-BA49-EE331A24B429}" type="presParOf" srcId="{32D964EF-5835-4880-AA99-F93E60B1D23D}" destId="{F3F27A0C-5B8E-418E-95B6-80158B99EBA5}" srcOrd="0" destOrd="0" presId="urn:microsoft.com/office/officeart/2005/8/layout/hierarchy1"/>
    <dgm:cxn modelId="{167D0F58-D6E1-408F-8F78-9387F573E451}" type="presParOf" srcId="{F3F27A0C-5B8E-418E-95B6-80158B99EBA5}" destId="{9EE05CCA-2954-4C9C-84A5-CDC5C968407B}" srcOrd="0" destOrd="0" presId="urn:microsoft.com/office/officeart/2005/8/layout/hierarchy1"/>
    <dgm:cxn modelId="{8DA5A12C-E89A-460F-800E-7668EE56F1FB}" type="presParOf" srcId="{F3F27A0C-5B8E-418E-95B6-80158B99EBA5}" destId="{7BD9CD6B-621B-4E65-B2C4-279011E8F38C}" srcOrd="1" destOrd="0" presId="urn:microsoft.com/office/officeart/2005/8/layout/hierarchy1"/>
    <dgm:cxn modelId="{BA86A4D7-620E-4D9D-9537-209D29E11C94}" type="presParOf" srcId="{32D964EF-5835-4880-AA99-F93E60B1D23D}" destId="{A1697D77-020F-4FE8-B123-E6739E5DDED2}" srcOrd="1" destOrd="0" presId="urn:microsoft.com/office/officeart/2005/8/layout/hierarchy1"/>
    <dgm:cxn modelId="{6E0C6A20-FFC6-4699-9077-6508555B1343}" type="presParOf" srcId="{60DC01C7-A982-464E-BD4E-7178DC701B39}" destId="{23DB681B-16F2-4B58-A959-DBCD77BED263}" srcOrd="4" destOrd="0" presId="urn:microsoft.com/office/officeart/2005/8/layout/hierarchy1"/>
    <dgm:cxn modelId="{0A166576-09E2-4DB5-87BE-19341F7E18E5}" type="presParOf" srcId="{60DC01C7-A982-464E-BD4E-7178DC701B39}" destId="{BDB04511-4DFF-4ED4-8B3C-CC9254683E6B}" srcOrd="5" destOrd="0" presId="urn:microsoft.com/office/officeart/2005/8/layout/hierarchy1"/>
    <dgm:cxn modelId="{688D2C70-C1F4-402B-99C1-8C4B8CF12C99}" type="presParOf" srcId="{BDB04511-4DFF-4ED4-8B3C-CC9254683E6B}" destId="{40378F66-BED7-41BD-BF85-C0B886BFE48C}" srcOrd="0" destOrd="0" presId="urn:microsoft.com/office/officeart/2005/8/layout/hierarchy1"/>
    <dgm:cxn modelId="{23C1654B-380B-48C3-8418-828D831A5327}" type="presParOf" srcId="{40378F66-BED7-41BD-BF85-C0B886BFE48C}" destId="{1E7946D0-0977-44F2-AB3E-4847DB3548F5}" srcOrd="0" destOrd="0" presId="urn:microsoft.com/office/officeart/2005/8/layout/hierarchy1"/>
    <dgm:cxn modelId="{8D7350EC-210C-4F4F-BF90-17EE60A8B7F4}" type="presParOf" srcId="{40378F66-BED7-41BD-BF85-C0B886BFE48C}" destId="{5F63DA36-5EEF-4AB0-A158-361316C92194}" srcOrd="1" destOrd="0" presId="urn:microsoft.com/office/officeart/2005/8/layout/hierarchy1"/>
    <dgm:cxn modelId="{B8DD315D-92FF-4068-B6F3-D2050FC90294}" type="presParOf" srcId="{BDB04511-4DFF-4ED4-8B3C-CC9254683E6B}" destId="{F93DAAA9-96B2-4666-8FA1-6C3518CE1867}" srcOrd="1" destOrd="0" presId="urn:microsoft.com/office/officeart/2005/8/layout/hierarchy1"/>
    <dgm:cxn modelId="{E4614F1B-2D8F-47DB-8C91-D49E3ED5094D}" type="presParOf" srcId="{F93DAAA9-96B2-4666-8FA1-6C3518CE1867}" destId="{5A51E869-2906-4735-B37F-1735CF1FA2B0}" srcOrd="0" destOrd="0" presId="urn:microsoft.com/office/officeart/2005/8/layout/hierarchy1"/>
    <dgm:cxn modelId="{E8D3A98A-85E3-47FA-82D3-2AC9A090F5A9}" type="presParOf" srcId="{F93DAAA9-96B2-4666-8FA1-6C3518CE1867}" destId="{45805662-4EED-4BC2-83A4-0D681346D73F}" srcOrd="1" destOrd="0" presId="urn:microsoft.com/office/officeart/2005/8/layout/hierarchy1"/>
    <dgm:cxn modelId="{4A522DD3-5878-4505-9580-A83852537F93}" type="presParOf" srcId="{45805662-4EED-4BC2-83A4-0D681346D73F}" destId="{B835F9DD-DAF3-4E27-A77A-0EA13A912C1F}" srcOrd="0" destOrd="0" presId="urn:microsoft.com/office/officeart/2005/8/layout/hierarchy1"/>
    <dgm:cxn modelId="{1C08DAAF-AACA-458A-B5A8-26D27F5F6BC0}" type="presParOf" srcId="{B835F9DD-DAF3-4E27-A77A-0EA13A912C1F}" destId="{B05AA20B-BD78-4C78-8620-E815227EEE39}" srcOrd="0" destOrd="0" presId="urn:microsoft.com/office/officeart/2005/8/layout/hierarchy1"/>
    <dgm:cxn modelId="{08B07098-6BC1-4989-AF14-8C7CAF1B75AD}" type="presParOf" srcId="{B835F9DD-DAF3-4E27-A77A-0EA13A912C1F}" destId="{28F6E259-4264-40F1-9AA0-0BC6EC77FC35}" srcOrd="1" destOrd="0" presId="urn:microsoft.com/office/officeart/2005/8/layout/hierarchy1"/>
    <dgm:cxn modelId="{5E36BB4D-11DB-474E-8BCC-D9EC27547523}" type="presParOf" srcId="{45805662-4EED-4BC2-83A4-0D681346D73F}" destId="{FAFBB7B3-B63B-49A2-9FDD-C745AFD9FB49}" srcOrd="1" destOrd="0" presId="urn:microsoft.com/office/officeart/2005/8/layout/hierarchy1"/>
    <dgm:cxn modelId="{E1D7B989-01E7-4C6C-8B82-4ACD95FB4365}" type="presParOf" srcId="{F93DAAA9-96B2-4666-8FA1-6C3518CE1867}" destId="{F18E24B2-E8DD-4CCF-A990-A0E2C15C954A}" srcOrd="2" destOrd="0" presId="urn:microsoft.com/office/officeart/2005/8/layout/hierarchy1"/>
    <dgm:cxn modelId="{D47F2AD8-7CB5-41D8-8198-054374FA3D1B}" type="presParOf" srcId="{F93DAAA9-96B2-4666-8FA1-6C3518CE1867}" destId="{BB10931A-A5B9-47A0-9578-7A962E6A9A6A}" srcOrd="3" destOrd="0" presId="urn:microsoft.com/office/officeart/2005/8/layout/hierarchy1"/>
    <dgm:cxn modelId="{C215FFE6-9B3D-4798-810E-8998ACA4DB57}" type="presParOf" srcId="{BB10931A-A5B9-47A0-9578-7A962E6A9A6A}" destId="{E70D1FA2-0131-4317-A5FF-44875D512FEE}" srcOrd="0" destOrd="0" presId="urn:microsoft.com/office/officeart/2005/8/layout/hierarchy1"/>
    <dgm:cxn modelId="{A4A97D72-5A12-41A2-B376-F3E6ABCAA954}" type="presParOf" srcId="{E70D1FA2-0131-4317-A5FF-44875D512FEE}" destId="{44AB09B6-9F84-46B0-B225-EE660A079CBF}" srcOrd="0" destOrd="0" presId="urn:microsoft.com/office/officeart/2005/8/layout/hierarchy1"/>
    <dgm:cxn modelId="{9C0B98CD-6CC7-4913-9309-5FF71ABA3BF3}" type="presParOf" srcId="{E70D1FA2-0131-4317-A5FF-44875D512FEE}" destId="{74F49D8A-D319-46B3-B88B-6DFABAA64B2D}" srcOrd="1" destOrd="0" presId="urn:microsoft.com/office/officeart/2005/8/layout/hierarchy1"/>
    <dgm:cxn modelId="{8C7DFDEF-4389-4E48-AB00-6DEEFD456C0B}" type="presParOf" srcId="{BB10931A-A5B9-47A0-9578-7A962E6A9A6A}" destId="{FEFB54BB-17E1-4B5B-8F88-7A41AA67ECE2}" srcOrd="1" destOrd="0" presId="urn:microsoft.com/office/officeart/2005/8/layout/hierarchy1"/>
    <dgm:cxn modelId="{0D483707-B1BF-424B-B077-3F0FF9E43855}" type="presParOf" srcId="{F93DAAA9-96B2-4666-8FA1-6C3518CE1867}" destId="{511541CD-C104-41BF-A6C4-0531918D5090}" srcOrd="4" destOrd="0" presId="urn:microsoft.com/office/officeart/2005/8/layout/hierarchy1"/>
    <dgm:cxn modelId="{7A6AA69A-5B74-4256-8731-F586ED2D4DCB}" type="presParOf" srcId="{F93DAAA9-96B2-4666-8FA1-6C3518CE1867}" destId="{A4DA7F5B-FF61-427A-B5DD-E44D2CA34A64}" srcOrd="5" destOrd="0" presId="urn:microsoft.com/office/officeart/2005/8/layout/hierarchy1"/>
    <dgm:cxn modelId="{9E286A26-F9D3-48A1-8C55-8450A6C18836}" type="presParOf" srcId="{A4DA7F5B-FF61-427A-B5DD-E44D2CA34A64}" destId="{41A85C3A-E061-422C-B23B-0A4C60F7F700}" srcOrd="0" destOrd="0" presId="urn:microsoft.com/office/officeart/2005/8/layout/hierarchy1"/>
    <dgm:cxn modelId="{9D625566-022F-4BB1-9A90-D9E5A6F69382}" type="presParOf" srcId="{41A85C3A-E061-422C-B23B-0A4C60F7F700}" destId="{A86F588B-EB60-414A-B717-D8C5E5E4A374}" srcOrd="0" destOrd="0" presId="urn:microsoft.com/office/officeart/2005/8/layout/hierarchy1"/>
    <dgm:cxn modelId="{3C0BAF94-DB12-4BAE-8D16-287B4602EA14}" type="presParOf" srcId="{41A85C3A-E061-422C-B23B-0A4C60F7F700}" destId="{B196560A-AEBD-40F9-8673-0D45503CA204}" srcOrd="1" destOrd="0" presId="urn:microsoft.com/office/officeart/2005/8/layout/hierarchy1"/>
    <dgm:cxn modelId="{D37344A3-B874-4770-8D34-FEC62BC4EEC2}" type="presParOf" srcId="{A4DA7F5B-FF61-427A-B5DD-E44D2CA34A64}" destId="{ABEC947D-7CC5-47B5-B7B4-CFD8F4B6B5CB}" srcOrd="1" destOrd="0" presId="urn:microsoft.com/office/officeart/2005/8/layout/hierarchy1"/>
    <dgm:cxn modelId="{9238DF4E-D514-4893-A1E8-5EBC8441F4D4}" type="presParOf" srcId="{A1342317-5621-4D37-84EC-36FA04A7520D}" destId="{281FE9CF-3EB9-4B3E-8ED0-CB276D8F7B1E}" srcOrd="2" destOrd="0" presId="urn:microsoft.com/office/officeart/2005/8/layout/hierarchy1"/>
    <dgm:cxn modelId="{981A587A-BC1F-44F4-B755-C6CFB6FDBB67}" type="presParOf" srcId="{A1342317-5621-4D37-84EC-36FA04A7520D}" destId="{E95C5534-10F5-42B0-8011-5D8C6D06DA78}" srcOrd="3" destOrd="0" presId="urn:microsoft.com/office/officeart/2005/8/layout/hierarchy1"/>
    <dgm:cxn modelId="{2C77BD50-46D8-4890-8C70-0285D5FCC62F}" type="presParOf" srcId="{E95C5534-10F5-42B0-8011-5D8C6D06DA78}" destId="{186D4DC9-BB54-4EA3-A5F8-842CDBE085A2}" srcOrd="0" destOrd="0" presId="urn:microsoft.com/office/officeart/2005/8/layout/hierarchy1"/>
    <dgm:cxn modelId="{7B29D784-0E35-4E64-8ACD-9E7880D32080}" type="presParOf" srcId="{186D4DC9-BB54-4EA3-A5F8-842CDBE085A2}" destId="{AB86A7F4-A11B-468B-BC91-4563C32D415D}" srcOrd="0" destOrd="0" presId="urn:microsoft.com/office/officeart/2005/8/layout/hierarchy1"/>
    <dgm:cxn modelId="{825CBC33-DAE1-45B4-BBAE-BF05433117DD}" type="presParOf" srcId="{186D4DC9-BB54-4EA3-A5F8-842CDBE085A2}" destId="{7A9BFA75-C276-490E-9882-DF08943BFB7D}" srcOrd="1" destOrd="0" presId="urn:microsoft.com/office/officeart/2005/8/layout/hierarchy1"/>
    <dgm:cxn modelId="{C7EED4D9-FF29-4A29-AC6D-C71ADE5EC7EE}" type="presParOf" srcId="{E95C5534-10F5-42B0-8011-5D8C6D06DA78}" destId="{03A9A3F6-7058-411A-8FFB-C3AB7667C1C9}" srcOrd="1" destOrd="0" presId="urn:microsoft.com/office/officeart/2005/8/layout/hierarchy1"/>
    <dgm:cxn modelId="{D76DFAE1-9DB1-48EC-98F6-0A9FC9A2E195}" type="presParOf" srcId="{03A9A3F6-7058-411A-8FFB-C3AB7667C1C9}" destId="{1B0AE109-F1EB-41B0-B45F-0DB1B13D9F40}" srcOrd="0" destOrd="0" presId="urn:microsoft.com/office/officeart/2005/8/layout/hierarchy1"/>
    <dgm:cxn modelId="{AF8BA9B0-2AE1-4F74-87AF-DDADEB774ACB}" type="presParOf" srcId="{03A9A3F6-7058-411A-8FFB-C3AB7667C1C9}" destId="{A366C2B5-66E8-46F2-B8B4-5D8F133F927A}" srcOrd="1" destOrd="0" presId="urn:microsoft.com/office/officeart/2005/8/layout/hierarchy1"/>
    <dgm:cxn modelId="{1771D630-9242-4FF7-AAC6-003863EAF121}" type="presParOf" srcId="{A366C2B5-66E8-46F2-B8B4-5D8F133F927A}" destId="{E9BD9806-F514-41C8-B096-C7039FCA1202}" srcOrd="0" destOrd="0" presId="urn:microsoft.com/office/officeart/2005/8/layout/hierarchy1"/>
    <dgm:cxn modelId="{B21EECC3-30DF-45D4-B0E3-F9BAFE281A8B}" type="presParOf" srcId="{E9BD9806-F514-41C8-B096-C7039FCA1202}" destId="{0C91BADD-8B44-4C4E-AFFE-A3EFE8F91862}" srcOrd="0" destOrd="0" presId="urn:microsoft.com/office/officeart/2005/8/layout/hierarchy1"/>
    <dgm:cxn modelId="{3185728E-F427-4A94-91BC-DB169E3EB456}" type="presParOf" srcId="{E9BD9806-F514-41C8-B096-C7039FCA1202}" destId="{489D162C-F526-4B69-A6BB-91C7FA4090A3}" srcOrd="1" destOrd="0" presId="urn:microsoft.com/office/officeart/2005/8/layout/hierarchy1"/>
    <dgm:cxn modelId="{169652F7-1C85-4BBE-BED1-D6D8C7291CC4}" type="presParOf" srcId="{A366C2B5-66E8-46F2-B8B4-5D8F133F927A}" destId="{EA29EA2A-0DCE-41A5-9C7C-B6F8821DF8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AE109-F1EB-41B0-B45F-0DB1B13D9F40}">
      <dsp:nvSpPr>
        <dsp:cNvPr id="0" name=""/>
        <dsp:cNvSpPr/>
      </dsp:nvSpPr>
      <dsp:spPr>
        <a:xfrm>
          <a:off x="7218082" y="2472610"/>
          <a:ext cx="91440" cy="407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577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E9CF-3EB9-4B3E-8ED0-CB276D8F7B1E}">
      <dsp:nvSpPr>
        <dsp:cNvPr id="0" name=""/>
        <dsp:cNvSpPr/>
      </dsp:nvSpPr>
      <dsp:spPr>
        <a:xfrm>
          <a:off x="5127314" y="1175135"/>
          <a:ext cx="2136488" cy="40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52"/>
              </a:lnTo>
              <a:lnTo>
                <a:pt x="2136488" y="277752"/>
              </a:lnTo>
              <a:lnTo>
                <a:pt x="2136488" y="40757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541CD-C104-41BF-A6C4-0531918D5090}">
      <dsp:nvSpPr>
        <dsp:cNvPr id="0" name=""/>
        <dsp:cNvSpPr/>
      </dsp:nvSpPr>
      <dsp:spPr>
        <a:xfrm>
          <a:off x="5104369" y="3770084"/>
          <a:ext cx="1712837" cy="40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52"/>
              </a:lnTo>
              <a:lnTo>
                <a:pt x="1712837" y="277752"/>
              </a:lnTo>
              <a:lnTo>
                <a:pt x="1712837" y="407577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E24B2-E8DD-4CCF-A990-A0E2C15C954A}">
      <dsp:nvSpPr>
        <dsp:cNvPr id="0" name=""/>
        <dsp:cNvSpPr/>
      </dsp:nvSpPr>
      <dsp:spPr>
        <a:xfrm>
          <a:off x="5058649" y="3770084"/>
          <a:ext cx="91440" cy="407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577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1E869-2906-4735-B37F-1735CF1FA2B0}">
      <dsp:nvSpPr>
        <dsp:cNvPr id="0" name=""/>
        <dsp:cNvSpPr/>
      </dsp:nvSpPr>
      <dsp:spPr>
        <a:xfrm>
          <a:off x="3391531" y="3770084"/>
          <a:ext cx="1712837" cy="407577"/>
        </a:xfrm>
        <a:custGeom>
          <a:avLst/>
          <a:gdLst/>
          <a:ahLst/>
          <a:cxnLst/>
          <a:rect l="0" t="0" r="0" b="0"/>
          <a:pathLst>
            <a:path>
              <a:moveTo>
                <a:pt x="1712837" y="0"/>
              </a:moveTo>
              <a:lnTo>
                <a:pt x="1712837" y="277752"/>
              </a:lnTo>
              <a:lnTo>
                <a:pt x="0" y="277752"/>
              </a:lnTo>
              <a:lnTo>
                <a:pt x="0" y="407577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B681B-16F2-4B58-A959-DBCD77BED263}">
      <dsp:nvSpPr>
        <dsp:cNvPr id="0" name=""/>
        <dsp:cNvSpPr/>
      </dsp:nvSpPr>
      <dsp:spPr>
        <a:xfrm>
          <a:off x="2905409" y="2472610"/>
          <a:ext cx="2198959" cy="40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52"/>
              </a:lnTo>
              <a:lnTo>
                <a:pt x="2198959" y="277752"/>
              </a:lnTo>
              <a:lnTo>
                <a:pt x="2198959" y="407577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3F777-7A41-402B-A03C-609A16EFB7A8}">
      <dsp:nvSpPr>
        <dsp:cNvPr id="0" name=""/>
        <dsp:cNvSpPr/>
      </dsp:nvSpPr>
      <dsp:spPr>
        <a:xfrm>
          <a:off x="2905409" y="2472610"/>
          <a:ext cx="129924" cy="40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52"/>
              </a:lnTo>
              <a:lnTo>
                <a:pt x="129924" y="277752"/>
              </a:lnTo>
              <a:lnTo>
                <a:pt x="129924" y="407577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910F4-75C1-4A80-9CB1-8697A4E7DC1B}">
      <dsp:nvSpPr>
        <dsp:cNvPr id="0" name=""/>
        <dsp:cNvSpPr/>
      </dsp:nvSpPr>
      <dsp:spPr>
        <a:xfrm>
          <a:off x="836375" y="2472610"/>
          <a:ext cx="2069034" cy="407577"/>
        </a:xfrm>
        <a:custGeom>
          <a:avLst/>
          <a:gdLst/>
          <a:ahLst/>
          <a:cxnLst/>
          <a:rect l="0" t="0" r="0" b="0"/>
          <a:pathLst>
            <a:path>
              <a:moveTo>
                <a:pt x="2069034" y="0"/>
              </a:moveTo>
              <a:lnTo>
                <a:pt x="2069034" y="277752"/>
              </a:lnTo>
              <a:lnTo>
                <a:pt x="0" y="277752"/>
              </a:lnTo>
              <a:lnTo>
                <a:pt x="0" y="407577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A51B1-3E4F-4C80-B576-F59A3F1F2B02}">
      <dsp:nvSpPr>
        <dsp:cNvPr id="0" name=""/>
        <dsp:cNvSpPr/>
      </dsp:nvSpPr>
      <dsp:spPr>
        <a:xfrm>
          <a:off x="2905409" y="1175135"/>
          <a:ext cx="2221904" cy="407577"/>
        </a:xfrm>
        <a:custGeom>
          <a:avLst/>
          <a:gdLst/>
          <a:ahLst/>
          <a:cxnLst/>
          <a:rect l="0" t="0" r="0" b="0"/>
          <a:pathLst>
            <a:path>
              <a:moveTo>
                <a:pt x="2221904" y="0"/>
              </a:moveTo>
              <a:lnTo>
                <a:pt x="2221904" y="277752"/>
              </a:lnTo>
              <a:lnTo>
                <a:pt x="0" y="277752"/>
              </a:lnTo>
              <a:lnTo>
                <a:pt x="0" y="40757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077B-9546-4036-92EB-A07694DE20A9}">
      <dsp:nvSpPr>
        <dsp:cNvPr id="0" name=""/>
        <dsp:cNvSpPr/>
      </dsp:nvSpPr>
      <dsp:spPr>
        <a:xfrm>
          <a:off x="4311299" y="285238"/>
          <a:ext cx="1632029" cy="889897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F9921-6AC7-4A57-B375-862A3CA4DB18}">
      <dsp:nvSpPr>
        <dsp:cNvPr id="0" name=""/>
        <dsp:cNvSpPr/>
      </dsp:nvSpPr>
      <dsp:spPr>
        <a:xfrm>
          <a:off x="4467012" y="433165"/>
          <a:ext cx="1632029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Изменчивость</a:t>
          </a:r>
        </a:p>
      </dsp:txBody>
      <dsp:txXfrm>
        <a:off x="4467012" y="433165"/>
        <a:ext cx="1632029" cy="889897"/>
      </dsp:txXfrm>
    </dsp:sp>
    <dsp:sp modelId="{09780BE2-11AE-4F14-9CC0-A4987C5117C1}">
      <dsp:nvSpPr>
        <dsp:cNvPr id="0" name=""/>
        <dsp:cNvSpPr/>
      </dsp:nvSpPr>
      <dsp:spPr>
        <a:xfrm>
          <a:off x="2063525" y="1582713"/>
          <a:ext cx="1683769" cy="88989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E329-6063-408E-B456-864460122642}">
      <dsp:nvSpPr>
        <dsp:cNvPr id="0" name=""/>
        <dsp:cNvSpPr/>
      </dsp:nvSpPr>
      <dsp:spPr>
        <a:xfrm>
          <a:off x="2219237" y="1730640"/>
          <a:ext cx="1683769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Наследственная (генотипическая)</a:t>
          </a:r>
        </a:p>
      </dsp:txBody>
      <dsp:txXfrm>
        <a:off x="2219237" y="1730640"/>
        <a:ext cx="1683769" cy="889897"/>
      </dsp:txXfrm>
    </dsp:sp>
    <dsp:sp modelId="{4F5672EE-2068-4F6B-B92E-DC38C5572B6F}">
      <dsp:nvSpPr>
        <dsp:cNvPr id="0" name=""/>
        <dsp:cNvSpPr/>
      </dsp:nvSpPr>
      <dsp:spPr>
        <a:xfrm>
          <a:off x="5743" y="2880187"/>
          <a:ext cx="1661262" cy="88989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70F4C-6CB8-422B-9DA6-C7CF488B8AC1}">
      <dsp:nvSpPr>
        <dsp:cNvPr id="0" name=""/>
        <dsp:cNvSpPr/>
      </dsp:nvSpPr>
      <dsp:spPr>
        <a:xfrm>
          <a:off x="161456" y="3028114"/>
          <a:ext cx="1661262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Комбинативная</a:t>
          </a:r>
        </a:p>
      </dsp:txBody>
      <dsp:txXfrm>
        <a:off x="161456" y="3028114"/>
        <a:ext cx="1661262" cy="889897"/>
      </dsp:txXfrm>
    </dsp:sp>
    <dsp:sp modelId="{9EE05CCA-2954-4C9C-84A5-CDC5C968407B}">
      <dsp:nvSpPr>
        <dsp:cNvPr id="0" name=""/>
        <dsp:cNvSpPr/>
      </dsp:nvSpPr>
      <dsp:spPr>
        <a:xfrm>
          <a:off x="1978431" y="2880187"/>
          <a:ext cx="2113806" cy="88989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9CD6B-621B-4E65-B2C4-279011E8F38C}">
      <dsp:nvSpPr>
        <dsp:cNvPr id="0" name=""/>
        <dsp:cNvSpPr/>
      </dsp:nvSpPr>
      <dsp:spPr>
        <a:xfrm>
          <a:off x="2134143" y="3028114"/>
          <a:ext cx="2113806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Цитоплазматическая</a:t>
          </a:r>
        </a:p>
      </dsp:txBody>
      <dsp:txXfrm>
        <a:off x="2134143" y="3028114"/>
        <a:ext cx="2113806" cy="889897"/>
      </dsp:txXfrm>
    </dsp:sp>
    <dsp:sp modelId="{1E7946D0-0977-44F2-AB3E-4847DB3548F5}">
      <dsp:nvSpPr>
        <dsp:cNvPr id="0" name=""/>
        <dsp:cNvSpPr/>
      </dsp:nvSpPr>
      <dsp:spPr>
        <a:xfrm>
          <a:off x="4403663" y="2880187"/>
          <a:ext cx="1401412" cy="88989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DA36-5EEF-4AB0-A158-361316C92194}">
      <dsp:nvSpPr>
        <dsp:cNvPr id="0" name=""/>
        <dsp:cNvSpPr/>
      </dsp:nvSpPr>
      <dsp:spPr>
        <a:xfrm>
          <a:off x="4559375" y="3028114"/>
          <a:ext cx="1401412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Мутационная</a:t>
          </a:r>
        </a:p>
      </dsp:txBody>
      <dsp:txXfrm>
        <a:off x="4559375" y="3028114"/>
        <a:ext cx="1401412" cy="889897"/>
      </dsp:txXfrm>
    </dsp:sp>
    <dsp:sp modelId="{B05AA20B-BD78-4C78-8620-E815227EEE39}">
      <dsp:nvSpPr>
        <dsp:cNvPr id="0" name=""/>
        <dsp:cNvSpPr/>
      </dsp:nvSpPr>
      <dsp:spPr>
        <a:xfrm>
          <a:off x="2690825" y="4177662"/>
          <a:ext cx="1401412" cy="88989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6E259-4264-40F1-9AA0-0BC6EC77FC35}">
      <dsp:nvSpPr>
        <dsp:cNvPr id="0" name=""/>
        <dsp:cNvSpPr/>
      </dsp:nvSpPr>
      <dsp:spPr>
        <a:xfrm>
          <a:off x="2846537" y="4325589"/>
          <a:ext cx="1401412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Генная</a:t>
          </a:r>
        </a:p>
      </dsp:txBody>
      <dsp:txXfrm>
        <a:off x="2846537" y="4325589"/>
        <a:ext cx="1401412" cy="889897"/>
      </dsp:txXfrm>
    </dsp:sp>
    <dsp:sp modelId="{44AB09B6-9F84-46B0-B225-EE660A079CBF}">
      <dsp:nvSpPr>
        <dsp:cNvPr id="0" name=""/>
        <dsp:cNvSpPr/>
      </dsp:nvSpPr>
      <dsp:spPr>
        <a:xfrm>
          <a:off x="4403663" y="4177662"/>
          <a:ext cx="1401412" cy="88989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49D8A-D319-46B3-B88B-6DFABAA64B2D}">
      <dsp:nvSpPr>
        <dsp:cNvPr id="0" name=""/>
        <dsp:cNvSpPr/>
      </dsp:nvSpPr>
      <dsp:spPr>
        <a:xfrm>
          <a:off x="4559375" y="4325589"/>
          <a:ext cx="1401412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Хромосомная</a:t>
          </a:r>
        </a:p>
      </dsp:txBody>
      <dsp:txXfrm>
        <a:off x="4559375" y="4325589"/>
        <a:ext cx="1401412" cy="889897"/>
      </dsp:txXfrm>
    </dsp:sp>
    <dsp:sp modelId="{A86F588B-EB60-414A-B717-D8C5E5E4A374}">
      <dsp:nvSpPr>
        <dsp:cNvPr id="0" name=""/>
        <dsp:cNvSpPr/>
      </dsp:nvSpPr>
      <dsp:spPr>
        <a:xfrm>
          <a:off x="6116500" y="4177662"/>
          <a:ext cx="1401412" cy="88989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6560A-AEBD-40F9-8673-0D45503CA204}">
      <dsp:nvSpPr>
        <dsp:cNvPr id="0" name=""/>
        <dsp:cNvSpPr/>
      </dsp:nvSpPr>
      <dsp:spPr>
        <a:xfrm>
          <a:off x="6272213" y="4325589"/>
          <a:ext cx="1401412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Геномная</a:t>
          </a:r>
        </a:p>
      </dsp:txBody>
      <dsp:txXfrm>
        <a:off x="6272213" y="4325589"/>
        <a:ext cx="1401412" cy="889897"/>
      </dsp:txXfrm>
    </dsp:sp>
    <dsp:sp modelId="{AB86A7F4-A11B-468B-BC91-4563C32D415D}">
      <dsp:nvSpPr>
        <dsp:cNvPr id="0" name=""/>
        <dsp:cNvSpPr/>
      </dsp:nvSpPr>
      <dsp:spPr>
        <a:xfrm>
          <a:off x="6336501" y="1582713"/>
          <a:ext cx="1854601" cy="88989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BFA75-C276-490E-9882-DF08943BFB7D}">
      <dsp:nvSpPr>
        <dsp:cNvPr id="0" name=""/>
        <dsp:cNvSpPr/>
      </dsp:nvSpPr>
      <dsp:spPr>
        <a:xfrm>
          <a:off x="6492214" y="1730640"/>
          <a:ext cx="1854601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Ненаследственная (фенотипическая)</a:t>
          </a:r>
        </a:p>
      </dsp:txBody>
      <dsp:txXfrm>
        <a:off x="6492214" y="1730640"/>
        <a:ext cx="1854601" cy="889897"/>
      </dsp:txXfrm>
    </dsp:sp>
    <dsp:sp modelId="{0C91BADD-8B44-4C4E-AFFE-A3EFE8F91862}">
      <dsp:nvSpPr>
        <dsp:cNvPr id="0" name=""/>
        <dsp:cNvSpPr/>
      </dsp:nvSpPr>
      <dsp:spPr>
        <a:xfrm>
          <a:off x="6116500" y="2880187"/>
          <a:ext cx="2294602" cy="88989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D162C-F526-4B69-A6BB-91C7FA4090A3}">
      <dsp:nvSpPr>
        <dsp:cNvPr id="0" name=""/>
        <dsp:cNvSpPr/>
      </dsp:nvSpPr>
      <dsp:spPr>
        <a:xfrm>
          <a:off x="6272213" y="3028114"/>
          <a:ext cx="2294602" cy="88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Модификационная</a:t>
          </a:r>
        </a:p>
      </dsp:txBody>
      <dsp:txXfrm>
        <a:off x="6272213" y="3028114"/>
        <a:ext cx="2294602" cy="88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CD710-CFB1-4ABC-A7AC-0E591B1588B7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504A1-7B7E-47DE-A195-947BAD5C3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504A1-7B7E-47DE-A195-947BAD5C3A8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908A86-EE51-4210-96AD-FC44F94CA7E4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B7D43E-CCD6-430A-ACEA-6C39DA13D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857388"/>
          </a:xfrm>
        </p:spPr>
        <p:txBody>
          <a:bodyPr>
            <a:normAutofit/>
          </a:bodyPr>
          <a:lstStyle/>
          <a:p>
            <a:pPr algn="l"/>
            <a:r>
              <a:rPr lang="ru-RU" sz="6000" b="1" i="1" dirty="0" smtClean="0">
                <a:latin typeface="Constantia" pitchFamily="18" charset="0"/>
              </a:rPr>
              <a:t>Изменчивость. </a:t>
            </a:r>
            <a:r>
              <a:rPr lang="ru-RU" sz="6000" dirty="0">
                <a:latin typeface="Constantia" pitchFamily="18" charset="0"/>
              </a:rPr>
              <a:t/>
            </a:r>
            <a:br>
              <a:rPr lang="ru-RU" sz="6000" dirty="0">
                <a:latin typeface="Constantia" pitchFamily="18" charset="0"/>
              </a:rPr>
            </a:br>
            <a:r>
              <a:rPr lang="ru-RU" sz="6000" b="1" i="1" dirty="0" smtClean="0">
                <a:latin typeface="Constantia" pitchFamily="18" charset="0"/>
              </a:rPr>
              <a:t>Мутации.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3" name="Рисунок 2" descr="1266778242_mut-mi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214554"/>
            <a:ext cx="3732954" cy="4078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35004657_Drosophila_melanogast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690778"/>
            <a:ext cx="321471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Мутационная наследственная изменчивость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572560" cy="2571768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Мутационной</a:t>
            </a:r>
            <a:r>
              <a:rPr lang="ru-RU" dirty="0" smtClean="0"/>
              <a:t> называется изменчивость самого генотипа.  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Мутации</a:t>
            </a:r>
            <a:r>
              <a:rPr lang="ru-RU" dirty="0" smtClean="0"/>
              <a:t> — это внезапные наследуемые изменения генетического материала, приводящие к изменению тех или иных признаков организма.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108516"/>
            <a:ext cx="5100637" cy="261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положения мутационной теории Г. Де Фриза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4857784"/>
          </a:xfrm>
        </p:spPr>
        <p:txBody>
          <a:bodyPr>
            <a:normAutofit fontScale="77500" lnSpcReduction="20000"/>
          </a:bodyPr>
          <a:lstStyle/>
          <a:p>
            <a:pPr marL="174625" lvl="0" indent="-174625">
              <a:buFont typeface="+mj-lt"/>
              <a:buAutoNum type="arabicPeriod"/>
            </a:pPr>
            <a:r>
              <a:rPr lang="ru-RU" dirty="0" smtClean="0"/>
              <a:t>Мутации возникают внезапно, скачкообразно, как дискретные изменения признаков. 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dirty="0" smtClean="0"/>
              <a:t>В отличие от ненаследственных изменений мутации представляют собой качественные изменения, которые передаются из поколения в поколение. 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dirty="0" smtClean="0"/>
              <a:t>Мутации проявляются по-разному и могут быть как полезными, так и вредными, как доминантными, так и рецессивными. 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dirty="0" smtClean="0"/>
              <a:t>Вероятность обнаружения мутаций зависит от числа исследованных особей. 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dirty="0" smtClean="0"/>
              <a:t>Сходные мутации могут возникать повторно. 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dirty="0" smtClean="0"/>
              <a:t>Мутации </a:t>
            </a:r>
            <a:r>
              <a:rPr lang="ru-RU" dirty="0" err="1" smtClean="0"/>
              <a:t>ненаправленны</a:t>
            </a:r>
            <a:r>
              <a:rPr lang="ru-RU" dirty="0" smtClean="0"/>
              <a:t> (спонтанны), т. е. </a:t>
            </a:r>
            <a:r>
              <a:rPr lang="ru-RU" dirty="0" err="1" smtClean="0"/>
              <a:t>мутировать</a:t>
            </a:r>
            <a:r>
              <a:rPr lang="ru-RU" dirty="0" smtClean="0"/>
              <a:t> может любой участок хромосомы, вызывая изменения как незначительных, так и жизненно важных признаков.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ru-RU" i="1" dirty="0" smtClean="0"/>
              <a:t>Классификация мутаций</a:t>
            </a:r>
            <a:endParaRPr lang="ru-RU" dirty="0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2479062" y="842956"/>
            <a:ext cx="4319587" cy="6492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ru-RU"/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3053737" y="842956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/>
              <a:t>Виды мутаций  по изменению генотипа 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3053737" y="1058856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9" name="Line 5"/>
          <p:cNvSpPr>
            <a:spLocks noChangeShapeType="1"/>
          </p:cNvSpPr>
          <p:nvPr/>
        </p:nvSpPr>
        <p:spPr bwMode="auto">
          <a:xfrm>
            <a:off x="4638062" y="170814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00" name="Line 6"/>
          <p:cNvSpPr>
            <a:spLocks noChangeShapeType="1"/>
          </p:cNvSpPr>
          <p:nvPr/>
        </p:nvSpPr>
        <p:spPr bwMode="auto">
          <a:xfrm>
            <a:off x="1974237" y="343534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966174" y="1995481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02" name="Group 8"/>
          <p:cNvGrpSpPr>
            <a:grpSpLocks/>
          </p:cNvGrpSpPr>
          <p:nvPr/>
        </p:nvGrpSpPr>
        <p:grpSpPr bwMode="auto">
          <a:xfrm>
            <a:off x="462936" y="1492244"/>
            <a:ext cx="8181029" cy="1150938"/>
            <a:chOff x="295" y="709"/>
            <a:chExt cx="4989" cy="725"/>
          </a:xfrm>
        </p:grpSpPr>
        <p:grpSp>
          <p:nvGrpSpPr>
            <p:cNvPr id="128" name="Group 9"/>
            <p:cNvGrpSpPr>
              <a:grpSpLocks/>
            </p:cNvGrpSpPr>
            <p:nvPr/>
          </p:nvGrpSpPr>
          <p:grpSpPr bwMode="auto">
            <a:xfrm>
              <a:off x="1746" y="709"/>
              <a:ext cx="2359" cy="272"/>
              <a:chOff x="1746" y="709"/>
              <a:chExt cx="2359" cy="272"/>
            </a:xfrm>
          </p:grpSpPr>
          <p:sp>
            <p:nvSpPr>
              <p:cNvPr id="138" name="Line 10"/>
              <p:cNvSpPr>
                <a:spLocks noChangeShapeType="1"/>
              </p:cNvSpPr>
              <p:nvPr/>
            </p:nvSpPr>
            <p:spPr bwMode="auto">
              <a:xfrm>
                <a:off x="2925" y="70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9" name="Line 11"/>
              <p:cNvSpPr>
                <a:spLocks noChangeShapeType="1"/>
              </p:cNvSpPr>
              <p:nvPr/>
            </p:nvSpPr>
            <p:spPr bwMode="auto">
              <a:xfrm>
                <a:off x="1746" y="845"/>
                <a:ext cx="2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0" name="Line 12"/>
              <p:cNvSpPr>
                <a:spLocks noChangeShapeType="1"/>
              </p:cNvSpPr>
              <p:nvPr/>
            </p:nvSpPr>
            <p:spPr bwMode="auto">
              <a:xfrm>
                <a:off x="1746" y="845"/>
                <a:ext cx="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4105" y="84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29" name="Group 14"/>
            <p:cNvGrpSpPr>
              <a:grpSpLocks/>
            </p:cNvGrpSpPr>
            <p:nvPr/>
          </p:nvGrpSpPr>
          <p:grpSpPr bwMode="auto">
            <a:xfrm>
              <a:off x="295" y="981"/>
              <a:ext cx="1633" cy="453"/>
              <a:chOff x="295" y="981"/>
              <a:chExt cx="1633" cy="453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5" y="981"/>
                <a:ext cx="1633" cy="453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7" name="Text Box 16"/>
              <p:cNvSpPr txBox="1">
                <a:spLocks noChangeArrowheads="1"/>
              </p:cNvSpPr>
              <p:nvPr/>
            </p:nvSpPr>
            <p:spPr bwMode="auto">
              <a:xfrm>
                <a:off x="431" y="1071"/>
                <a:ext cx="14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dirty="0" smtClean="0"/>
                  <a:t>Генные (</a:t>
                </a:r>
                <a:r>
                  <a:rPr lang="ru-RU" dirty="0" err="1"/>
                  <a:t>точковые</a:t>
                </a:r>
                <a:r>
                  <a:rPr lang="ru-RU" dirty="0"/>
                  <a:t>)</a:t>
                </a: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2200" y="981"/>
              <a:ext cx="1451" cy="408"/>
              <a:chOff x="2200" y="981"/>
              <a:chExt cx="1451" cy="408"/>
            </a:xfrm>
          </p:grpSpPr>
          <p:sp>
            <p:nvSpPr>
              <p:cNvPr id="134" name="Rectangle 18"/>
              <p:cNvSpPr>
                <a:spLocks noChangeArrowheads="1"/>
              </p:cNvSpPr>
              <p:nvPr/>
            </p:nvSpPr>
            <p:spPr bwMode="auto">
              <a:xfrm>
                <a:off x="2200" y="981"/>
                <a:ext cx="1451" cy="408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5" name="Text Box 19"/>
              <p:cNvSpPr txBox="1">
                <a:spLocks noChangeArrowheads="1"/>
              </p:cNvSpPr>
              <p:nvPr/>
            </p:nvSpPr>
            <p:spPr bwMode="auto">
              <a:xfrm>
                <a:off x="2290" y="1071"/>
                <a:ext cx="12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/>
                  <a:t>  Хромосомные</a:t>
                </a:r>
              </a:p>
            </p:txBody>
          </p:sp>
        </p:grpSp>
        <p:grpSp>
          <p:nvGrpSpPr>
            <p:cNvPr id="131" name="Group 20"/>
            <p:cNvGrpSpPr>
              <a:grpSpLocks/>
            </p:cNvGrpSpPr>
            <p:nvPr/>
          </p:nvGrpSpPr>
          <p:grpSpPr bwMode="auto">
            <a:xfrm>
              <a:off x="3833" y="981"/>
              <a:ext cx="1451" cy="408"/>
              <a:chOff x="3833" y="981"/>
              <a:chExt cx="1451" cy="408"/>
            </a:xfrm>
          </p:grpSpPr>
          <p:sp>
            <p:nvSpPr>
              <p:cNvPr id="132" name="Rectangle 21"/>
              <p:cNvSpPr>
                <a:spLocks noChangeArrowheads="1"/>
              </p:cNvSpPr>
              <p:nvPr/>
            </p:nvSpPr>
            <p:spPr bwMode="auto">
              <a:xfrm>
                <a:off x="3833" y="981"/>
                <a:ext cx="1451" cy="408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3" name="Text Box 22"/>
              <p:cNvSpPr txBox="1">
                <a:spLocks noChangeArrowheads="1"/>
              </p:cNvSpPr>
              <p:nvPr/>
            </p:nvSpPr>
            <p:spPr bwMode="auto">
              <a:xfrm>
                <a:off x="3969" y="1071"/>
                <a:ext cx="12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/>
                  <a:t>    Геномные</a:t>
                </a:r>
              </a:p>
            </p:txBody>
          </p:sp>
        </p:grpSp>
      </p:grpSp>
      <p:grpSp>
        <p:nvGrpSpPr>
          <p:cNvPr id="103" name="Group 23"/>
          <p:cNvGrpSpPr>
            <a:grpSpLocks/>
          </p:cNvGrpSpPr>
          <p:nvPr/>
        </p:nvGrpSpPr>
        <p:grpSpPr bwMode="auto">
          <a:xfrm>
            <a:off x="462937" y="2643181"/>
            <a:ext cx="2376487" cy="1512888"/>
            <a:chOff x="340" y="1434"/>
            <a:chExt cx="1497" cy="953"/>
          </a:xfrm>
        </p:grpSpPr>
        <p:sp>
          <p:nvSpPr>
            <p:cNvPr id="125" name="Rectangle 24"/>
            <p:cNvSpPr>
              <a:spLocks noChangeArrowheads="1"/>
            </p:cNvSpPr>
            <p:nvPr/>
          </p:nvSpPr>
          <p:spPr bwMode="auto">
            <a:xfrm>
              <a:off x="340" y="1661"/>
              <a:ext cx="1497" cy="72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6" name="Line 25"/>
            <p:cNvSpPr>
              <a:spLocks noChangeShapeType="1"/>
            </p:cNvSpPr>
            <p:nvPr/>
          </p:nvSpPr>
          <p:spPr bwMode="auto">
            <a:xfrm>
              <a:off x="1111" y="143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7" name="Text Box 26"/>
            <p:cNvSpPr txBox="1">
              <a:spLocks noChangeArrowheads="1"/>
            </p:cNvSpPr>
            <p:nvPr/>
          </p:nvSpPr>
          <p:spPr bwMode="auto">
            <a:xfrm>
              <a:off x="476" y="1752"/>
              <a:ext cx="1225" cy="49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dirty="0"/>
                <a:t>     Изменение</a:t>
              </a:r>
            </a:p>
            <a:p>
              <a:pPr>
                <a:spcBef>
                  <a:spcPct val="50000"/>
                </a:spcBef>
              </a:pPr>
              <a:r>
                <a:rPr lang="ru-RU" dirty="0"/>
                <a:t>   одного гена</a:t>
              </a:r>
            </a:p>
          </p:txBody>
        </p:sp>
      </p:grpSp>
      <p:grpSp>
        <p:nvGrpSpPr>
          <p:cNvPr id="104" name="Group 27"/>
          <p:cNvGrpSpPr>
            <a:grpSpLocks/>
          </p:cNvGrpSpPr>
          <p:nvPr/>
        </p:nvGrpSpPr>
        <p:grpSpPr bwMode="auto">
          <a:xfrm>
            <a:off x="3214678" y="2600019"/>
            <a:ext cx="2571768" cy="1584325"/>
            <a:chOff x="1973" y="1389"/>
            <a:chExt cx="1768" cy="998"/>
          </a:xfrm>
        </p:grpSpPr>
        <p:sp>
          <p:nvSpPr>
            <p:cNvPr id="122" name="Line 28"/>
            <p:cNvSpPr>
              <a:spLocks noChangeShapeType="1"/>
            </p:cNvSpPr>
            <p:nvPr/>
          </p:nvSpPr>
          <p:spPr bwMode="auto">
            <a:xfrm>
              <a:off x="2925" y="138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3" name="Rectangle 29"/>
            <p:cNvSpPr>
              <a:spLocks noChangeArrowheads="1"/>
            </p:cNvSpPr>
            <p:nvPr/>
          </p:nvSpPr>
          <p:spPr bwMode="auto">
            <a:xfrm>
              <a:off x="1973" y="1661"/>
              <a:ext cx="1768" cy="72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4" name="Text Box 30"/>
            <p:cNvSpPr txBox="1">
              <a:spLocks noChangeArrowheads="1"/>
            </p:cNvSpPr>
            <p:nvPr/>
          </p:nvSpPr>
          <p:spPr bwMode="auto">
            <a:xfrm>
              <a:off x="2109" y="1752"/>
              <a:ext cx="1497" cy="58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dirty="0" smtClean="0"/>
                <a:t>Изменение      </a:t>
              </a:r>
              <a:r>
                <a:rPr lang="ru-RU" dirty="0"/>
                <a:t>структуры хромосом</a:t>
              </a:r>
            </a:p>
          </p:txBody>
        </p:sp>
      </p:grpSp>
      <p:grpSp>
        <p:nvGrpSpPr>
          <p:cNvPr id="105" name="Group 31"/>
          <p:cNvGrpSpPr>
            <a:grpSpLocks/>
          </p:cNvGrpSpPr>
          <p:nvPr/>
        </p:nvGrpSpPr>
        <p:grpSpPr bwMode="auto">
          <a:xfrm>
            <a:off x="6072198" y="2584213"/>
            <a:ext cx="2500329" cy="1584325"/>
            <a:chOff x="3923" y="1389"/>
            <a:chExt cx="1451" cy="998"/>
          </a:xfrm>
        </p:grpSpPr>
        <p:sp>
          <p:nvSpPr>
            <p:cNvPr id="119" name="Line 32"/>
            <p:cNvSpPr>
              <a:spLocks noChangeShapeType="1"/>
            </p:cNvSpPr>
            <p:nvPr/>
          </p:nvSpPr>
          <p:spPr bwMode="auto">
            <a:xfrm>
              <a:off x="4604" y="138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0" name="Rectangle 33"/>
            <p:cNvSpPr>
              <a:spLocks noChangeArrowheads="1"/>
            </p:cNvSpPr>
            <p:nvPr/>
          </p:nvSpPr>
          <p:spPr bwMode="auto">
            <a:xfrm>
              <a:off x="3923" y="1661"/>
              <a:ext cx="1451" cy="72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1" name="Text Box 34"/>
            <p:cNvSpPr txBox="1">
              <a:spLocks noChangeArrowheads="1"/>
            </p:cNvSpPr>
            <p:nvPr/>
          </p:nvSpPr>
          <p:spPr bwMode="auto">
            <a:xfrm>
              <a:off x="4105" y="1752"/>
              <a:ext cx="1088" cy="57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dirty="0"/>
                <a:t>Изменение     числа хромосом</a:t>
              </a:r>
            </a:p>
          </p:txBody>
        </p:sp>
      </p:grpSp>
      <p:grpSp>
        <p:nvGrpSpPr>
          <p:cNvPr id="106" name="Group 35"/>
          <p:cNvGrpSpPr>
            <a:grpSpLocks/>
          </p:cNvGrpSpPr>
          <p:nvPr/>
        </p:nvGrpSpPr>
        <p:grpSpPr bwMode="auto">
          <a:xfrm>
            <a:off x="3342662" y="4156071"/>
            <a:ext cx="2519362" cy="2232026"/>
            <a:chOff x="2109" y="2387"/>
            <a:chExt cx="1587" cy="1406"/>
          </a:xfrm>
        </p:grpSpPr>
        <p:sp>
          <p:nvSpPr>
            <p:cNvPr id="116" name="Rectangle 36"/>
            <p:cNvSpPr>
              <a:spLocks noChangeArrowheads="1"/>
            </p:cNvSpPr>
            <p:nvPr/>
          </p:nvSpPr>
          <p:spPr bwMode="auto">
            <a:xfrm>
              <a:off x="2109" y="2704"/>
              <a:ext cx="1587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7" name="Line 37"/>
            <p:cNvSpPr>
              <a:spLocks noChangeShapeType="1"/>
            </p:cNvSpPr>
            <p:nvPr/>
          </p:nvSpPr>
          <p:spPr bwMode="auto">
            <a:xfrm>
              <a:off x="2925" y="2387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8" name="Text Box 38"/>
            <p:cNvSpPr txBox="1">
              <a:spLocks noChangeArrowheads="1"/>
            </p:cNvSpPr>
            <p:nvPr/>
          </p:nvSpPr>
          <p:spPr bwMode="auto">
            <a:xfrm>
              <a:off x="2200" y="2750"/>
              <a:ext cx="1406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/>
                <a:t>Утрата части хромосомы, поворот или удвоение участка хромосомы </a:t>
              </a:r>
            </a:p>
          </p:txBody>
        </p:sp>
      </p:grpSp>
      <p:sp>
        <p:nvSpPr>
          <p:cNvPr id="107" name="Text Box 39"/>
          <p:cNvSpPr txBox="1">
            <a:spLocks noChangeArrowheads="1"/>
          </p:cNvSpPr>
          <p:nvPr/>
        </p:nvSpPr>
        <p:spPr bwMode="auto">
          <a:xfrm>
            <a:off x="4509474" y="5441944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08" name="Group 40"/>
          <p:cNvGrpSpPr>
            <a:grpSpLocks/>
          </p:cNvGrpSpPr>
          <p:nvPr/>
        </p:nvGrpSpPr>
        <p:grpSpPr bwMode="auto">
          <a:xfrm>
            <a:off x="389912" y="4156070"/>
            <a:ext cx="2592387" cy="2303463"/>
            <a:chOff x="249" y="2387"/>
            <a:chExt cx="1633" cy="1451"/>
          </a:xfrm>
        </p:grpSpPr>
        <p:sp>
          <p:nvSpPr>
            <p:cNvPr id="113" name="Rectangle 41"/>
            <p:cNvSpPr>
              <a:spLocks noChangeArrowheads="1"/>
            </p:cNvSpPr>
            <p:nvPr/>
          </p:nvSpPr>
          <p:spPr bwMode="auto">
            <a:xfrm>
              <a:off x="249" y="2704"/>
              <a:ext cx="1633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1111" y="2387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5" name="Text Box 43"/>
            <p:cNvSpPr txBox="1">
              <a:spLocks noChangeArrowheads="1"/>
            </p:cNvSpPr>
            <p:nvPr/>
          </p:nvSpPr>
          <p:spPr bwMode="auto">
            <a:xfrm>
              <a:off x="431" y="2840"/>
              <a:ext cx="1270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/>
                <a:t>Замена, утрата или удвоение нуклеотидов </a:t>
              </a:r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</p:grpSp>
      <p:grpSp>
        <p:nvGrpSpPr>
          <p:cNvPr id="109" name="Group 44"/>
          <p:cNvGrpSpPr>
            <a:grpSpLocks/>
          </p:cNvGrpSpPr>
          <p:nvPr/>
        </p:nvGrpSpPr>
        <p:grpSpPr bwMode="auto">
          <a:xfrm>
            <a:off x="6366849" y="4071942"/>
            <a:ext cx="2374900" cy="2643206"/>
            <a:chOff x="3969" y="2387"/>
            <a:chExt cx="1496" cy="1513"/>
          </a:xfrm>
        </p:grpSpPr>
        <p:sp>
          <p:nvSpPr>
            <p:cNvPr id="110" name="Rectangle 45"/>
            <p:cNvSpPr>
              <a:spLocks noChangeArrowheads="1"/>
            </p:cNvSpPr>
            <p:nvPr/>
          </p:nvSpPr>
          <p:spPr bwMode="auto">
            <a:xfrm>
              <a:off x="3969" y="2704"/>
              <a:ext cx="1496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1" name="Line 46"/>
            <p:cNvSpPr>
              <a:spLocks noChangeShapeType="1"/>
            </p:cNvSpPr>
            <p:nvPr/>
          </p:nvSpPr>
          <p:spPr bwMode="auto">
            <a:xfrm>
              <a:off x="4604" y="2387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2" name="Text Box 47"/>
            <p:cNvSpPr txBox="1">
              <a:spLocks noChangeArrowheads="1"/>
            </p:cNvSpPr>
            <p:nvPr/>
          </p:nvSpPr>
          <p:spPr bwMode="auto">
            <a:xfrm>
              <a:off x="4059" y="2795"/>
              <a:ext cx="13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dirty="0"/>
                <a:t>Кратное увеличение числа хромосом; уменьшение или увеличение числа хромосом</a:t>
              </a:r>
            </a:p>
          </p:txBody>
        </p:sp>
      </p:grp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dirty="0" smtClean="0"/>
              <a:t>Генные</a:t>
            </a:r>
            <a:r>
              <a:rPr lang="ru-RU" i="1" dirty="0" smtClean="0"/>
              <a:t> </a:t>
            </a:r>
            <a:r>
              <a:rPr lang="ru-RU" dirty="0" smtClean="0"/>
              <a:t>мутации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228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Существуют разные типы генных мутаций, связанных с добавлением, выпадением или перестановкой нуклеотидов в гене. Это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дупликации</a:t>
            </a:r>
            <a:r>
              <a:rPr lang="ru-RU" dirty="0" smtClean="0"/>
              <a:t> (повторение участка гена),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(появление в последовательности лишней пары нуклеотидов),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делеции</a:t>
            </a:r>
            <a:r>
              <a:rPr lang="ru-RU" dirty="0" smtClean="0"/>
              <a:t> ("выпадение одной или более пар нуклеотидов),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замены нуклеотидных пар</a:t>
            </a:r>
            <a:r>
              <a:rPr lang="ru-RU" i="1" dirty="0" smtClean="0"/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инверсии</a:t>
            </a:r>
            <a:r>
              <a:rPr lang="ru-RU" dirty="0" smtClean="0"/>
              <a:t> (переворот участка гена на 180°). </a:t>
            </a:r>
          </a:p>
          <a:p>
            <a:r>
              <a:rPr lang="ru-RU" dirty="0" smtClean="0"/>
              <a:t>Эффекты генных мутаций чрезвычайно разнообразны. Большая часть из них </a:t>
            </a:r>
            <a:r>
              <a:rPr lang="ru-RU" dirty="0" err="1" smtClean="0"/>
              <a:t>фенотипически</a:t>
            </a:r>
            <a:r>
              <a:rPr lang="ru-RU" dirty="0" smtClean="0"/>
              <a:t> не проявляется, поскольку они </a:t>
            </a:r>
            <a:r>
              <a:rPr lang="ru-RU" dirty="0" err="1" smtClean="0"/>
              <a:t>рецессивны</a:t>
            </a:r>
            <a:r>
              <a:rPr lang="ru-RU" dirty="0" smtClean="0"/>
              <a:t>. Это очень важно для существования вида, так как в большинстве своем вновь возникающие мутации оказываются вредными. Однако их рецессивный характер позволяет им длительное время сохраняться у особей вида в гетерозиготном состоянии без вреда для организма и проявиться в будущем при переходе в гомозиготное состояние.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dirty="0" smtClean="0"/>
              <a:t>Генные</a:t>
            </a:r>
            <a:r>
              <a:rPr lang="ru-RU" i="1" dirty="0" smtClean="0"/>
              <a:t> </a:t>
            </a:r>
            <a:r>
              <a:rPr lang="ru-RU" dirty="0" smtClean="0"/>
              <a:t>мутации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7"/>
            <a:ext cx="8929718" cy="40719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Вместе с тем известен ряд случаев, когда изменение лишь одного основания в определенном гене оказывает заметное влияние на фенотип. </a:t>
            </a:r>
          </a:p>
          <a:p>
            <a:r>
              <a:rPr lang="ru-RU" dirty="0" smtClean="0"/>
              <a:t>Одним из примеров служит такая генетическая аномалия, </a:t>
            </a:r>
            <a:r>
              <a:rPr lang="ru-RU" i="1" dirty="0" smtClean="0"/>
              <a:t>как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серповидноклеточная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анемия</a:t>
            </a:r>
            <a:r>
              <a:rPr lang="ru-RU" i="1" dirty="0" smtClean="0"/>
              <a:t>.</a:t>
            </a:r>
            <a:r>
              <a:rPr lang="ru-RU" dirty="0" smtClean="0"/>
              <a:t> Рецессивный аллель, вызывающий в гомозиготном состоянии это наследственное заболевание, выражается в замене всего одного аминокислотного остатка в (</a:t>
            </a:r>
            <a:r>
              <a:rPr lang="ru-RU" i="1" dirty="0" smtClean="0"/>
              <a:t>B</a:t>
            </a:r>
            <a:r>
              <a:rPr lang="ru-RU" dirty="0" smtClean="0"/>
              <a:t>-цепи молекулы гемоглобина (</a:t>
            </a:r>
            <a:r>
              <a:rPr lang="ru-RU" dirty="0" err="1" smtClean="0"/>
              <a:t>глутаминовая</a:t>
            </a:r>
            <a:r>
              <a:rPr lang="ru-RU" dirty="0" smtClean="0"/>
              <a:t> кислота —» —&gt; </a:t>
            </a:r>
            <a:r>
              <a:rPr lang="ru-RU" dirty="0" err="1" smtClean="0"/>
              <a:t>валин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Это приводит к тому, что в крови эритроциты с таким гемоглобином деформируются (из округлых становятся серповидными) и быстро разрушаются. При этом развивается острая анемия и наблюдается снижение количества кислорода, переносимого кровью. Анемия вызывает физическую слабость, нарушения деятельности сердца и почек и может привести к ранней смерти людей, гомозиготных по мутантному </a:t>
            </a:r>
            <a:r>
              <a:rPr lang="ru-RU" dirty="0" err="1" smtClean="0"/>
              <a:t>аллелю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86322"/>
            <a:ext cx="310751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1495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/>
              <a:t>Хромосомные мутации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643602" cy="56436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Известны перестройки разных типов: 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нехватка</a:t>
            </a:r>
            <a:r>
              <a:rPr lang="ru-RU" i="1" dirty="0" smtClean="0"/>
              <a:t>,</a:t>
            </a:r>
            <a:r>
              <a:rPr lang="ru-RU" dirty="0" smtClean="0"/>
              <a:t> или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дефишенси</a:t>
            </a:r>
            <a:r>
              <a:rPr lang="ru-RU" i="1" dirty="0" smtClean="0"/>
              <a:t>,</a:t>
            </a:r>
            <a:r>
              <a:rPr lang="ru-RU" dirty="0" smtClean="0"/>
              <a:t> — потеря концевых участков хромосомы; </a:t>
            </a:r>
          </a:p>
          <a:p>
            <a:pPr lvl="0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делеция</a:t>
            </a:r>
            <a:r>
              <a:rPr lang="ru-RU" dirty="0" smtClean="0"/>
              <a:t> — выпадение участка хромосомы в средней ее части; 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дупликация</a:t>
            </a:r>
            <a:r>
              <a:rPr lang="ru-RU" i="1" dirty="0" smtClean="0"/>
              <a:t> —</a:t>
            </a:r>
            <a:r>
              <a:rPr lang="ru-RU" dirty="0" smtClean="0"/>
              <a:t> двух- или многократное повторение генов, локализованных в определенном участке хромосомы; 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инверсия</a:t>
            </a:r>
            <a:r>
              <a:rPr lang="ru-RU" dirty="0" smtClean="0"/>
              <a:t> — поворот участка хромосомы на 180°, в результате чего в этом участке гены расположены в последовательности, обратной по сравнению с обычной; </a:t>
            </a:r>
          </a:p>
          <a:p>
            <a:pPr lvl="0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транслокация</a:t>
            </a:r>
            <a:r>
              <a:rPr lang="ru-RU" dirty="0" smtClean="0"/>
              <a:t> — изменение положения какого-либо участка хромосомы в хромосомном наборе. К наиболее распространенному типу </a:t>
            </a:r>
            <a:r>
              <a:rPr lang="ru-RU" dirty="0" err="1" smtClean="0"/>
              <a:t>транслокаций</a:t>
            </a:r>
            <a:r>
              <a:rPr lang="ru-RU" dirty="0" smtClean="0"/>
              <a:t> относятся реципрокные, при которых происходит обмен участками между двумя негомологичными хромосомами. Участок хромосомы может изменить свое положение и без реципрокного обмена, оставаясь в той же хромосоме или включаясь в какую-то другую. </a:t>
            </a:r>
          </a:p>
          <a:p>
            <a:endParaRPr lang="ru-RU" dirty="0"/>
          </a:p>
        </p:txBody>
      </p:sp>
      <p:pic>
        <p:nvPicPr>
          <p:cNvPr id="4" name="Рисунок 3" descr="http://sbio.info/images/tmp3D0-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14554"/>
            <a:ext cx="320992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38576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i="1" dirty="0" err="1" smtClean="0"/>
              <a:t>дефишенси</a:t>
            </a:r>
            <a:r>
              <a:rPr lang="ru-RU" i="1" dirty="0" smtClean="0"/>
              <a:t>, </a:t>
            </a:r>
            <a:r>
              <a:rPr lang="ru-RU" i="1" dirty="0" err="1" smtClean="0"/>
              <a:t>делециях</a:t>
            </a:r>
            <a:r>
              <a:rPr lang="ru-RU" dirty="0" smtClean="0"/>
              <a:t> и </a:t>
            </a:r>
            <a:r>
              <a:rPr lang="ru-RU" i="1" dirty="0" smtClean="0"/>
              <a:t>дупликациях</a:t>
            </a:r>
            <a:r>
              <a:rPr lang="ru-RU" dirty="0" smtClean="0"/>
              <a:t> изменяется количество генетического материала. Степень фенотипического изменения зависит от того, насколько велики соответствующие участки хромосом и содержат ли они важные гены. Примеры </a:t>
            </a:r>
            <a:r>
              <a:rPr lang="ru-RU" dirty="0" err="1" smtClean="0"/>
              <a:t>дефишенси</a:t>
            </a:r>
            <a:r>
              <a:rPr lang="ru-RU" dirty="0" smtClean="0"/>
              <a:t> известны у многих организмов, включая человека. Тяжелое наследственное заболевание </a:t>
            </a:r>
            <a:r>
              <a:rPr lang="ru-RU" i="1" dirty="0" smtClean="0"/>
              <a:t>—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«кошачьего крика»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(назван так по характеру звуков, издаваемых больными младенцами), обусловлен </a:t>
            </a:r>
            <a:r>
              <a:rPr lang="ru-RU" dirty="0" err="1" smtClean="0"/>
              <a:t>гетерозиготностью</a:t>
            </a:r>
            <a:r>
              <a:rPr lang="ru-RU" dirty="0" smtClean="0"/>
              <a:t> по </a:t>
            </a:r>
            <a:r>
              <a:rPr lang="ru-RU" dirty="0" err="1" smtClean="0"/>
              <a:t>дефишенси</a:t>
            </a:r>
            <a:r>
              <a:rPr lang="ru-RU" dirty="0" smtClean="0"/>
              <a:t> в 5-й хромосоме. Этот синдром сопровождается сильным нарушением роста и умственной отсталостью. Обычно дети с таким синдромом рано умирают, но некоторые доживают до зрелого возраста.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01059"/>
            <a:ext cx="2405064" cy="31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8619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Геномные мутации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3357586"/>
          </a:xfrm>
        </p:spPr>
        <p:txBody>
          <a:bodyPr/>
          <a:lstStyle/>
          <a:p>
            <a:r>
              <a:rPr lang="ru-RU" dirty="0" smtClean="0"/>
              <a:t>Это изменение числа хромосом в геноме клеток организма. </a:t>
            </a:r>
          </a:p>
          <a:p>
            <a:r>
              <a:rPr lang="ru-RU" dirty="0" smtClean="0"/>
              <a:t>Это явление происходит в двух направлениях: в сторону увеличения числа целых гаплоидных наборов </a:t>
            </a:r>
            <a:r>
              <a:rPr lang="ru-RU" i="1" dirty="0" smtClean="0"/>
              <a:t>(полиплоидия)</a:t>
            </a:r>
            <a:r>
              <a:rPr lang="ru-RU" dirty="0" smtClean="0"/>
              <a:t> и в сторону потери или включения отдельных хромосом </a:t>
            </a:r>
            <a:r>
              <a:rPr lang="ru-RU" i="1" dirty="0" smtClean="0"/>
              <a:t>(анеуплоидия).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3429024" cy="264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00px-Polyploidizat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14791"/>
            <a:ext cx="4429155" cy="265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/>
          <a:lstStyle/>
          <a:p>
            <a:r>
              <a:rPr lang="ru-RU" i="1" dirty="0" smtClean="0"/>
              <a:t>Полиплоидия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50070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Это кратное увеличение гаплоидного набора хромосом. Клетки с разным числом гаплоидных наборов хромосом называются </a:t>
            </a:r>
            <a:r>
              <a:rPr lang="ru-RU" dirty="0" err="1" smtClean="0"/>
              <a:t>триплоидными</a:t>
            </a:r>
            <a:r>
              <a:rPr lang="ru-RU" dirty="0" smtClean="0"/>
              <a:t> (</a:t>
            </a:r>
            <a:r>
              <a:rPr lang="ru-RU" dirty="0" err="1" smtClean="0"/>
              <a:t>Зn</a:t>
            </a:r>
            <a:r>
              <a:rPr lang="ru-RU" dirty="0" smtClean="0"/>
              <a:t>), тетраплоидными (4n), </a:t>
            </a:r>
            <a:r>
              <a:rPr lang="ru-RU" dirty="0" err="1" smtClean="0"/>
              <a:t>гексанло-идными</a:t>
            </a:r>
            <a:r>
              <a:rPr lang="ru-RU" dirty="0" smtClean="0"/>
              <a:t> (6n), </a:t>
            </a:r>
            <a:r>
              <a:rPr lang="ru-RU" dirty="0" err="1" smtClean="0"/>
              <a:t>октаплоидными</a:t>
            </a:r>
            <a:r>
              <a:rPr lang="ru-RU" dirty="0" smtClean="0"/>
              <a:t> (8n) и т. д. </a:t>
            </a:r>
          </a:p>
          <a:p>
            <a:r>
              <a:rPr lang="ru-RU" dirty="0" smtClean="0"/>
              <a:t>Чаще всего </a:t>
            </a:r>
            <a:r>
              <a:rPr lang="ru-RU" dirty="0" err="1" smtClean="0"/>
              <a:t>полиплоиды</a:t>
            </a:r>
            <a:r>
              <a:rPr lang="ru-RU" dirty="0" smtClean="0"/>
              <a:t> образуются при нарушении порядка расхождения хромосом к полюсам клетки при мейозе или митозе. Это может быть вызвано действием физических и химических факторов. Химические вещества типа колхицина подавляют образование митотического веретена в клетках, приступивших к делению, в результате чего удвоенные хромосомы не расходятся и клетка оказывается тетраплоидной. </a:t>
            </a:r>
          </a:p>
          <a:p>
            <a:r>
              <a:rPr lang="ru-RU" dirty="0" smtClean="0"/>
              <a:t>Полиплоидия приводит к изменению признаков организма и поэтому является важным источником изменчивости в эволюции и селекции, особенно у растений. Это связано с тем, что у растительных организмов весьма широко распространены гермафродитизм (самоопыление), апомиксис (партеногенез) и вегетативное размножение. Поэтому около трети видов растений, распространенных на нашей планете, — </a:t>
            </a:r>
            <a:r>
              <a:rPr lang="ru-RU" dirty="0" err="1" smtClean="0"/>
              <a:t>полиплоиды</a:t>
            </a:r>
            <a:r>
              <a:rPr lang="ru-RU" dirty="0" smtClean="0"/>
              <a:t>, а в резко континентальных условиях высокогорного Памира произрастает до 85% полиплоидов. Почти все культурные растения тоже </a:t>
            </a:r>
            <a:r>
              <a:rPr lang="ru-RU" dirty="0" err="1" smtClean="0"/>
              <a:t>полиплоиды</a:t>
            </a:r>
            <a:r>
              <a:rPr lang="ru-RU" dirty="0" smtClean="0"/>
              <a:t>, у которых, в отличие от их диких сородичей, более крупные цветки, плоды и семена, а в запасающих органах (стебель, клубни) накапливается больше питательных веществ. </a:t>
            </a:r>
            <a:r>
              <a:rPr lang="ru-RU" dirty="0" err="1" smtClean="0"/>
              <a:t>Полиплоиды</a:t>
            </a:r>
            <a:r>
              <a:rPr lang="ru-RU" dirty="0" smtClean="0"/>
              <a:t> легче приспосабливаются к неблагоприятным условиям жизни, легче переносят низкие температуры и засуху. Именно поэтому они широко распространены в северных и высокогорных районах. </a:t>
            </a:r>
          </a:p>
          <a:p>
            <a:r>
              <a:rPr lang="ru-RU" dirty="0" smtClean="0"/>
              <a:t>В основе резкого увеличения продуктивности полиплоидных форм культурных растений лежит явление </a:t>
            </a:r>
            <a:r>
              <a:rPr lang="ru-RU" i="1" dirty="0" smtClean="0"/>
              <a:t>полимерии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/>
          <a:lstStyle/>
          <a:p>
            <a:r>
              <a:rPr lang="ru-RU" dirty="0" smtClean="0"/>
              <a:t>Анеуплоидия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0085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Или </a:t>
            </a:r>
            <a:r>
              <a:rPr lang="ru-RU" i="1" dirty="0" err="1" smtClean="0"/>
              <a:t>гетероплодия</a:t>
            </a:r>
            <a:r>
              <a:rPr lang="ru-RU" i="1" dirty="0" smtClean="0"/>
              <a:t>,</a:t>
            </a:r>
            <a:r>
              <a:rPr lang="ru-RU" dirty="0" smtClean="0"/>
              <a:t> — явление, при котором клетки организма содержат измененное число хромосом, не кратное гаплоидному набору. </a:t>
            </a:r>
          </a:p>
          <a:p>
            <a:r>
              <a:rPr lang="ru-RU" dirty="0" smtClean="0"/>
              <a:t>Анеуплоиды возникают тогда, когда не расходятся или теряются отдельные гомологичные хромосомы в митозе и мейозе. </a:t>
            </a:r>
          </a:p>
          <a:p>
            <a:r>
              <a:rPr lang="ru-RU" dirty="0" smtClean="0"/>
              <a:t>В результате </a:t>
            </a:r>
            <a:r>
              <a:rPr lang="ru-RU" dirty="0" err="1" smtClean="0"/>
              <a:t>нерасхождения</a:t>
            </a:r>
            <a:r>
              <a:rPr lang="ru-RU" dirty="0" smtClean="0"/>
              <a:t> хромосом при гаметогенезе могут возникать половые клетки с лишними хромосомами, и тогда при последующем слиянии с нормальными гаплоидными гаметами они образуют зиготу 2n + 1 </a:t>
            </a:r>
            <a:r>
              <a:rPr lang="ru-RU" i="1" dirty="0" smtClean="0"/>
              <a:t>(</a:t>
            </a:r>
            <a:r>
              <a:rPr lang="ru-RU" i="1" dirty="0" err="1" smtClean="0"/>
              <a:t>трисомик</a:t>
            </a:r>
            <a:r>
              <a:rPr lang="ru-RU" i="1" dirty="0" smtClean="0"/>
              <a:t>)</a:t>
            </a:r>
            <a:r>
              <a:rPr lang="ru-RU" dirty="0" smtClean="0"/>
              <a:t> по определенной хромосоме. Если в гамете оказалось меньше на одну хромосому, то последующее оплодотворение приводит к образованию зиготы 1n - 1 </a:t>
            </a:r>
            <a:r>
              <a:rPr lang="ru-RU" i="1" dirty="0" smtClean="0"/>
              <a:t>(моносомик)</a:t>
            </a:r>
            <a:r>
              <a:rPr lang="ru-RU" dirty="0" smtClean="0"/>
              <a:t> по какой-либо из хромосом. Кроме того, встречаются формы 2n - 2, или </a:t>
            </a:r>
            <a:r>
              <a:rPr lang="ru-RU" i="1" dirty="0" smtClean="0"/>
              <a:t>нуллисомики,</a:t>
            </a:r>
            <a:r>
              <a:rPr lang="ru-RU" dirty="0" smtClean="0"/>
              <a:t> так как отсутствует пара гомологичных хромосом, и 2n + </a:t>
            </a:r>
            <a:r>
              <a:rPr lang="ru-RU" i="1" dirty="0" err="1" smtClean="0"/>
              <a:t>х</a:t>
            </a:r>
            <a:r>
              <a:rPr lang="ru-RU" i="1" dirty="0" smtClean="0"/>
              <a:t>,</a:t>
            </a:r>
            <a:r>
              <a:rPr lang="ru-RU" dirty="0" smtClean="0"/>
              <a:t> или </a:t>
            </a:r>
            <a:r>
              <a:rPr lang="ru-RU" i="1" dirty="0" smtClean="0"/>
              <a:t>полисомики.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501122" cy="436563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Изменчивость </a:t>
            </a:r>
            <a:r>
              <a:rPr lang="ru-RU" sz="3600" dirty="0" smtClean="0"/>
              <a:t>– это универсальное свойство живых организмов приобретать новые признаки под действием среды (как внешней, так и внутренней). </a:t>
            </a:r>
            <a:endParaRPr lang="ru-RU" sz="3600" dirty="0"/>
          </a:p>
        </p:txBody>
      </p:sp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47863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Анеуплоиды встречаются как у растений и животных, так и у человека. Анеуплоидные растения обладают низкой жизнеспособностью и плодовитостью, а у человека это явление нередко приводит к бесплодию и в этих случаях не наследуется. У детей, родившихся от матерей старше 38 лет, вероятность анеуплоидии повышена (до 2,5%). Кроме того, случаи анеуплоидии у человека вызывают хромосомные болезни. </a:t>
            </a:r>
          </a:p>
          <a:p>
            <a:r>
              <a:rPr lang="ru-RU" dirty="0" smtClean="0"/>
              <a:t>У раздельнополых животных как в естественных, так и в искусственных условиях полиплоидия встречается крайне редко. Это обусловлено тем, что полиплоидия, вызывая изменение соотношения половых хромосом и </a:t>
            </a:r>
            <a:r>
              <a:rPr lang="ru-RU" dirty="0" err="1" smtClean="0"/>
              <a:t>аутосом</a:t>
            </a:r>
            <a:r>
              <a:rPr lang="ru-RU" dirty="0" smtClean="0"/>
              <a:t>, приводит к нарушению конъюгации гомологичных хромосом и тем самым затрудняет определение пола. В результате такие формы оказываются бесплодными и </a:t>
            </a:r>
            <a:r>
              <a:rPr lang="ru-RU" dirty="0" err="1" smtClean="0"/>
              <a:t>маложизнеспособными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4429131"/>
            <a:ext cx="2797271" cy="203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429132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429132"/>
            <a:ext cx="1905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28" y="1214422"/>
            <a:ext cx="6696075" cy="720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7200" y="1377156"/>
            <a:ext cx="6049963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/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вызывающие мутации - мутагены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92613" y="202485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35263" y="1593056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3463" y="2240756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     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208963" y="274558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7338" y="3320256"/>
            <a:ext cx="15128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dirty="0"/>
              <a:t>Излучение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92388" y="3320256"/>
            <a:ext cx="10795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/>
              <a:t>Яды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392613" y="3320256"/>
            <a:ext cx="17287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/>
              <a:t>Температура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 rot="10804609" flipV="1">
            <a:off x="6911975" y="3320256"/>
            <a:ext cx="18002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/>
              <a:t>Газы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935038" y="382508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327650" y="382508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095625" y="382508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60363" y="4185444"/>
            <a:ext cx="15113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551613" y="4185444"/>
            <a:ext cx="230505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60588" y="4185444"/>
            <a:ext cx="187166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248150" y="4185444"/>
            <a:ext cx="20875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095625" y="274558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935038" y="31043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935038" y="274558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327650" y="274558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935038" y="2745581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31800" y="4328319"/>
            <a:ext cx="1368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Радиоактивное излучение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519363" y="4401344"/>
            <a:ext cx="12969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Никотин</a:t>
            </a:r>
          </a:p>
          <a:p>
            <a:pPr>
              <a:spcBef>
                <a:spcPct val="50000"/>
              </a:spcBef>
            </a:pPr>
            <a:r>
              <a:rPr lang="ru-RU"/>
              <a:t>Колхицин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392613" y="4328319"/>
            <a:ext cx="2014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Холодовой шок Высокие температуры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624638" y="4328319"/>
            <a:ext cx="20875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Выбросы промышленных предприятий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7818431" y="382507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/>
          <a:lstStyle/>
          <a:p>
            <a:r>
              <a:rPr lang="ru-RU" dirty="0" smtClean="0"/>
              <a:t>Виды мутаций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937139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По месту возникновения: генеративные, возникающие в половых клетках; соматические – в клетках тела.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По характеру проявления: доминантные и рецессивные.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В зависимости от влияния на жизнеспособность на: летальные, полулетальные, условно летальные, нейтральные.</a:t>
            </a:r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Закон гомологических рядов в наследственной изменчивости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52149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Крупнейшим обобщением работ по изучению изменчивости в начале XX в. стал </a:t>
            </a:r>
            <a:r>
              <a:rPr lang="ru-RU" i="1" dirty="0" smtClean="0"/>
              <a:t>закон гомологических рядов в наследственной изменчивости.</a:t>
            </a:r>
            <a:r>
              <a:rPr lang="ru-RU" dirty="0" smtClean="0"/>
              <a:t> Он был сформулирован выдающимся русским ученым Н. И. Вавиловым в 1920 г. Сущность закона заключается в следующем: </a:t>
            </a:r>
            <a:r>
              <a:rPr lang="ru-RU" i="1" dirty="0" smtClean="0"/>
              <a:t>виды и роды, генетически близкие, связанные друг с другом единством происхождения, характеризуются сходными рядами наследственной изменчивости.</a:t>
            </a:r>
            <a:r>
              <a:rPr lang="ru-RU" dirty="0" smtClean="0"/>
              <a:t> Зная, какие формы изменчивости встречаются у одного вида, можно предвидеть нахождение аналогичных форм у родственного ему вида. </a:t>
            </a:r>
          </a:p>
          <a:p>
            <a:r>
              <a:rPr lang="ru-RU" dirty="0" smtClean="0"/>
              <a:t>Так, у разных классов позвоночных встречаются сходные мутации: альбинизм и отсутствие перьев у птиц, альбинизм и бесшерстность у млекопитающих, гемофилия у многих млекопитающих и человека. У растений наследственная изменчивость отмечена по таким признакам, как пленчатое или голое зерно, остистый или безостый колос и др. </a:t>
            </a:r>
          </a:p>
          <a:p>
            <a:r>
              <a:rPr lang="ru-RU" dirty="0" smtClean="0"/>
              <a:t>Медицинская наука в качестве моделей для изучения болезней человека получила возможность использовать животных с гомологическими заболеваниями: это сахарный диабет крыс; врожденная глухота мышей, собак, морских свинок; катаракта глаз мышей, крыс, собак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524000"/>
          </a:xfrm>
        </p:spPr>
        <p:txBody>
          <a:bodyPr/>
          <a:lstStyle/>
          <a:p>
            <a:r>
              <a:rPr lang="ru-RU" dirty="0" smtClean="0"/>
              <a:t>Цитоплазматическая наследственность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0720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Ведущая роль в генетических процессах принадлежит ядру и хромосомам. Вместе с тем носителями наследственной информации являются и некоторые органеллы цитоплазмы (митохондрии и пластиды), в которых содержится собственная ДНК. Такая информация передается с цитоплазмой, поэтому она получила название </a:t>
            </a:r>
            <a:r>
              <a:rPr lang="ru-RU" i="1" dirty="0" smtClean="0"/>
              <a:t>цитоплазматической</a:t>
            </a:r>
            <a:r>
              <a:rPr lang="ru-RU" dirty="0" smtClean="0"/>
              <a:t> наследственности. Причем эта информация передается только через материнский организм, в связи с чем называется еще материнской. Это обусловлено тем, что и у растений, и у животных яйцеклетка содержит много цитоплазмы, а сперматозоид ее почти лишен.</a:t>
            </a:r>
          </a:p>
          <a:p>
            <a:r>
              <a:rPr lang="ru-RU" dirty="0" smtClean="0"/>
              <a:t>   Благодаря наличию ДНК не только в ядрах, но и в органеллах цитоплазмы живые организмы получают определенное преимущество в процессе эволюции. Дело в том, что ядро и хромосомы отличаются генетически обусловленной высокой устойчивостью к меняющимся условиям окружающей среды. В то же время хлоропласты и митохондрии развиваются до некоторой степени независимо от клеточного деления, непосредственно реагируя на воздействие окружающей среды. Таким образом, они имеют потенциальную возможность обеспечить быстрые реакции организма на изменение внешних условий.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Виды изменчивости</a:t>
            </a:r>
            <a:endParaRPr lang="ru-RU" sz="5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071546"/>
          <a:ext cx="8572560" cy="55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1524000"/>
          </a:xfrm>
        </p:spPr>
        <p:txBody>
          <a:bodyPr/>
          <a:lstStyle/>
          <a:p>
            <a:r>
              <a:rPr lang="ru-RU" i="1" dirty="0" smtClean="0"/>
              <a:t>Ненаследственная  изменчивость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357718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Фенотипическая изменчивость(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модификационная</a:t>
            </a:r>
            <a:r>
              <a:rPr lang="ru-RU" b="1" dirty="0" smtClean="0"/>
              <a:t>)</a:t>
            </a:r>
            <a:r>
              <a:rPr lang="ru-RU" dirty="0" smtClean="0"/>
              <a:t> – это изменение организмов под действием факторов среды и эти изменения не наследуются. Эта изменчивость не затрагивает гены организма, наследственный материал не изменяется. </a:t>
            </a:r>
          </a:p>
          <a:p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 признака может быть очень велика, но она всегда контролируется генотипом организма. </a:t>
            </a:r>
          </a:p>
          <a:p>
            <a:r>
              <a:rPr lang="ru-RU" dirty="0" smtClean="0"/>
              <a:t>Границы фенотипической изменчивости, контролируемые генотипом организма, называют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нормой реакции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928694"/>
          </a:xfrm>
        </p:spPr>
        <p:txBody>
          <a:bodyPr/>
          <a:lstStyle/>
          <a:p>
            <a:r>
              <a:rPr lang="ru-RU" dirty="0" smtClean="0"/>
              <a:t>Норма реакции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27860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одних признаков норма реакции очень широкая (например, настриг шерсти с овец, молочность коров), а другие признаки характеризуются узкой нормой реакции (окрас шерсти у кроликов). </a:t>
            </a:r>
          </a:p>
          <a:p>
            <a:r>
              <a:rPr lang="ru-RU" dirty="0" smtClean="0"/>
              <a:t>Широкая норма реакции приводит к повышению выживаемости. </a:t>
            </a:r>
          </a:p>
          <a:p>
            <a:r>
              <a:rPr lang="ru-RU" dirty="0" smtClean="0"/>
              <a:t>Интенсивность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можно регулировать. </a:t>
            </a:r>
          </a:p>
          <a:p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 направлена.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2814640" cy="345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214578" cy="2516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3" y="3643314"/>
            <a:ext cx="196962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Вариационный ряд изменчивости признака и вариационная кривая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28575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Вариационный ряд </a:t>
            </a:r>
            <a:r>
              <a:rPr lang="ru-RU" dirty="0" smtClean="0"/>
              <a:t>представляет ряд вариант, (есть значений признака) расположенных в порядке убывания или возрастания (например: если собрать листья с одного и того же дерева и расположить их по мере увеличения длины листовой пластинки, то получается вариационный ряд изменчивости данного признака). </a:t>
            </a:r>
          </a:p>
          <a:p>
            <a:r>
              <a:rPr lang="ru-RU" dirty="0" smtClean="0"/>
              <a:t>   </a:t>
            </a:r>
            <a:r>
              <a:rPr lang="ru-RU" i="1" dirty="0" smtClean="0"/>
              <a:t>Вариационная кривая </a:t>
            </a:r>
            <a:r>
              <a:rPr lang="ru-RU" dirty="0" smtClean="0"/>
              <a:t>– это графическое изображение зависимости между размахом изменчивости признака и частотой встречаемости отдельных вариант данного признака. Наиболее типичный показатель признака – это его средняя величина, то есть среднее арифметическое вариационного ряда.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00570"/>
            <a:ext cx="5715040" cy="2130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00570"/>
            <a:ext cx="29027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524000"/>
          </a:xfrm>
        </p:spPr>
        <p:txBody>
          <a:bodyPr/>
          <a:lstStyle/>
          <a:p>
            <a:r>
              <a:rPr lang="ru-RU" dirty="0" smtClean="0"/>
              <a:t>Виды фенотипической изменчивости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858312" cy="478634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Модификации </a:t>
            </a:r>
            <a:r>
              <a:rPr lang="ru-RU" dirty="0" smtClean="0"/>
              <a:t>– это ненаследственные изменения генотипа, которые возникают под действием фактора среды, носят адаптивный характер и чаще всего обратимы (например: увеличение эритроцитов в крови при недостатке кислорода). 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Морфозы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это ненаследственные изменения фенотипа, которые возникают под действием экстремальных факторов среды, не носят адаптивный характер и необратимы (например: ожоги, шрамы).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Фенокопии</a:t>
            </a:r>
            <a:r>
              <a:rPr lang="ru-RU" i="1" dirty="0" smtClean="0"/>
              <a:t> </a:t>
            </a:r>
            <a:r>
              <a:rPr lang="ru-RU" dirty="0" smtClean="0"/>
              <a:t>– это ненаследственное изменение генотипа, которое напоминает наследственные заболевания (увеличение щитовидной железы на территории, где в воде или земле не хватает йода).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857256"/>
          </a:xfrm>
        </p:spPr>
        <p:txBody>
          <a:bodyPr/>
          <a:lstStyle/>
          <a:p>
            <a:r>
              <a:rPr lang="ru-RU" i="1" dirty="0" smtClean="0"/>
              <a:t>Наследственная изменчивость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3286149"/>
          </a:xfrm>
        </p:spPr>
        <p:txBody>
          <a:bodyPr/>
          <a:lstStyle/>
          <a:p>
            <a:r>
              <a:rPr lang="ru-RU" dirty="0" smtClean="0"/>
              <a:t>Наследственные изменения обусловлены изменениями генов и хромосом, передаются по наследству, различаются у особей в пределах одного вида, сохраняются в течение всей жизни особи.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191003" cy="3143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6316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4015066" cy="301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524000"/>
          </a:xfrm>
        </p:spPr>
        <p:txBody>
          <a:bodyPr>
            <a:normAutofit/>
          </a:bodyPr>
          <a:lstStyle/>
          <a:p>
            <a:r>
              <a:rPr lang="ru-RU" i="1" dirty="0" smtClean="0"/>
              <a:t>Комбинативная наследственная изменчивость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500066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Комбинативной называют изменчивость, в основе которой лежит образование рекомбинаций, т. е. таких комбинаций генов, которых не было у родителей.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основе комбинативной изменчивости лежит половое размножение организмов, вследствие которого возникает огромное разнообразие генотипов. Практически неограниченными источниками генетической изменчивости служат три процесса: </a:t>
            </a:r>
          </a:p>
          <a:p>
            <a:pPr marL="361950" lvl="0" indent="-180975">
              <a:buFont typeface="+mj-lt"/>
              <a:buAutoNum type="arabicPeriod"/>
            </a:pPr>
            <a:r>
              <a:rPr lang="ru-RU" dirty="0" smtClean="0"/>
              <a:t>Независимое расхождение гомологичных хромосом в первом </a:t>
            </a:r>
            <a:r>
              <a:rPr lang="ru-RU" dirty="0" err="1" smtClean="0"/>
              <a:t>мейотическом</a:t>
            </a:r>
            <a:r>
              <a:rPr lang="ru-RU" dirty="0" smtClean="0"/>
              <a:t> делении. Именно независимое комбинирование хромосом при мейозе является основой третьего закона Менделя. Появление зеленых гладких и желтых морщинистых семян гороха во втором поколении от скрещивания растений с желтыми гладкими и зелеными морщинистыми семенами — пример комбинативной изменчивости. </a:t>
            </a:r>
          </a:p>
          <a:p>
            <a:pPr marL="361950" lvl="0" indent="-180975">
              <a:buFont typeface="+mj-lt"/>
              <a:buAutoNum type="arabicPeriod"/>
            </a:pPr>
            <a:r>
              <a:rPr lang="ru-RU" dirty="0" smtClean="0"/>
              <a:t>Взаимный обмен участками гомологичных хромосом, или кроссинговер. Он создает новые группы сцепления, т. е. служит важным источником генетической рекомбинации аллелей. </a:t>
            </a:r>
            <a:r>
              <a:rPr lang="ru-RU" dirty="0" err="1" smtClean="0"/>
              <a:t>Рекомбинантные</a:t>
            </a:r>
            <a:r>
              <a:rPr lang="ru-RU" dirty="0" smtClean="0"/>
              <a:t> хромосомы, оказавшись в зиготе, способствуют появлению признаков, нетипичных для каждого из родителей. </a:t>
            </a:r>
          </a:p>
          <a:p>
            <a:pPr marL="361950" lvl="0" indent="-180975">
              <a:buFont typeface="+mj-lt"/>
              <a:buAutoNum type="arabicPeriod"/>
            </a:pPr>
            <a:r>
              <a:rPr lang="ru-RU" dirty="0" smtClean="0"/>
              <a:t>Случайное сочетание гамет при оплодотворении. 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61</TotalTime>
  <Words>2086</Words>
  <Application>Microsoft Office PowerPoint</Application>
  <PresentationFormat>Экран (4:3)</PresentationFormat>
  <Paragraphs>111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Deluxe</vt:lpstr>
      <vt:lpstr>Изменчивость.  Мутации.</vt:lpstr>
      <vt:lpstr>Слайд 2</vt:lpstr>
      <vt:lpstr>Виды изменчивости</vt:lpstr>
      <vt:lpstr>Ненаследственная  изменчивость</vt:lpstr>
      <vt:lpstr>Норма реакции</vt:lpstr>
      <vt:lpstr>Вариационный ряд изменчивости признака и вариационная кривая</vt:lpstr>
      <vt:lpstr>Виды фенотипической изменчивости</vt:lpstr>
      <vt:lpstr>Наследственная изменчивость</vt:lpstr>
      <vt:lpstr>Комбинативная наследственная изменчивость</vt:lpstr>
      <vt:lpstr>Мутационная наследственная изменчивость</vt:lpstr>
      <vt:lpstr>Основные положения мутационной теории Г. Де Фриза</vt:lpstr>
      <vt:lpstr>Классификация мутаций</vt:lpstr>
      <vt:lpstr>Генные мутации</vt:lpstr>
      <vt:lpstr>Генные мутации</vt:lpstr>
      <vt:lpstr>Хромосомные мутации </vt:lpstr>
      <vt:lpstr>Слайд 16</vt:lpstr>
      <vt:lpstr>Геномные мутации</vt:lpstr>
      <vt:lpstr>Полиплоидия</vt:lpstr>
      <vt:lpstr>Анеуплоидия</vt:lpstr>
      <vt:lpstr>Слайд 20</vt:lpstr>
      <vt:lpstr>Слайд 21</vt:lpstr>
      <vt:lpstr>Виды мутаций</vt:lpstr>
      <vt:lpstr>Закон гомологических рядов в наследственной изменчивости</vt:lpstr>
      <vt:lpstr>Цитоплазматическая наследственность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Изменчивость.  Мутации.</dc:title>
  <dc:creator>Дмитрий Каленюк</dc:creator>
  <cp:lastModifiedBy>Дмитрий Каленюк</cp:lastModifiedBy>
  <cp:revision>8</cp:revision>
  <dcterms:created xsi:type="dcterms:W3CDTF">2012-05-06T13:46:22Z</dcterms:created>
  <dcterms:modified xsi:type="dcterms:W3CDTF">2012-05-09T12:08:11Z</dcterms:modified>
</cp:coreProperties>
</file>