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346CDE-EB98-41A8-8594-D7D595ACDD0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C76169-6F3F-4FD5-8F53-AB976DE933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Professions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6739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operator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8820472" cy="44644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 smtClean="0"/>
              <a:t>                          A doctor</a:t>
            </a:r>
          </a:p>
          <a:p>
            <a:r>
              <a:rPr lang="en-US" sz="4000" dirty="0" smtClean="0"/>
              <a:t>A dentist</a:t>
            </a:r>
          </a:p>
          <a:p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 A secretary</a:t>
            </a:r>
            <a:endParaRPr lang="en-US" sz="4000" dirty="0"/>
          </a:p>
        </p:txBody>
      </p:sp>
      <p:pic>
        <p:nvPicPr>
          <p:cNvPr id="1026" name="Picture 2" descr="https://encrypted-tbn3.gstatic.com/images?q=tbn:ANd9GcSOV77oaqE0ye7IX6U5mbUtrdu-nFvvWXWiBemaqEnlZDrA8J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9" y="260648"/>
            <a:ext cx="230722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00" y="1484784"/>
            <a:ext cx="1520924" cy="22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0" y="3068960"/>
            <a:ext cx="263443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22" y="4581128"/>
            <a:ext cx="2003850" cy="20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0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6864" cy="2664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housewife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musician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7256884" cy="25921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bank manager</a:t>
            </a:r>
          </a:p>
          <a:p>
            <a:endParaRPr lang="en-US" sz="4000" dirty="0"/>
          </a:p>
          <a:p>
            <a:r>
              <a:rPr lang="en-US" sz="4000" dirty="0" smtClean="0"/>
              <a:t>A lawyer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6641"/>
            <a:ext cx="2438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7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02" y="4202472"/>
            <a:ext cx="2007394" cy="20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1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4896" cy="261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teacher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a driver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2780928"/>
            <a:ext cx="8568952" cy="3456383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A computer </a:t>
            </a:r>
          </a:p>
          <a:p>
            <a:r>
              <a:rPr lang="en-US" sz="4000" dirty="0" smtClean="0"/>
              <a:t>Programmer</a:t>
            </a:r>
          </a:p>
          <a:p>
            <a:endParaRPr lang="en-US" sz="4000" dirty="0"/>
          </a:p>
          <a:p>
            <a:r>
              <a:rPr lang="en-US" sz="4000" dirty="0" smtClean="0"/>
              <a:t>                              A pilot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03660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1" y="260648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64" y="4005064"/>
            <a:ext cx="1943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041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90656" cy="12241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it a teacher?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1" y="2060848"/>
            <a:ext cx="34351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896206"/>
            <a:ext cx="2339213" cy="34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3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20880" cy="1152128"/>
          </a:xfrm>
        </p:spPr>
        <p:txBody>
          <a:bodyPr/>
          <a:lstStyle/>
          <a:p>
            <a:r>
              <a:rPr lang="en-US" dirty="0" smtClean="0"/>
              <a:t>Is it a doctor?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3096344" cy="3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2779"/>
            <a:ext cx="2808312" cy="340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1152128"/>
          </a:xfrm>
        </p:spPr>
        <p:txBody>
          <a:bodyPr/>
          <a:lstStyle/>
          <a:p>
            <a:r>
              <a:rPr lang="en-US" dirty="0" smtClean="0"/>
              <a:t>Is it a dentist?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949851"/>
            <a:ext cx="4032448" cy="33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9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97836"/>
              </p:ext>
            </p:extLst>
          </p:nvPr>
        </p:nvGraphicFramePr>
        <p:xfrm>
          <a:off x="755576" y="476670"/>
          <a:ext cx="7848872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3938"/>
                <a:gridCol w="4424934"/>
              </a:tblGrid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teacher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works in a school.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writer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writes books.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doctor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helps people.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vet (veterinarian)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looks after animals.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singer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sings song and play music.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farmer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works on a farm.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 actor\actress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acts in plays\films.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pilot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flies a plane.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reporter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makes reports.</a:t>
                      </a:r>
                      <a:endParaRPr lang="ru-RU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sportsman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plays sports.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police officer</a:t>
                      </a:r>
                      <a:endParaRPr lang="ru-R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wears uniform. </a:t>
                      </a:r>
                      <a:endParaRPr lang="ru-R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27940" marR="279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3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49685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7</a:t>
            </a:r>
            <a:r>
              <a:rPr lang="en-US" sz="4000" b="1" dirty="0"/>
              <a:t>. Correct the sentences.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1. Doctors teach children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2. A pilot drives a car.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3. A farmer works on a farm.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4. Teachers work at school.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5. A fireman brings letters.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6. A programmer fights fires.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7. Dancers work in the hospital.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9108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110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Professions</vt:lpstr>
      <vt:lpstr>An operator</vt:lpstr>
      <vt:lpstr>A housewife   a musician</vt:lpstr>
      <vt:lpstr>A teacher                       a driver</vt:lpstr>
      <vt:lpstr>Is it a teacher?</vt:lpstr>
      <vt:lpstr>Is it a doctor?</vt:lpstr>
      <vt:lpstr>Is it a dentist? </vt:lpstr>
      <vt:lpstr>Презентация PowerPoint</vt:lpstr>
      <vt:lpstr>          7. Correct the sentences.  1. Doctors teach children 2. A pilot drives a car. 3. A farmer works on a farm. 4. Teachers work at school. 5. A fireman brings letters. 6. A programmer fights fires. 7. Dancers work in the hospital.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9</cp:revision>
  <dcterms:created xsi:type="dcterms:W3CDTF">2014-02-22T05:27:41Z</dcterms:created>
  <dcterms:modified xsi:type="dcterms:W3CDTF">2014-02-25T04:38:15Z</dcterms:modified>
</cp:coreProperties>
</file>