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1" r:id="rId4"/>
    <p:sldId id="262" r:id="rId5"/>
    <p:sldId id="263" r:id="rId6"/>
    <p:sldId id="267" r:id="rId7"/>
    <p:sldId id="270" r:id="rId8"/>
    <p:sldId id="265" r:id="rId9"/>
    <p:sldId id="269" r:id="rId10"/>
    <p:sldId id="272" r:id="rId11"/>
    <p:sldId id="271" r:id="rId12"/>
    <p:sldId id="278" r:id="rId13"/>
    <p:sldId id="273" r:id="rId14"/>
    <p:sldId id="277" r:id="rId15"/>
    <p:sldId id="275" r:id="rId16"/>
    <p:sldId id="281" r:id="rId17"/>
    <p:sldId id="282" r:id="rId18"/>
    <p:sldId id="283" r:id="rId19"/>
    <p:sldId id="288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3" autoAdjust="0"/>
    <p:restoredTop sz="94675" autoAdjust="0"/>
  </p:normalViewPr>
  <p:slideViewPr>
    <p:cSldViewPr>
      <p:cViewPr varScale="1">
        <p:scale>
          <a:sx n="79" d="100"/>
          <a:sy n="79" d="100"/>
        </p:scale>
        <p:origin x="-28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Ксюша\Рабочий стол\0_375f_d15a47b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4702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Ксюша\Рабочий стол\var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03848" y="332656"/>
            <a:ext cx="5544616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Шанкобыз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Ксюша\Рабочий стол\post32b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144000" cy="833108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0"/>
            <a:ext cx="3024336" cy="10527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Кобыз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Documents and Settings\Ксюша\Рабочий стол\434_c5b292a331dc00611d7e804dfd57e3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0292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5040560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Домбыра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Ксюша\Рабочий стол\pic-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2597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5112568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Сыбызгы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Ксюша\Рабочий стол\Jeti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5786446" cy="685716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004048" y="260648"/>
            <a:ext cx="3816424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Жетыген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сюша\Рабочий стол\e42419864e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0433"/>
            <a:ext cx="6572296" cy="6677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42019006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327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l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54682169_skvore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7645" y="0"/>
            <a:ext cx="101516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Ксюша\Рабочий стол\46811737725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8930649" cy="4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Ксюша\Рабочий стол\bia-y-ko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48" y="-1785974"/>
            <a:ext cx="12192001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Ксюша\Рабочий стол\NATURE-LifeIsFullOfColors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502" y="0"/>
            <a:ext cx="9215502" cy="691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Ксюша\Рабочий стол\0_753dd_801a2e0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34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сюша\Рабочий стол\0_5ad6c_5e58f20f_X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858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Ксюша\Рабочий стол\%D1%82%D1%8E%D0%BB%D1%8C%D0%BF%D0%B0%D0%BD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1088" y="0"/>
            <a:ext cx="120739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Ксюша\Рабочий стол\1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51965"/>
            <a:ext cx="9144000" cy="9611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сюша\Рабочий стол\e42419864e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0433"/>
            <a:ext cx="6572296" cy="6677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Ксюша\Рабочий стол\57611a111e2860b93a5e8502b8fb5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79"/>
            <a:ext cx="4714876" cy="6830821"/>
          </a:xfrm>
          <a:prstGeom prst="rect">
            <a:avLst/>
          </a:prstGeom>
          <a:noFill/>
        </p:spPr>
      </p:pic>
      <p:pic>
        <p:nvPicPr>
          <p:cNvPr id="11266" name="Picture 2" descr="C:\Documents and Settings\Ксюша\Рабочий стол\domb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795" y="27179"/>
            <a:ext cx="4606939" cy="6830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Documents and Settings\Ксюша\Рабочий стол\09a18926c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750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5</Words>
  <Application>Microsoft Office PowerPoint</Application>
  <PresentationFormat>Экран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m1</cp:lastModifiedBy>
  <cp:revision>11</cp:revision>
  <dcterms:modified xsi:type="dcterms:W3CDTF">2014-02-11T04:50:03Z</dcterms:modified>
</cp:coreProperties>
</file>