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5D00-B609-4914-BEE3-7051B55EFE9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EE07-CE38-4C16-9A52-3FE485C96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5D00-B609-4914-BEE3-7051B55EFE9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EE07-CE38-4C16-9A52-3FE485C96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5D00-B609-4914-BEE3-7051B55EFE9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EE07-CE38-4C16-9A52-3FE485C96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5D00-B609-4914-BEE3-7051B55EFE9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EE07-CE38-4C16-9A52-3FE485C96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5D00-B609-4914-BEE3-7051B55EFE9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EE07-CE38-4C16-9A52-3FE485C96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5D00-B609-4914-BEE3-7051B55EFE9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EE07-CE38-4C16-9A52-3FE485C96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5D00-B609-4914-BEE3-7051B55EFE9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EE07-CE38-4C16-9A52-3FE485C96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5D00-B609-4914-BEE3-7051B55EFE9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EE07-CE38-4C16-9A52-3FE485C96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5D00-B609-4914-BEE3-7051B55EFE9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EE07-CE38-4C16-9A52-3FE485C96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5D00-B609-4914-BEE3-7051B55EFE9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EE07-CE38-4C16-9A52-3FE485C96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5D00-B609-4914-BEE3-7051B55EFE9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EE07-CE38-4C16-9A52-3FE485C96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85D00-B609-4914-BEE3-7051B55EFE9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AEE07-CE38-4C16-9A52-3FE485C968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0%A8%D0%B0%D0%B9" TargetMode="External"/><Relationship Id="rId2" Type="http://schemas.openxmlformats.org/officeDocument/2006/relationships/hyperlink" Target="https://kk.wikipedia.org/wiki/%D0%91%D0%B0%D1%83%D1%8B%D1%80%D1%81%D0%B0%D2%9B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k.wikipedia.org/wiki/%D0%A8%D2%B1%D0%B1%D0%B0%D1%82" TargetMode="External"/><Relationship Id="rId4" Type="http://schemas.openxmlformats.org/officeDocument/2006/relationships/hyperlink" Target="https://kk.wikipedia.org/wiki/%D2%9A%D1%8B%D0%BC%D1%8B%D0%B7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kk.wikipedia.org/wiki/%D2%9A%D1%8B%D0%BC%D1%8B%D0%B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"/>
            <a:ext cx="7776864" cy="6206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400800" cy="1752600"/>
          </a:xfrm>
        </p:spPr>
        <p:txBody>
          <a:bodyPr>
            <a:normAutofit/>
          </a:bodyPr>
          <a:lstStyle/>
          <a:p>
            <a:r>
              <a:rPr lang="kk-KZ" sz="4800" dirty="0" smtClean="0">
                <a:solidFill>
                  <a:schemeClr val="tx1"/>
                </a:solidFill>
              </a:rPr>
              <a:t>Ұлттық тағамдар</a:t>
            </a:r>
            <a:endParaRPr lang="ru-RU" sz="4800" dirty="0">
              <a:solidFill>
                <a:schemeClr val="tx1"/>
              </a:solidFill>
            </a:endParaRPr>
          </a:p>
        </p:txBody>
      </p:sp>
      <p:pic>
        <p:nvPicPr>
          <p:cNvPr id="5122" name="Picture 2" descr="Картинки по запросу ұлттық тағамда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608512" cy="2714603"/>
          </a:xfrm>
          <a:prstGeom prst="rect">
            <a:avLst/>
          </a:prstGeom>
          <a:noFill/>
        </p:spPr>
      </p:pic>
      <p:pic>
        <p:nvPicPr>
          <p:cNvPr id="5124" name="Picture 4" descr="Картинки по запросу ұлттық тағамда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2976"/>
            <a:ext cx="4536504" cy="3025281"/>
          </a:xfrm>
          <a:prstGeom prst="rect">
            <a:avLst/>
          </a:prstGeom>
          <a:noFill/>
        </p:spPr>
      </p:pic>
      <p:pic>
        <p:nvPicPr>
          <p:cNvPr id="5126" name="Picture 6" descr="Картинки по запросу ұлттық тағамдар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764704"/>
            <a:ext cx="5240323" cy="3456384"/>
          </a:xfrm>
          <a:prstGeom prst="rect">
            <a:avLst/>
          </a:prstGeom>
          <a:noFill/>
        </p:spPr>
      </p:pic>
      <p:pic>
        <p:nvPicPr>
          <p:cNvPr id="5128" name="Picture 8" descr="Картинки по запросу ұлттық тағамдар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2574986"/>
            <a:ext cx="4153644" cy="38905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2" name="Picture 4" descr="Картинки по запросу казахское национальное блюд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8964488" cy="5976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40871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800" b="1" dirty="0" smtClean="0"/>
              <a:t>                                                                       </a:t>
            </a:r>
            <a:r>
              <a:rPr lang="ru-RU" sz="3800" b="1" dirty="0" err="1" smtClean="0"/>
              <a:t>Бауырсақ</a:t>
            </a:r>
            <a:endParaRPr lang="ru-RU" sz="3800" b="1" dirty="0" smtClean="0"/>
          </a:p>
          <a:p>
            <a:pPr>
              <a:buNone/>
            </a:pPr>
            <a:r>
              <a:rPr lang="en-US" sz="3800" dirty="0" smtClean="0">
                <a:hlinkClick r:id="rId2" tooltip="Бауырсақ"/>
              </a:rPr>
              <a:t>          </a:t>
            </a:r>
            <a:r>
              <a:rPr lang="ru-RU" sz="3800" dirty="0" err="1" smtClean="0">
                <a:hlinkClick r:id="rId2" tooltip="Бауырсақ"/>
              </a:rPr>
              <a:t>Бауырсақ</a:t>
            </a:r>
            <a:r>
              <a:rPr lang="ru-RU" sz="3800" dirty="0" err="1" smtClean="0"/>
              <a:t> </a:t>
            </a:r>
            <a:r>
              <a:rPr lang="ru-RU" sz="3800" dirty="0" smtClean="0"/>
              <a:t>- </a:t>
            </a:r>
            <a:r>
              <a:rPr lang="ru-RU" sz="3800" dirty="0" err="1" smtClean="0">
                <a:hlinkClick r:id="rId3" tooltip="Шай"/>
              </a:rPr>
              <a:t>шай</a:t>
            </a:r>
            <a:r>
              <a:rPr lang="ru-RU" sz="3800" dirty="0" smtClean="0"/>
              <a:t>, </a:t>
            </a:r>
            <a:r>
              <a:rPr lang="ru-RU" sz="3800" dirty="0" err="1" smtClean="0">
                <a:hlinkClick r:id="rId4" tooltip="Қымыз"/>
              </a:rPr>
              <a:t>қымыз</a:t>
            </a:r>
            <a:r>
              <a:rPr lang="ru-RU" sz="3800" dirty="0" err="1" smtClean="0"/>
              <a:t>, </a:t>
            </a:r>
            <a:r>
              <a:rPr lang="ru-RU" sz="3800" dirty="0" err="1" smtClean="0">
                <a:hlinkClick r:id="rId5" tooltip="Шұбат"/>
              </a:rPr>
              <a:t>шұбат</a:t>
            </a:r>
            <a:r>
              <a:rPr lang="ru-RU" sz="3800" dirty="0" err="1" smtClean="0"/>
              <a:t> ішкенде</a:t>
            </a:r>
            <a:r>
              <a:rPr lang="ru-RU" sz="3800" dirty="0" smtClean="0"/>
              <a:t> </a:t>
            </a:r>
            <a:r>
              <a:rPr lang="ru-RU" sz="3800" dirty="0" err="1" smtClean="0"/>
              <a:t>дастарқанға салады</a:t>
            </a:r>
            <a:r>
              <a:rPr lang="ru-RU" sz="3800" dirty="0" smtClean="0"/>
              <a:t>. </a:t>
            </a:r>
            <a:r>
              <a:rPr lang="ru-RU" sz="3800" dirty="0" err="1" smtClean="0"/>
              <a:t>Бауырсақты жоғары немесе</a:t>
            </a:r>
            <a:r>
              <a:rPr lang="ru-RU" sz="3800" dirty="0" smtClean="0"/>
              <a:t> </a:t>
            </a:r>
            <a:r>
              <a:rPr lang="ru-RU" sz="3800" dirty="0" err="1" smtClean="0"/>
              <a:t>бірінші</a:t>
            </a:r>
            <a:r>
              <a:rPr lang="ru-RU" sz="3800" dirty="0" smtClean="0"/>
              <a:t> </a:t>
            </a:r>
            <a:r>
              <a:rPr lang="ru-RU" sz="3800" dirty="0" err="1" smtClean="0"/>
              <a:t>сортты</a:t>
            </a:r>
            <a:r>
              <a:rPr lang="ru-RU" sz="3800" dirty="0" smtClean="0"/>
              <a:t> </a:t>
            </a:r>
            <a:r>
              <a:rPr lang="ru-RU" sz="3800" dirty="0" err="1" smtClean="0"/>
              <a:t>бидай</a:t>
            </a:r>
            <a:r>
              <a:rPr lang="ru-RU" sz="3800" dirty="0" smtClean="0"/>
              <a:t> </a:t>
            </a:r>
            <a:r>
              <a:rPr lang="ru-RU" sz="3800" dirty="0" err="1" smtClean="0"/>
              <a:t>ұнынан пісіреді</a:t>
            </a:r>
            <a:r>
              <a:rPr lang="ru-RU" sz="3800" dirty="0" smtClean="0"/>
              <a:t>. Оны </a:t>
            </a:r>
            <a:r>
              <a:rPr lang="ru-RU" sz="3800" dirty="0" err="1" smtClean="0"/>
              <a:t>қамырды ашытып</a:t>
            </a:r>
            <a:r>
              <a:rPr lang="ru-RU" sz="3800" dirty="0" smtClean="0"/>
              <a:t> та </a:t>
            </a:r>
            <a:r>
              <a:rPr lang="ru-RU" sz="3800" dirty="0" err="1" smtClean="0"/>
              <a:t>ашытпай</a:t>
            </a:r>
            <a:r>
              <a:rPr lang="ru-RU" sz="3800" dirty="0" smtClean="0"/>
              <a:t> да </a:t>
            </a:r>
            <a:r>
              <a:rPr lang="ru-RU" sz="3800" dirty="0" err="1" smtClean="0"/>
              <a:t>дайындауға болады</a:t>
            </a:r>
            <a:r>
              <a:rPr lang="ru-RU" sz="3800" dirty="0" smtClean="0"/>
              <a:t>. </a:t>
            </a:r>
            <a:r>
              <a:rPr lang="ru-RU" sz="3800" dirty="0" err="1" smtClean="0"/>
              <a:t>Ашытпай</a:t>
            </a:r>
            <a:r>
              <a:rPr lang="ru-RU" sz="3800" dirty="0" smtClean="0"/>
              <a:t> </a:t>
            </a:r>
            <a:r>
              <a:rPr lang="ru-RU" sz="3800" dirty="0" err="1" smtClean="0"/>
              <a:t>пісірген</a:t>
            </a:r>
            <a:r>
              <a:rPr lang="ru-RU" sz="3800" dirty="0" smtClean="0"/>
              <a:t> </a:t>
            </a:r>
            <a:r>
              <a:rPr lang="ru-RU" sz="3800" dirty="0" err="1" smtClean="0"/>
              <a:t>бауырсақ көпке шыдайды</a:t>
            </a:r>
            <a:r>
              <a:rPr lang="ru-RU" sz="3800" dirty="0" smtClean="0"/>
              <a:t>, ал </a:t>
            </a:r>
            <a:r>
              <a:rPr lang="ru-RU" sz="3800" dirty="0" err="1" smtClean="0"/>
              <a:t>ашытып</a:t>
            </a:r>
            <a:r>
              <a:rPr lang="ru-RU" sz="3800" dirty="0" smtClean="0"/>
              <a:t> </a:t>
            </a:r>
            <a:r>
              <a:rPr lang="ru-RU" sz="3800" dirty="0" err="1" smtClean="0"/>
              <a:t>пісірілген</a:t>
            </a:r>
            <a:r>
              <a:rPr lang="ru-RU" sz="3800" dirty="0" smtClean="0"/>
              <a:t> </a:t>
            </a:r>
            <a:r>
              <a:rPr lang="ru-RU" sz="3800" dirty="0" err="1" smtClean="0"/>
              <a:t>бауырсақ кеуіп</a:t>
            </a:r>
            <a:r>
              <a:rPr lang="ru-RU" sz="3800" dirty="0" smtClean="0"/>
              <a:t> </a:t>
            </a:r>
            <a:r>
              <a:rPr lang="ru-RU" sz="3800" dirty="0" err="1" smtClean="0"/>
              <a:t>қалса</a:t>
            </a:r>
            <a:r>
              <a:rPr lang="ru-RU" sz="3800" dirty="0" smtClean="0"/>
              <a:t>, </a:t>
            </a:r>
            <a:r>
              <a:rPr lang="ru-RU" sz="3800" dirty="0" err="1" smtClean="0"/>
              <a:t>жеуге</a:t>
            </a:r>
            <a:r>
              <a:rPr lang="ru-RU" sz="3800" dirty="0" smtClean="0"/>
              <a:t> </a:t>
            </a:r>
            <a:r>
              <a:rPr lang="ru-RU" sz="3800" dirty="0" err="1" smtClean="0"/>
              <a:t>жайсыз</a:t>
            </a:r>
            <a:r>
              <a:rPr lang="ru-RU" sz="3800" dirty="0" smtClean="0"/>
              <a:t> </a:t>
            </a:r>
            <a:r>
              <a:rPr lang="ru-RU" sz="3800" dirty="0" err="1" smtClean="0"/>
              <a:t>болады</a:t>
            </a:r>
            <a:r>
              <a:rPr lang="ru-RU" sz="3800" dirty="0" smtClean="0"/>
              <a:t>. </a:t>
            </a:r>
            <a:r>
              <a:rPr lang="ru-RU" sz="3800" dirty="0" err="1" smtClean="0"/>
              <a:t>Ашымаған қамырдан бауырсақ пісіру</a:t>
            </a:r>
            <a:r>
              <a:rPr lang="ru-RU" sz="3800" dirty="0" smtClean="0"/>
              <a:t> </a:t>
            </a:r>
            <a:r>
              <a:rPr lang="ru-RU" sz="3800" dirty="0" err="1" smtClean="0"/>
              <a:t>үшін ұнға </a:t>
            </a:r>
            <a:r>
              <a:rPr lang="ru-RU" sz="3800" dirty="0" smtClean="0"/>
              <a:t>май, </a:t>
            </a:r>
            <a:r>
              <a:rPr lang="ru-RU" sz="3800" dirty="0" err="1" smtClean="0"/>
              <a:t>жұмыртқа, сүт, тұз салып</a:t>
            </a:r>
            <a:r>
              <a:rPr lang="ru-RU" sz="3800" dirty="0" smtClean="0"/>
              <a:t> </a:t>
            </a:r>
            <a:r>
              <a:rPr lang="ru-RU" sz="3800" dirty="0" err="1" smtClean="0"/>
              <a:t>илейді</a:t>
            </a:r>
            <a:r>
              <a:rPr lang="ru-RU" sz="3800" dirty="0" smtClean="0"/>
              <a:t> (айран </a:t>
            </a:r>
            <a:r>
              <a:rPr lang="ru-RU" sz="3800" dirty="0" err="1" smtClean="0"/>
              <a:t>құйса даболады</a:t>
            </a:r>
            <a:r>
              <a:rPr lang="ru-RU" sz="3800" dirty="0" smtClean="0"/>
              <a:t>). </a:t>
            </a:r>
            <a:r>
              <a:rPr lang="ru-RU" sz="3800" dirty="0" err="1" smtClean="0"/>
              <a:t>Қамырды иін</a:t>
            </a:r>
            <a:r>
              <a:rPr lang="ru-RU" sz="3800" dirty="0" smtClean="0"/>
              <a:t> </a:t>
            </a:r>
            <a:r>
              <a:rPr lang="ru-RU" sz="3800" dirty="0" err="1" smtClean="0"/>
              <a:t>қандыра қатты илеп</a:t>
            </a:r>
            <a:r>
              <a:rPr lang="ru-RU" sz="3800" dirty="0" smtClean="0"/>
              <a:t> </a:t>
            </a:r>
            <a:r>
              <a:rPr lang="ru-RU" sz="3800" dirty="0" err="1" smtClean="0"/>
              <a:t>қоя тұру керек</a:t>
            </a:r>
            <a:r>
              <a:rPr lang="ru-RU" sz="3800" dirty="0" smtClean="0"/>
              <a:t>. </a:t>
            </a:r>
            <a:r>
              <a:rPr lang="ru-RU" sz="3800" dirty="0" err="1" smtClean="0"/>
              <a:t>Содан</a:t>
            </a:r>
            <a:r>
              <a:rPr lang="ru-RU" sz="3800" dirty="0" smtClean="0"/>
              <a:t> </a:t>
            </a:r>
            <a:r>
              <a:rPr lang="ru-RU" sz="3800" dirty="0" err="1" smtClean="0"/>
              <a:t>кейін</a:t>
            </a:r>
            <a:r>
              <a:rPr lang="ru-RU" sz="3800" dirty="0" smtClean="0"/>
              <a:t> </a:t>
            </a:r>
            <a:r>
              <a:rPr lang="ru-RU" sz="3800" dirty="0" err="1" smtClean="0"/>
              <a:t>қамырды жазып</a:t>
            </a:r>
            <a:r>
              <a:rPr lang="ru-RU" sz="3800" dirty="0" smtClean="0"/>
              <a:t>, </a:t>
            </a:r>
            <a:r>
              <a:rPr lang="ru-RU" sz="3800" dirty="0" err="1" smtClean="0"/>
              <a:t>төрт бұрыштап кесіп</a:t>
            </a:r>
            <a:r>
              <a:rPr lang="ru-RU" sz="3800" dirty="0" smtClean="0"/>
              <a:t> </a:t>
            </a:r>
            <a:r>
              <a:rPr lang="ru-RU" sz="3800" dirty="0" err="1" smtClean="0"/>
              <a:t>немесе</a:t>
            </a:r>
            <a:r>
              <a:rPr lang="ru-RU" sz="3800" dirty="0" smtClean="0"/>
              <a:t> </a:t>
            </a:r>
            <a:r>
              <a:rPr lang="ru-RU" sz="3800" dirty="0" err="1" smtClean="0"/>
              <a:t>жіңішкелеу етіп</a:t>
            </a:r>
            <a:r>
              <a:rPr lang="ru-RU" sz="3800" dirty="0" smtClean="0"/>
              <a:t> </a:t>
            </a:r>
            <a:r>
              <a:rPr lang="ru-RU" sz="3800" dirty="0" err="1" smtClean="0"/>
              <a:t>есіп</a:t>
            </a:r>
            <a:r>
              <a:rPr lang="ru-RU" sz="3800" dirty="0" smtClean="0"/>
              <a:t> </a:t>
            </a:r>
            <a:r>
              <a:rPr lang="ru-RU" sz="3800" dirty="0" err="1" smtClean="0"/>
              <a:t>алып</a:t>
            </a:r>
            <a:r>
              <a:rPr lang="ru-RU" sz="3800" dirty="0" smtClean="0"/>
              <a:t>, </a:t>
            </a:r>
            <a:r>
              <a:rPr lang="ru-RU" sz="3800" dirty="0" err="1" smtClean="0"/>
              <a:t>содан</a:t>
            </a:r>
            <a:r>
              <a:rPr lang="ru-RU" sz="3800" dirty="0" smtClean="0"/>
              <a:t> </a:t>
            </a:r>
            <a:r>
              <a:rPr lang="ru-RU" sz="3800" dirty="0" err="1" smtClean="0"/>
              <a:t>кейін</a:t>
            </a:r>
            <a:r>
              <a:rPr lang="ru-RU" sz="3800" dirty="0" smtClean="0"/>
              <a:t> </a:t>
            </a:r>
            <a:r>
              <a:rPr lang="ru-RU" sz="3800" dirty="0" err="1" smtClean="0"/>
              <a:t>кессе</a:t>
            </a:r>
            <a:r>
              <a:rPr lang="ru-RU" sz="3800" dirty="0" smtClean="0"/>
              <a:t> да </a:t>
            </a:r>
            <a:r>
              <a:rPr lang="ru-RU" sz="3800" dirty="0" err="1" smtClean="0"/>
              <a:t>болады</a:t>
            </a:r>
            <a:r>
              <a:rPr lang="ru-RU" sz="3800" dirty="0" smtClean="0"/>
              <a:t>. </a:t>
            </a:r>
            <a:r>
              <a:rPr lang="ru-RU" sz="3800" dirty="0" err="1" smtClean="0"/>
              <a:t>Кесіп</a:t>
            </a:r>
            <a:r>
              <a:rPr lang="ru-RU" sz="3800" dirty="0" smtClean="0"/>
              <a:t> </a:t>
            </a:r>
            <a:r>
              <a:rPr lang="ru-RU" sz="3800" dirty="0" err="1" smtClean="0"/>
              <a:t>дайындаған бауырсақтың бетін</a:t>
            </a:r>
            <a:r>
              <a:rPr lang="ru-RU" sz="3800" dirty="0" smtClean="0"/>
              <a:t> </a:t>
            </a:r>
            <a:r>
              <a:rPr lang="ru-RU" sz="3800" dirty="0" err="1" smtClean="0"/>
              <a:t>кеуіп</a:t>
            </a:r>
            <a:r>
              <a:rPr lang="ru-RU" sz="3800" dirty="0" smtClean="0"/>
              <a:t> </a:t>
            </a:r>
            <a:r>
              <a:rPr lang="ru-RU" sz="3800" dirty="0" err="1" smtClean="0"/>
              <a:t>кетпеу</a:t>
            </a:r>
            <a:r>
              <a:rPr lang="ru-RU" sz="3800" dirty="0" smtClean="0"/>
              <a:t> </a:t>
            </a:r>
            <a:r>
              <a:rPr lang="ru-RU" sz="3800" dirty="0" err="1" smtClean="0"/>
              <a:t>үшін жауып</a:t>
            </a:r>
            <a:r>
              <a:rPr lang="ru-RU" sz="3800" dirty="0" smtClean="0"/>
              <a:t> </a:t>
            </a:r>
            <a:r>
              <a:rPr lang="ru-RU" sz="3800" dirty="0" err="1" smtClean="0"/>
              <a:t>қойған жөн.</a:t>
            </a:r>
            <a:r>
              <a:rPr lang="ru-RU" sz="3800" dirty="0" smtClean="0"/>
              <a:t> </a:t>
            </a:r>
            <a:r>
              <a:rPr lang="ru-RU" sz="3800" dirty="0" err="1" smtClean="0"/>
              <a:t>Қазанға </a:t>
            </a:r>
            <a:r>
              <a:rPr lang="ru-RU" sz="3800" dirty="0" smtClean="0"/>
              <a:t>май </a:t>
            </a:r>
            <a:r>
              <a:rPr lang="ru-RU" sz="3800" dirty="0" err="1" smtClean="0"/>
              <a:t>салып</a:t>
            </a:r>
            <a:r>
              <a:rPr lang="ru-RU" sz="3800" dirty="0" smtClean="0"/>
              <a:t> </a:t>
            </a:r>
            <a:r>
              <a:rPr lang="ru-RU" sz="3800" dirty="0" err="1" smtClean="0"/>
              <a:t>әбден қыздырып алған соң</a:t>
            </a:r>
            <a:r>
              <a:rPr lang="ru-RU" sz="3800" dirty="0" smtClean="0"/>
              <a:t>, </a:t>
            </a:r>
            <a:r>
              <a:rPr lang="ru-RU" sz="3800" dirty="0" err="1" smtClean="0"/>
              <a:t>бауырсақ майдың мөлшеріне қарай салынады</a:t>
            </a:r>
            <a:r>
              <a:rPr lang="ru-RU" sz="3800" dirty="0" smtClean="0"/>
              <a:t>. </a:t>
            </a:r>
            <a:r>
              <a:rPr lang="ru-RU" sz="3800" dirty="0" err="1" smtClean="0"/>
              <a:t>Бауырсақты үздіксіз араластырып</a:t>
            </a:r>
            <a:r>
              <a:rPr lang="ru-RU" sz="3800" dirty="0" smtClean="0"/>
              <a:t> </a:t>
            </a:r>
            <a:r>
              <a:rPr lang="ru-RU" sz="3800" dirty="0" err="1" smtClean="0"/>
              <a:t>тұрса, бір</a:t>
            </a:r>
            <a:r>
              <a:rPr lang="ru-RU" sz="3800" dirty="0" smtClean="0"/>
              <a:t> </a:t>
            </a:r>
            <a:r>
              <a:rPr lang="ru-RU" sz="3800" dirty="0" err="1" smtClean="0"/>
              <a:t>келкі</a:t>
            </a:r>
            <a:r>
              <a:rPr lang="ru-RU" sz="3800" dirty="0" smtClean="0"/>
              <a:t> </a:t>
            </a:r>
            <a:r>
              <a:rPr lang="ru-RU" sz="3800" dirty="0" err="1" smtClean="0"/>
              <a:t>болып</a:t>
            </a:r>
            <a:r>
              <a:rPr lang="ru-RU" sz="3800" dirty="0" smtClean="0"/>
              <a:t> </a:t>
            </a:r>
            <a:r>
              <a:rPr lang="ru-RU" sz="3800" dirty="0" err="1" smtClean="0"/>
              <a:t>піседі</a:t>
            </a:r>
            <a:r>
              <a:rPr lang="ru-RU" sz="3800" dirty="0" smtClean="0"/>
              <a:t>. От </a:t>
            </a:r>
            <a:r>
              <a:rPr lang="ru-RU" sz="3800" dirty="0" err="1" smtClean="0"/>
              <a:t>қатты жанса</a:t>
            </a:r>
            <a:r>
              <a:rPr lang="ru-RU" sz="3800" dirty="0" smtClean="0"/>
              <a:t>, </a:t>
            </a:r>
            <a:r>
              <a:rPr lang="ru-RU" sz="3800" dirty="0" err="1" smtClean="0"/>
              <a:t>бауырсақтың іші</a:t>
            </a:r>
            <a:r>
              <a:rPr lang="ru-RU" sz="3800" dirty="0" smtClean="0"/>
              <a:t> </a:t>
            </a:r>
            <a:r>
              <a:rPr lang="ru-RU" sz="3800" dirty="0" err="1" smtClean="0"/>
              <a:t>шикі</a:t>
            </a:r>
            <a:r>
              <a:rPr lang="ru-RU" sz="3800" dirty="0" smtClean="0"/>
              <a:t> </a:t>
            </a:r>
            <a:r>
              <a:rPr lang="ru-RU" sz="3800" dirty="0" err="1" smtClean="0"/>
              <a:t>болады</a:t>
            </a:r>
            <a:r>
              <a:rPr lang="ru-RU" sz="3800" dirty="0" smtClean="0"/>
              <a:t> </a:t>
            </a:r>
            <a:r>
              <a:rPr lang="ru-RU" sz="3800" dirty="0" err="1" smtClean="0"/>
              <a:t>немесе</a:t>
            </a:r>
            <a:r>
              <a:rPr lang="ru-RU" sz="3800" dirty="0" smtClean="0"/>
              <a:t> </a:t>
            </a:r>
            <a:r>
              <a:rPr lang="ru-RU" sz="3800" dirty="0" err="1" smtClean="0"/>
              <a:t>тым</a:t>
            </a:r>
            <a:r>
              <a:rPr lang="ru-RU" sz="3800" dirty="0" smtClean="0"/>
              <a:t> </a:t>
            </a:r>
            <a:r>
              <a:rPr lang="ru-RU" sz="3800" dirty="0" err="1" smtClean="0"/>
              <a:t>қызарып кетеді</a:t>
            </a:r>
            <a:r>
              <a:rPr lang="ru-RU" sz="3800" dirty="0" smtClean="0"/>
              <a:t>. </a:t>
            </a:r>
            <a:r>
              <a:rPr lang="ru-RU" sz="3800" dirty="0" err="1" smtClean="0"/>
              <a:t>Қызыл-күрең болып</a:t>
            </a:r>
            <a:r>
              <a:rPr lang="ru-RU" sz="3800" dirty="0" smtClean="0"/>
              <a:t> </a:t>
            </a:r>
            <a:r>
              <a:rPr lang="ru-RU" sz="3800" dirty="0" err="1" smtClean="0"/>
              <a:t>піскен</a:t>
            </a:r>
            <a:r>
              <a:rPr lang="ru-RU" sz="3800" dirty="0" smtClean="0"/>
              <a:t> </a:t>
            </a:r>
            <a:r>
              <a:rPr lang="ru-RU" sz="3800" dirty="0" err="1" smtClean="0"/>
              <a:t>бауырсақ сәнді </a:t>
            </a:r>
            <a:r>
              <a:rPr lang="ru-RU" sz="3800" dirty="0" smtClean="0"/>
              <a:t>де, </a:t>
            </a:r>
            <a:r>
              <a:rPr lang="ru-RU" sz="3800" dirty="0" err="1" smtClean="0"/>
              <a:t>дәмді </a:t>
            </a:r>
            <a:r>
              <a:rPr lang="ru-RU" sz="3800" dirty="0" smtClean="0"/>
              <a:t>де </a:t>
            </a:r>
            <a:r>
              <a:rPr lang="ru-RU" sz="3800" dirty="0" err="1" smtClean="0"/>
              <a:t>болады</a:t>
            </a:r>
            <a:r>
              <a:rPr lang="ru-RU" sz="3800" dirty="0" smtClean="0"/>
              <a:t>. 4-5 </a:t>
            </a:r>
            <a:r>
              <a:rPr lang="ru-RU" sz="3800" dirty="0" err="1" smtClean="0"/>
              <a:t>стақан бидай</a:t>
            </a:r>
            <a:r>
              <a:rPr lang="ru-RU" sz="3800" dirty="0" smtClean="0"/>
              <a:t> </a:t>
            </a:r>
            <a:r>
              <a:rPr lang="ru-RU" sz="3800" dirty="0" err="1" smtClean="0"/>
              <a:t>ұны</a:t>
            </a:r>
            <a:r>
              <a:rPr lang="ru-RU" sz="3800" dirty="0" smtClean="0"/>
              <a:t>, 1стақан </a:t>
            </a:r>
            <a:r>
              <a:rPr lang="ru-RU" sz="3800" dirty="0" err="1" smtClean="0"/>
              <a:t>сүт </a:t>
            </a:r>
            <a:r>
              <a:rPr lang="ru-RU" sz="3800" dirty="0" smtClean="0"/>
              <a:t>(</a:t>
            </a:r>
            <a:r>
              <a:rPr lang="ru-RU" sz="3800" dirty="0" err="1" smtClean="0"/>
              <a:t>немесе</a:t>
            </a:r>
            <a:r>
              <a:rPr lang="ru-RU" sz="3800" dirty="0" smtClean="0"/>
              <a:t> су), 1 </a:t>
            </a:r>
            <a:r>
              <a:rPr lang="ru-RU" sz="3800" dirty="0" err="1" smtClean="0"/>
              <a:t>шай</a:t>
            </a:r>
            <a:r>
              <a:rPr lang="ru-RU" sz="3800" dirty="0" smtClean="0"/>
              <a:t> </a:t>
            </a:r>
            <a:r>
              <a:rPr lang="ru-RU" sz="3800" dirty="0" err="1" smtClean="0"/>
              <a:t>қасық тұз</a:t>
            </a:r>
            <a:r>
              <a:rPr lang="ru-RU" sz="3800" dirty="0" smtClean="0"/>
              <a:t>, 2 ас </a:t>
            </a:r>
            <a:r>
              <a:rPr lang="ru-RU" sz="3800" dirty="0" err="1" smtClean="0"/>
              <a:t>қасық сары</a:t>
            </a:r>
            <a:r>
              <a:rPr lang="ru-RU" sz="3800" dirty="0" smtClean="0"/>
              <a:t> май, 2 </a:t>
            </a:r>
            <a:r>
              <a:rPr lang="ru-RU" sz="3800" dirty="0" err="1" smtClean="0"/>
              <a:t>жұмыртқа керек</a:t>
            </a:r>
            <a:r>
              <a:rPr lang="ru-RU" sz="3800" dirty="0" smtClean="0"/>
              <a:t>. </a:t>
            </a:r>
            <a:r>
              <a:rPr lang="ru-RU" sz="3800" dirty="0" err="1" smtClean="0"/>
              <a:t>Ашытқан қамырдан бауырсақ пісіру</a:t>
            </a:r>
            <a:r>
              <a:rPr lang="ru-RU" sz="3800" dirty="0" smtClean="0"/>
              <a:t> </a:t>
            </a:r>
            <a:r>
              <a:rPr lang="ru-RU" sz="3800" dirty="0" err="1" smtClean="0"/>
              <a:t>үшін жылы</a:t>
            </a:r>
            <a:r>
              <a:rPr lang="ru-RU" sz="3800" dirty="0" smtClean="0"/>
              <a:t> </a:t>
            </a:r>
            <a:r>
              <a:rPr lang="ru-RU" sz="3800" dirty="0" err="1" smtClean="0"/>
              <a:t>суға ашытқы, қант, ұн салып</a:t>
            </a:r>
            <a:r>
              <a:rPr lang="ru-RU" sz="3800" dirty="0" smtClean="0"/>
              <a:t> </a:t>
            </a:r>
            <a:r>
              <a:rPr lang="ru-RU" sz="3800" dirty="0" err="1" smtClean="0"/>
              <a:t>жылы</a:t>
            </a:r>
            <a:r>
              <a:rPr lang="ru-RU" sz="3800" dirty="0" smtClean="0"/>
              <a:t> </a:t>
            </a:r>
            <a:r>
              <a:rPr lang="ru-RU" sz="3800" dirty="0" err="1" smtClean="0"/>
              <a:t>жерге</a:t>
            </a:r>
            <a:r>
              <a:rPr lang="ru-RU" sz="3800" dirty="0" smtClean="0"/>
              <a:t> </a:t>
            </a:r>
            <a:r>
              <a:rPr lang="ru-RU" sz="3800" dirty="0" err="1" smtClean="0"/>
              <a:t>қою керек</a:t>
            </a:r>
            <a:r>
              <a:rPr lang="ru-RU" sz="3800" dirty="0" smtClean="0"/>
              <a:t>. </a:t>
            </a:r>
            <a:r>
              <a:rPr lang="ru-RU" sz="3800" dirty="0" err="1" smtClean="0"/>
              <a:t>Ашықты көпіршектеніп ашыған кезде</a:t>
            </a:r>
            <a:r>
              <a:rPr lang="ru-RU" sz="3800" dirty="0" smtClean="0"/>
              <a:t> </a:t>
            </a:r>
            <a:r>
              <a:rPr lang="ru-RU" sz="3800" dirty="0" err="1" smtClean="0"/>
              <a:t>тұз, </a:t>
            </a:r>
            <a:r>
              <a:rPr lang="ru-RU" sz="3800" dirty="0" smtClean="0"/>
              <a:t>май, </a:t>
            </a:r>
            <a:r>
              <a:rPr lang="ru-RU" sz="3800" dirty="0" err="1" smtClean="0"/>
              <a:t>жұмыртқа, ұн салып</a:t>
            </a:r>
            <a:r>
              <a:rPr lang="ru-RU" sz="3800" dirty="0" smtClean="0"/>
              <a:t> </a:t>
            </a:r>
            <a:r>
              <a:rPr lang="ru-RU" sz="3800" dirty="0" err="1" smtClean="0"/>
              <a:t>өте жұмсақ етіп</a:t>
            </a:r>
            <a:r>
              <a:rPr lang="ru-RU" sz="3800" dirty="0" smtClean="0"/>
              <a:t> </a:t>
            </a:r>
            <a:r>
              <a:rPr lang="ru-RU" sz="3800" dirty="0" err="1" smtClean="0"/>
              <a:t>иін</a:t>
            </a:r>
            <a:r>
              <a:rPr lang="ru-RU" sz="3800" dirty="0" smtClean="0"/>
              <a:t> </a:t>
            </a:r>
            <a:r>
              <a:rPr lang="ru-RU" sz="3800" dirty="0" err="1" smtClean="0"/>
              <a:t>қандыра илейді</a:t>
            </a:r>
            <a:r>
              <a:rPr lang="ru-RU" sz="3800" dirty="0" smtClean="0"/>
              <a:t>. </a:t>
            </a:r>
            <a:r>
              <a:rPr lang="ru-RU" sz="3800" dirty="0" err="1" smtClean="0"/>
              <a:t>Жұмсақ иленген</a:t>
            </a:r>
            <a:r>
              <a:rPr lang="ru-RU" sz="3800" dirty="0" smtClean="0"/>
              <a:t> </a:t>
            </a:r>
            <a:r>
              <a:rPr lang="ru-RU" sz="3800" dirty="0" err="1" smtClean="0"/>
              <a:t>бауырсақ жақсы қабарып, жұмсақ болып</a:t>
            </a:r>
            <a:r>
              <a:rPr lang="ru-RU" sz="3800" dirty="0" smtClean="0"/>
              <a:t> </a:t>
            </a:r>
            <a:r>
              <a:rPr lang="ru-RU" sz="3800" dirty="0" err="1" smtClean="0"/>
              <a:t>піседі</a:t>
            </a:r>
            <a:r>
              <a:rPr lang="ru-RU" sz="3800" dirty="0" smtClean="0"/>
              <a:t>. 4-5 </a:t>
            </a:r>
            <a:r>
              <a:rPr lang="ru-RU" sz="3800" dirty="0" err="1" smtClean="0"/>
              <a:t>стақан бидай</a:t>
            </a:r>
            <a:r>
              <a:rPr lang="ru-RU" sz="3800" dirty="0" smtClean="0"/>
              <a:t> </a:t>
            </a:r>
            <a:r>
              <a:rPr lang="ru-RU" sz="3800" dirty="0" err="1" smtClean="0"/>
              <a:t>ұны</a:t>
            </a:r>
            <a:r>
              <a:rPr lang="ru-RU" sz="3800" dirty="0" smtClean="0"/>
              <a:t>, </a:t>
            </a:r>
            <a:r>
              <a:rPr lang="ru-RU" sz="3800" dirty="0" err="1" smtClean="0"/>
              <a:t>бір</a:t>
            </a:r>
            <a:r>
              <a:rPr lang="ru-RU" sz="3800" dirty="0" smtClean="0"/>
              <a:t> ас </a:t>
            </a:r>
            <a:r>
              <a:rPr lang="ru-RU" sz="3800" dirty="0" err="1" smtClean="0"/>
              <a:t>қасық ашытқы</a:t>
            </a:r>
            <a:r>
              <a:rPr lang="ru-RU" sz="3800" dirty="0" smtClean="0"/>
              <a:t>, 2 ас </a:t>
            </a:r>
            <a:r>
              <a:rPr lang="ru-RU" sz="3800" dirty="0" err="1" smtClean="0"/>
              <a:t>қасық қант</a:t>
            </a:r>
            <a:r>
              <a:rPr lang="ru-RU" sz="3800" dirty="0" smtClean="0"/>
              <a:t>, 1 </a:t>
            </a:r>
            <a:r>
              <a:rPr lang="ru-RU" sz="3800" dirty="0" err="1" smtClean="0"/>
              <a:t>шай</a:t>
            </a:r>
            <a:r>
              <a:rPr lang="ru-RU" sz="3800" dirty="0" smtClean="0"/>
              <a:t> </a:t>
            </a:r>
            <a:r>
              <a:rPr lang="ru-RU" sz="3800" dirty="0" err="1" smtClean="0"/>
              <a:t>қасық тұз</a:t>
            </a:r>
            <a:r>
              <a:rPr lang="ru-RU" sz="3800" dirty="0" smtClean="0"/>
              <a:t>, 1 </a:t>
            </a:r>
            <a:r>
              <a:rPr lang="ru-RU" sz="3800" dirty="0" err="1" smtClean="0"/>
              <a:t>стақан сұйық </a:t>
            </a:r>
            <a:r>
              <a:rPr lang="ru-RU" sz="3800" dirty="0" smtClean="0"/>
              <a:t>май, 1 </a:t>
            </a:r>
            <a:r>
              <a:rPr lang="ru-RU" sz="3800" dirty="0" err="1" smtClean="0"/>
              <a:t>стақан сүт </a:t>
            </a:r>
            <a:r>
              <a:rPr lang="ru-RU" sz="3800" dirty="0" smtClean="0"/>
              <a:t>(</a:t>
            </a:r>
            <a:r>
              <a:rPr lang="ru-RU" sz="3800" dirty="0" err="1" smtClean="0"/>
              <a:t>немесе</a:t>
            </a:r>
            <a:r>
              <a:rPr lang="ru-RU" sz="3800" dirty="0" smtClean="0"/>
              <a:t> су), 2 </a:t>
            </a:r>
            <a:r>
              <a:rPr lang="ru-RU" sz="3800" dirty="0" err="1" smtClean="0"/>
              <a:t>жұмыртқа</a:t>
            </a:r>
            <a:r>
              <a:rPr lang="ru-RU" sz="3800" dirty="0" smtClean="0"/>
              <a:t>. </a:t>
            </a:r>
            <a:r>
              <a:rPr lang="ru-RU" sz="3800" dirty="0" err="1" smtClean="0"/>
              <a:t>Ашытқан қамырды есіп</a:t>
            </a:r>
            <a:r>
              <a:rPr lang="ru-RU" sz="3800" dirty="0" smtClean="0"/>
              <a:t>, </a:t>
            </a:r>
            <a:r>
              <a:rPr lang="ru-RU" sz="3800" dirty="0" err="1" smtClean="0"/>
              <a:t>жұқалап жаяды</a:t>
            </a:r>
            <a:r>
              <a:rPr lang="ru-RU" sz="3800" dirty="0" smtClean="0"/>
              <a:t> да, </a:t>
            </a:r>
            <a:r>
              <a:rPr lang="ru-RU" sz="3800" dirty="0" err="1" smtClean="0"/>
              <a:t>бір-келкі</a:t>
            </a:r>
            <a:r>
              <a:rPr lang="ru-RU" sz="3800" dirty="0" smtClean="0"/>
              <a:t> </a:t>
            </a:r>
            <a:r>
              <a:rPr lang="ru-RU" sz="3800" dirty="0" err="1" smtClean="0"/>
              <a:t>етіп</a:t>
            </a:r>
            <a:r>
              <a:rPr lang="ru-RU" sz="3800" dirty="0" smtClean="0"/>
              <a:t> </a:t>
            </a:r>
            <a:r>
              <a:rPr lang="ru-RU" sz="3800" dirty="0" err="1" smtClean="0"/>
              <a:t>кеседі</a:t>
            </a:r>
            <a:r>
              <a:rPr lang="ru-RU" sz="3800" dirty="0" smtClean="0"/>
              <a:t>, </a:t>
            </a:r>
            <a:r>
              <a:rPr lang="ru-RU" sz="3800" dirty="0" err="1" smtClean="0"/>
              <a:t>тақтайға немесе</a:t>
            </a:r>
            <a:r>
              <a:rPr lang="ru-RU" sz="3800" dirty="0" smtClean="0"/>
              <a:t> </a:t>
            </a:r>
            <a:r>
              <a:rPr lang="ru-RU" sz="3800" dirty="0" err="1" smtClean="0"/>
              <a:t>табаққа бір-бірлеп</a:t>
            </a:r>
            <a:r>
              <a:rPr lang="ru-RU" sz="3800" dirty="0" smtClean="0"/>
              <a:t> </a:t>
            </a:r>
            <a:r>
              <a:rPr lang="ru-RU" sz="3800" dirty="0" err="1" smtClean="0"/>
              <a:t>тізіп</a:t>
            </a:r>
            <a:r>
              <a:rPr lang="ru-RU" sz="3800" dirty="0" smtClean="0"/>
              <a:t>, 10-15 минут </a:t>
            </a:r>
            <a:r>
              <a:rPr lang="ru-RU" sz="3800" dirty="0" err="1" smtClean="0"/>
              <a:t>қойып</a:t>
            </a:r>
            <a:r>
              <a:rPr lang="ru-RU" sz="3800" dirty="0" smtClean="0"/>
              <a:t>, </a:t>
            </a:r>
            <a:r>
              <a:rPr lang="ru-RU" sz="3800" dirty="0" err="1" smtClean="0"/>
              <a:t>қабарғаннан кейін</a:t>
            </a:r>
            <a:r>
              <a:rPr lang="ru-RU" sz="3800" dirty="0" smtClean="0"/>
              <a:t> </a:t>
            </a:r>
            <a:r>
              <a:rPr lang="ru-RU" sz="3800" dirty="0" err="1" smtClean="0"/>
              <a:t>пісірсе</a:t>
            </a:r>
            <a:r>
              <a:rPr lang="ru-RU" sz="3800" dirty="0" smtClean="0"/>
              <a:t>, </a:t>
            </a:r>
            <a:r>
              <a:rPr lang="ru-RU" sz="3800" dirty="0" err="1" smtClean="0"/>
              <a:t>іші</a:t>
            </a:r>
            <a:r>
              <a:rPr lang="ru-RU" sz="3800" dirty="0" smtClean="0"/>
              <a:t> </a:t>
            </a:r>
            <a:r>
              <a:rPr lang="ru-RU" sz="3800" dirty="0" err="1" smtClean="0"/>
              <a:t>шикі</a:t>
            </a:r>
            <a:r>
              <a:rPr lang="ru-RU" sz="3800" dirty="0" smtClean="0"/>
              <a:t> </a:t>
            </a:r>
            <a:r>
              <a:rPr lang="ru-RU" sz="3800" dirty="0" err="1" smtClean="0"/>
              <a:t>болмайды</a:t>
            </a:r>
            <a:r>
              <a:rPr lang="ru-RU" sz="3800" dirty="0" smtClean="0"/>
              <a:t>. </a:t>
            </a:r>
            <a:r>
              <a:rPr lang="ru-RU" sz="3800" dirty="0" err="1" smtClean="0"/>
              <a:t>Бауырсақты қалыңдығы </a:t>
            </a:r>
            <a:r>
              <a:rPr lang="ru-RU" sz="3800" dirty="0" smtClean="0"/>
              <a:t>2 см </a:t>
            </a:r>
            <a:r>
              <a:rPr lang="ru-RU" sz="3800" dirty="0" err="1" smtClean="0"/>
              <a:t>етіп</a:t>
            </a:r>
            <a:r>
              <a:rPr lang="ru-RU" sz="3800" dirty="0" smtClean="0"/>
              <a:t> </a:t>
            </a:r>
            <a:r>
              <a:rPr lang="ru-RU" sz="3800" dirty="0" err="1" smtClean="0"/>
              <a:t>жайып</a:t>
            </a:r>
            <a:r>
              <a:rPr lang="ru-RU" sz="3800" dirty="0" smtClean="0"/>
              <a:t>, </a:t>
            </a:r>
            <a:r>
              <a:rPr lang="ru-RU" sz="3800" dirty="0" err="1" smtClean="0"/>
              <a:t>қызып тұрған майға пісіреді</a:t>
            </a:r>
            <a:r>
              <a:rPr lang="ru-RU" sz="38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32500" lnSpcReduction="20000"/>
          </a:bodyPr>
          <a:lstStyle/>
          <a:p>
            <a:r>
              <a:rPr lang="ru-RU" sz="4300" b="1" dirty="0" err="1" smtClean="0">
                <a:hlinkClick r:id="rId2" tooltip="Қымыз"/>
              </a:rPr>
              <a:t>Қымыз</a:t>
            </a:r>
            <a:endParaRPr lang="ru-RU" sz="4300" b="1" dirty="0"/>
          </a:p>
          <a:p>
            <a:r>
              <a:rPr lang="ru-RU" sz="4300" dirty="0" err="1"/>
              <a:t>Қымыз </a:t>
            </a:r>
            <a:r>
              <a:rPr lang="ru-RU" sz="4300" dirty="0"/>
              <a:t>– </a:t>
            </a:r>
            <a:r>
              <a:rPr lang="ru-RU" sz="4300" dirty="0" err="1"/>
              <a:t>биенің сүтінен дайындалатын</a:t>
            </a:r>
            <a:r>
              <a:rPr lang="ru-RU" sz="4300" dirty="0"/>
              <a:t> </a:t>
            </a:r>
            <a:r>
              <a:rPr lang="ru-RU" sz="4300" dirty="0" err="1"/>
              <a:t>денсаулыққа шипалы</a:t>
            </a:r>
            <a:r>
              <a:rPr lang="ru-RU" sz="4300" dirty="0"/>
              <a:t> </a:t>
            </a:r>
            <a:r>
              <a:rPr lang="ru-RU" sz="4300" dirty="0" err="1"/>
              <a:t>әрі жұғымды сусын</a:t>
            </a:r>
            <a:r>
              <a:rPr lang="ru-RU" sz="4300" dirty="0"/>
              <a:t>. </a:t>
            </a:r>
            <a:r>
              <a:rPr lang="ru-RU" sz="4300" dirty="0" err="1"/>
              <a:t>Қымыз қазақ халқының ұлттық тағамдарының ішіндегі</a:t>
            </a:r>
            <a:r>
              <a:rPr lang="ru-RU" sz="4300" dirty="0"/>
              <a:t> </a:t>
            </a:r>
            <a:r>
              <a:rPr lang="ru-RU" sz="4300" dirty="0" err="1"/>
              <a:t>ең құрметті дастарқан дәмінің бірі</a:t>
            </a:r>
            <a:r>
              <a:rPr lang="ru-RU" sz="4300" dirty="0"/>
              <a:t>. Сары </a:t>
            </a:r>
            <a:r>
              <a:rPr lang="ru-RU" sz="4300" dirty="0" err="1"/>
              <a:t>қымыз дертке</a:t>
            </a:r>
            <a:r>
              <a:rPr lang="ru-RU" sz="4300" dirty="0"/>
              <a:t> шипа, </a:t>
            </a:r>
            <a:r>
              <a:rPr lang="ru-RU" sz="4300" dirty="0" err="1"/>
              <a:t>денеге</a:t>
            </a:r>
            <a:r>
              <a:rPr lang="ru-RU" sz="4300" dirty="0"/>
              <a:t> </a:t>
            </a:r>
            <a:r>
              <a:rPr lang="ru-RU" sz="4300" dirty="0" err="1"/>
              <a:t>күш.</a:t>
            </a:r>
            <a:r>
              <a:rPr lang="ru-RU" sz="4300" dirty="0"/>
              <a:t> </a:t>
            </a:r>
            <a:r>
              <a:rPr lang="ru-RU" sz="4300" dirty="0" err="1"/>
              <a:t>Қымыз негізінен</a:t>
            </a:r>
            <a:r>
              <a:rPr lang="ru-RU" sz="4300" dirty="0"/>
              <a:t> </a:t>
            </a:r>
            <a:r>
              <a:rPr lang="ru-RU" sz="4300" dirty="0" err="1"/>
              <a:t>жылқы терісінен</a:t>
            </a:r>
            <a:r>
              <a:rPr lang="ru-RU" sz="4300" dirty="0"/>
              <a:t> </a:t>
            </a:r>
            <a:r>
              <a:rPr lang="ru-RU" sz="4300" dirty="0" err="1"/>
              <a:t>тігіліп</a:t>
            </a:r>
            <a:r>
              <a:rPr lang="ru-RU" sz="4300" dirty="0"/>
              <a:t>, </a:t>
            </a:r>
            <a:r>
              <a:rPr lang="ru-RU" sz="4300" dirty="0" err="1"/>
              <a:t>әбден </a:t>
            </a:r>
            <a:r>
              <a:rPr lang="ru-RU" sz="4300" dirty="0"/>
              <a:t>– </a:t>
            </a:r>
            <a:r>
              <a:rPr lang="ru-RU" sz="4300" dirty="0" err="1"/>
              <a:t>тобылғы түтінінің ысы</a:t>
            </a:r>
            <a:r>
              <a:rPr lang="ru-RU" sz="4300" dirty="0"/>
              <a:t> </a:t>
            </a:r>
            <a:r>
              <a:rPr lang="ru-RU" sz="4300" dirty="0" err="1"/>
              <a:t>сіңген сабада</a:t>
            </a:r>
            <a:r>
              <a:rPr lang="ru-RU" sz="4300" dirty="0"/>
              <a:t> не </a:t>
            </a:r>
            <a:r>
              <a:rPr lang="ru-RU" sz="4300" dirty="0" err="1"/>
              <a:t>болмаса</a:t>
            </a:r>
            <a:r>
              <a:rPr lang="ru-RU" sz="4300" dirty="0"/>
              <a:t> </a:t>
            </a:r>
            <a:r>
              <a:rPr lang="ru-RU" sz="4300" dirty="0" err="1"/>
              <a:t>ағаш күбіде ашытылады</a:t>
            </a:r>
            <a:r>
              <a:rPr lang="ru-RU" sz="4300" dirty="0"/>
              <a:t>. </a:t>
            </a:r>
            <a:r>
              <a:rPr lang="ru-RU" sz="4300" dirty="0" err="1"/>
              <a:t>Қымыздың ашытқысы «Қор» деп</a:t>
            </a:r>
            <a:r>
              <a:rPr lang="ru-RU" sz="4300" dirty="0"/>
              <a:t> </a:t>
            </a:r>
            <a:r>
              <a:rPr lang="ru-RU" sz="4300" dirty="0" err="1"/>
              <a:t>аталады</a:t>
            </a:r>
            <a:r>
              <a:rPr lang="ru-RU" sz="4300" dirty="0"/>
              <a:t>. </a:t>
            </a:r>
            <a:r>
              <a:rPr lang="ru-RU" sz="4300" dirty="0" err="1"/>
              <a:t>Дәкеге түйген қорды сабаға </a:t>
            </a:r>
            <a:r>
              <a:rPr lang="ru-RU" sz="4300" dirty="0"/>
              <a:t>не </a:t>
            </a:r>
            <a:r>
              <a:rPr lang="ru-RU" sz="4300" dirty="0" err="1"/>
              <a:t>күбіге салып</a:t>
            </a:r>
            <a:r>
              <a:rPr lang="ru-RU" sz="4300" dirty="0"/>
              <a:t>, </a:t>
            </a:r>
            <a:r>
              <a:rPr lang="ru-RU" sz="4300" dirty="0" err="1"/>
              <a:t>оның үстіне бір</a:t>
            </a:r>
            <a:r>
              <a:rPr lang="ru-RU" sz="4300" dirty="0"/>
              <a:t> </a:t>
            </a:r>
            <a:r>
              <a:rPr lang="ru-RU" sz="4300" dirty="0" err="1"/>
              <a:t>шелектей</a:t>
            </a:r>
            <a:r>
              <a:rPr lang="ru-RU" sz="4300" dirty="0"/>
              <a:t> </a:t>
            </a:r>
            <a:r>
              <a:rPr lang="ru-RU" sz="4300" dirty="0" err="1"/>
              <a:t>жаңа сауған салқын саумалды</a:t>
            </a:r>
            <a:r>
              <a:rPr lang="ru-RU" sz="4300" dirty="0"/>
              <a:t> </a:t>
            </a:r>
            <a:r>
              <a:rPr lang="ru-RU" sz="4300" dirty="0" err="1"/>
              <a:t>құйып</a:t>
            </a:r>
            <a:r>
              <a:rPr lang="ru-RU" sz="4300" dirty="0"/>
              <a:t>, </a:t>
            </a:r>
            <a:r>
              <a:rPr lang="ru-RU" sz="4300" dirty="0" err="1"/>
              <a:t>ыдыстың сыртын</a:t>
            </a:r>
            <a:r>
              <a:rPr lang="ru-RU" sz="4300" dirty="0"/>
              <a:t> </a:t>
            </a:r>
            <a:r>
              <a:rPr lang="ru-RU" sz="4300" dirty="0" err="1"/>
              <a:t>жылылап</a:t>
            </a:r>
            <a:r>
              <a:rPr lang="ru-RU" sz="4300" dirty="0"/>
              <a:t> </a:t>
            </a:r>
            <a:r>
              <a:rPr lang="ru-RU" sz="4300" dirty="0" err="1"/>
              <a:t>орап</a:t>
            </a:r>
            <a:r>
              <a:rPr lang="ru-RU" sz="4300" dirty="0"/>
              <a:t> </a:t>
            </a:r>
            <a:r>
              <a:rPr lang="ru-RU" sz="4300" dirty="0" err="1"/>
              <a:t>тастайды</a:t>
            </a:r>
            <a:r>
              <a:rPr lang="ru-RU" sz="4300" dirty="0"/>
              <a:t>. </a:t>
            </a:r>
            <a:r>
              <a:rPr lang="ru-RU" sz="4300" dirty="0" err="1"/>
              <a:t>Қор езіліп</a:t>
            </a:r>
            <a:r>
              <a:rPr lang="ru-RU" sz="4300" dirty="0"/>
              <a:t> </a:t>
            </a:r>
            <a:r>
              <a:rPr lang="ru-RU" sz="4300" dirty="0" err="1"/>
              <a:t>саумалға тегіс</a:t>
            </a:r>
            <a:r>
              <a:rPr lang="ru-RU" sz="4300" dirty="0"/>
              <a:t> </a:t>
            </a:r>
            <a:r>
              <a:rPr lang="ru-RU" sz="4300" dirty="0" err="1"/>
              <a:t>тарағанда саумалдың дәмі қышқылданады.</a:t>
            </a:r>
            <a:r>
              <a:rPr lang="ru-RU" sz="4300" dirty="0"/>
              <a:t> </a:t>
            </a:r>
            <a:r>
              <a:rPr lang="ru-RU" sz="4300" dirty="0" err="1"/>
              <a:t>Сөйтіп, жаңа қор жасалады</a:t>
            </a:r>
            <a:r>
              <a:rPr lang="ru-RU" sz="4300" dirty="0"/>
              <a:t>. </a:t>
            </a:r>
            <a:r>
              <a:rPr lang="ru-RU" sz="4300" dirty="0" err="1"/>
              <a:t>Жаңа қордың үстіне салқындатылған (әйтпесе қымыз ірімтектініп</a:t>
            </a:r>
            <a:r>
              <a:rPr lang="ru-RU" sz="4300" dirty="0"/>
              <a:t> </a:t>
            </a:r>
            <a:r>
              <a:rPr lang="ru-RU" sz="4300" dirty="0" err="1"/>
              <a:t>кетеді</a:t>
            </a:r>
            <a:r>
              <a:rPr lang="ru-RU" sz="4300" dirty="0"/>
              <a:t>) </a:t>
            </a:r>
            <a:r>
              <a:rPr lang="ru-RU" sz="4300" dirty="0" err="1"/>
              <a:t>саумалды</a:t>
            </a:r>
            <a:r>
              <a:rPr lang="ru-RU" sz="4300" dirty="0"/>
              <a:t> </a:t>
            </a:r>
            <a:r>
              <a:rPr lang="ru-RU" sz="4300" dirty="0" err="1"/>
              <a:t>құйып, әр жолы</a:t>
            </a:r>
            <a:r>
              <a:rPr lang="ru-RU" sz="4300" dirty="0"/>
              <a:t> </a:t>
            </a:r>
            <a:r>
              <a:rPr lang="ru-RU" sz="4300" dirty="0" err="1"/>
              <a:t>саумал</a:t>
            </a:r>
            <a:r>
              <a:rPr lang="ru-RU" sz="4300" dirty="0"/>
              <a:t> </a:t>
            </a:r>
            <a:r>
              <a:rPr lang="ru-RU" sz="4300" dirty="0" err="1"/>
              <a:t>құйылған сайын</a:t>
            </a:r>
            <a:r>
              <a:rPr lang="ru-RU" sz="4300" dirty="0"/>
              <a:t> </a:t>
            </a:r>
            <a:r>
              <a:rPr lang="ru-RU" sz="4300" dirty="0" err="1"/>
              <a:t>піспекпен</a:t>
            </a:r>
            <a:r>
              <a:rPr lang="ru-RU" sz="4300" dirty="0"/>
              <a:t> жарты </a:t>
            </a:r>
            <a:r>
              <a:rPr lang="ru-RU" sz="4300" dirty="0" err="1"/>
              <a:t>сағаттай пісіп</a:t>
            </a:r>
            <a:r>
              <a:rPr lang="ru-RU" sz="4300" dirty="0"/>
              <a:t> </a:t>
            </a:r>
            <a:r>
              <a:rPr lang="ru-RU" sz="4300" dirty="0" err="1"/>
              <a:t>араластырып</a:t>
            </a:r>
            <a:r>
              <a:rPr lang="ru-RU" sz="4300" dirty="0"/>
              <a:t> </a:t>
            </a:r>
            <a:r>
              <a:rPr lang="ru-RU" sz="4300" dirty="0" err="1"/>
              <a:t>отырады</a:t>
            </a:r>
            <a:r>
              <a:rPr lang="ru-RU" sz="4300" dirty="0"/>
              <a:t>. </a:t>
            </a:r>
            <a:r>
              <a:rPr lang="ru-RU" sz="4300" dirty="0" err="1"/>
              <a:t>Қымыз ашытылатын</a:t>
            </a:r>
            <a:r>
              <a:rPr lang="ru-RU" sz="4300" dirty="0"/>
              <a:t> </a:t>
            </a:r>
            <a:r>
              <a:rPr lang="ru-RU" sz="4300" dirty="0" err="1"/>
              <a:t>ыдыстың ішіне</a:t>
            </a:r>
            <a:r>
              <a:rPr lang="ru-RU" sz="4300" dirty="0"/>
              <a:t> </a:t>
            </a:r>
            <a:r>
              <a:rPr lang="ru-RU" sz="4300" dirty="0" err="1"/>
              <a:t>қойдың сүр құйрығын </a:t>
            </a:r>
            <a:r>
              <a:rPr lang="ru-RU" sz="4300" dirty="0"/>
              <a:t>не </a:t>
            </a:r>
            <a:r>
              <a:rPr lang="ru-RU" sz="4300" dirty="0" err="1"/>
              <a:t>болмаса</a:t>
            </a:r>
            <a:r>
              <a:rPr lang="ru-RU" sz="4300" dirty="0"/>
              <a:t> </a:t>
            </a:r>
            <a:r>
              <a:rPr lang="ru-RU" sz="4300" dirty="0" err="1"/>
              <a:t>жылқының сүр қазысы </a:t>
            </a:r>
            <a:r>
              <a:rPr lang="ru-RU" sz="4300" dirty="0"/>
              <a:t>мен </a:t>
            </a:r>
            <a:r>
              <a:rPr lang="ru-RU" sz="4300" dirty="0" err="1"/>
              <a:t>семіз</a:t>
            </a:r>
            <a:r>
              <a:rPr lang="ru-RU" sz="4300" dirty="0"/>
              <a:t> </a:t>
            </a:r>
            <a:r>
              <a:rPr lang="ru-RU" sz="4300" dirty="0" err="1"/>
              <a:t>жаясын</a:t>
            </a:r>
            <a:r>
              <a:rPr lang="ru-RU" sz="4300" dirty="0"/>
              <a:t> </a:t>
            </a:r>
            <a:r>
              <a:rPr lang="ru-RU" sz="4300" dirty="0" err="1"/>
              <a:t>салып</a:t>
            </a:r>
            <a:r>
              <a:rPr lang="ru-RU" sz="4300" dirty="0"/>
              <a:t> </a:t>
            </a:r>
            <a:r>
              <a:rPr lang="ru-RU" sz="4300" dirty="0" err="1"/>
              <a:t>жіберсе</a:t>
            </a:r>
            <a:r>
              <a:rPr lang="ru-RU" sz="4300" dirty="0"/>
              <a:t>, </a:t>
            </a:r>
            <a:r>
              <a:rPr lang="ru-RU" sz="4300" dirty="0" err="1"/>
              <a:t>қымыз майлы</a:t>
            </a:r>
            <a:r>
              <a:rPr lang="ru-RU" sz="4300" dirty="0"/>
              <a:t> </a:t>
            </a:r>
            <a:r>
              <a:rPr lang="ru-RU" sz="4300" dirty="0" err="1"/>
              <a:t>әрі жұмсақ болады</a:t>
            </a:r>
            <a:r>
              <a:rPr lang="ru-RU" sz="4300" dirty="0"/>
              <a:t>. </a:t>
            </a:r>
            <a:r>
              <a:rPr lang="ru-RU" sz="4300" dirty="0" err="1"/>
              <a:t>Әдетте қымыздың өзінен </a:t>
            </a:r>
            <a:r>
              <a:rPr lang="ru-RU" sz="4300" dirty="0"/>
              <a:t>де май </a:t>
            </a:r>
            <a:r>
              <a:rPr lang="ru-RU" sz="4300" dirty="0" err="1"/>
              <a:t>шығады</a:t>
            </a:r>
            <a:r>
              <a:rPr lang="ru-RU" sz="4300" dirty="0"/>
              <a:t>. </a:t>
            </a:r>
            <a:r>
              <a:rPr lang="ru-RU" sz="4300" dirty="0" err="1"/>
              <a:t>Ол</a:t>
            </a:r>
            <a:r>
              <a:rPr lang="ru-RU" sz="4300" dirty="0"/>
              <a:t> май </a:t>
            </a:r>
            <a:r>
              <a:rPr lang="ru-RU" sz="4300" dirty="0" err="1"/>
              <a:t>қаралтқымданып</a:t>
            </a:r>
            <a:r>
              <a:rPr lang="ru-RU" sz="4300" dirty="0"/>
              <a:t>, </a:t>
            </a:r>
            <a:r>
              <a:rPr lang="ru-RU" sz="4300" dirty="0" err="1"/>
              <a:t>қымыздың бетінде</a:t>
            </a:r>
            <a:r>
              <a:rPr lang="ru-RU" sz="4300" dirty="0"/>
              <a:t> </a:t>
            </a:r>
            <a:r>
              <a:rPr lang="ru-RU" sz="4300" dirty="0" err="1"/>
              <a:t>қалқып жүреді</a:t>
            </a:r>
            <a:r>
              <a:rPr lang="ru-RU" sz="4300" dirty="0"/>
              <a:t>. </a:t>
            </a:r>
            <a:r>
              <a:rPr lang="ru-RU" sz="4300" dirty="0" err="1"/>
              <a:t>Іңірде пісілген</a:t>
            </a:r>
            <a:r>
              <a:rPr lang="ru-RU" sz="4300" dirty="0"/>
              <a:t> </a:t>
            </a:r>
            <a:r>
              <a:rPr lang="ru-RU" sz="4300" dirty="0" err="1"/>
              <a:t>қымызды жылылап</a:t>
            </a:r>
            <a:r>
              <a:rPr lang="ru-RU" sz="4300" dirty="0"/>
              <a:t> </a:t>
            </a:r>
            <a:r>
              <a:rPr lang="ru-RU" sz="4300" dirty="0" err="1"/>
              <a:t>қымтап қойып, келесі</a:t>
            </a:r>
            <a:r>
              <a:rPr lang="ru-RU" sz="4300" dirty="0"/>
              <a:t> </a:t>
            </a:r>
            <a:r>
              <a:rPr lang="ru-RU" sz="4300" dirty="0" err="1"/>
              <a:t>күні биенің </a:t>
            </a:r>
            <a:r>
              <a:rPr lang="ru-RU" sz="4300" dirty="0"/>
              <a:t>бас </a:t>
            </a:r>
            <a:r>
              <a:rPr lang="ru-RU" sz="4300" dirty="0" err="1"/>
              <a:t>сауымы</a:t>
            </a:r>
            <a:r>
              <a:rPr lang="ru-RU" sz="4300" dirty="0"/>
              <a:t> </a:t>
            </a:r>
            <a:r>
              <a:rPr lang="ru-RU" sz="4300" dirty="0" err="1"/>
              <a:t>сауылып</a:t>
            </a:r>
            <a:r>
              <a:rPr lang="ru-RU" sz="4300" dirty="0"/>
              <a:t> </a:t>
            </a:r>
            <a:r>
              <a:rPr lang="ru-RU" sz="4300" dirty="0" err="1"/>
              <a:t>болғаннан кейін</a:t>
            </a:r>
            <a:r>
              <a:rPr lang="ru-RU" sz="4300" dirty="0"/>
              <a:t> </a:t>
            </a:r>
            <a:r>
              <a:rPr lang="ru-RU" sz="4300" dirty="0" err="1"/>
              <a:t>ғана қотарады</a:t>
            </a:r>
            <a:r>
              <a:rPr lang="ru-RU" sz="4300" dirty="0"/>
              <a:t>. </a:t>
            </a:r>
            <a:r>
              <a:rPr lang="ru-RU" sz="4300" dirty="0" err="1"/>
              <a:t>Саба</a:t>
            </a:r>
            <a:r>
              <a:rPr lang="ru-RU" sz="4300" dirty="0"/>
              <a:t> мен </a:t>
            </a:r>
            <a:r>
              <a:rPr lang="ru-RU" sz="4300" dirty="0" err="1"/>
              <a:t>күбіні ең кемі</a:t>
            </a:r>
            <a:r>
              <a:rPr lang="ru-RU" sz="4300" dirty="0"/>
              <a:t> </a:t>
            </a:r>
            <a:r>
              <a:rPr lang="ru-RU" sz="4300" dirty="0" err="1"/>
              <a:t>аптасына</a:t>
            </a:r>
            <a:r>
              <a:rPr lang="ru-RU" sz="4300" dirty="0"/>
              <a:t> </a:t>
            </a:r>
            <a:r>
              <a:rPr lang="ru-RU" sz="4300" dirty="0" err="1"/>
              <a:t>бір</a:t>
            </a:r>
            <a:r>
              <a:rPr lang="ru-RU" sz="4300" dirty="0"/>
              <a:t> </a:t>
            </a:r>
            <a:r>
              <a:rPr lang="ru-RU" sz="4300" dirty="0" err="1"/>
              <a:t>рет</a:t>
            </a:r>
            <a:r>
              <a:rPr lang="ru-RU" sz="4300" dirty="0"/>
              <a:t> </a:t>
            </a:r>
            <a:r>
              <a:rPr lang="ru-RU" sz="4300" dirty="0" err="1"/>
              <a:t>әбден жуып</a:t>
            </a:r>
            <a:r>
              <a:rPr lang="ru-RU" sz="4300" dirty="0"/>
              <a:t>, </a:t>
            </a:r>
            <a:r>
              <a:rPr lang="ru-RU" sz="4300" dirty="0" err="1"/>
              <a:t>кептіру</a:t>
            </a:r>
            <a:r>
              <a:rPr lang="ru-RU" sz="4300" dirty="0"/>
              <a:t>, </a:t>
            </a:r>
            <a:r>
              <a:rPr lang="ru-RU" sz="4300" dirty="0" err="1"/>
              <a:t>ең кемі</a:t>
            </a:r>
            <a:r>
              <a:rPr lang="ru-RU" sz="4300" dirty="0"/>
              <a:t> </a:t>
            </a:r>
            <a:r>
              <a:rPr lang="ru-RU" sz="4300" dirty="0" err="1"/>
              <a:t>бір</a:t>
            </a:r>
            <a:r>
              <a:rPr lang="ru-RU" sz="4300" dirty="0"/>
              <a:t> </a:t>
            </a:r>
            <a:r>
              <a:rPr lang="ru-RU" sz="4300" dirty="0" err="1"/>
              <a:t>рет</a:t>
            </a:r>
            <a:r>
              <a:rPr lang="ru-RU" sz="4300" dirty="0"/>
              <a:t> </a:t>
            </a:r>
            <a:r>
              <a:rPr lang="ru-RU" sz="4300" dirty="0" err="1"/>
              <a:t>ыстап</a:t>
            </a:r>
            <a:r>
              <a:rPr lang="ru-RU" sz="4300" dirty="0"/>
              <a:t> </a:t>
            </a:r>
            <a:r>
              <a:rPr lang="ru-RU" sz="4300" dirty="0" err="1"/>
              <a:t>отыру</a:t>
            </a:r>
            <a:r>
              <a:rPr lang="ru-RU" sz="4300" dirty="0"/>
              <a:t> </a:t>
            </a:r>
            <a:r>
              <a:rPr lang="ru-RU" sz="4300" dirty="0" err="1"/>
              <a:t>қажет</a:t>
            </a:r>
            <a:r>
              <a:rPr lang="ru-RU" sz="4300" dirty="0"/>
              <a:t>. </a:t>
            </a:r>
            <a:r>
              <a:rPr lang="ru-RU" sz="4300" dirty="0" err="1"/>
              <a:t>Дер</a:t>
            </a:r>
            <a:r>
              <a:rPr lang="ru-RU" sz="4300" dirty="0"/>
              <a:t> </a:t>
            </a:r>
            <a:r>
              <a:rPr lang="ru-RU" sz="4300" dirty="0" err="1"/>
              <a:t>кезінде</a:t>
            </a:r>
            <a:r>
              <a:rPr lang="ru-RU" sz="4300" dirty="0"/>
              <a:t> </a:t>
            </a:r>
            <a:r>
              <a:rPr lang="ru-RU" sz="4300" dirty="0" err="1"/>
              <a:t>тазартып</a:t>
            </a:r>
            <a:r>
              <a:rPr lang="ru-RU" sz="4300" dirty="0"/>
              <a:t>, </a:t>
            </a:r>
            <a:r>
              <a:rPr lang="ru-RU" sz="4300" dirty="0" err="1"/>
              <a:t>ысталмаған ыдыс</a:t>
            </a:r>
            <a:r>
              <a:rPr lang="ru-RU" sz="4300" dirty="0"/>
              <a:t> </a:t>
            </a:r>
            <a:r>
              <a:rPr lang="ru-RU" sz="4300" dirty="0" err="1"/>
              <a:t>өңезденіп, қымыздан </a:t>
            </a:r>
            <a:r>
              <a:rPr lang="ru-RU" sz="4300" dirty="0"/>
              <a:t>«</a:t>
            </a:r>
            <a:r>
              <a:rPr lang="ru-RU" sz="4300" dirty="0" err="1"/>
              <a:t>ескі</a:t>
            </a:r>
            <a:r>
              <a:rPr lang="ru-RU" sz="4300" dirty="0"/>
              <a:t>» </a:t>
            </a:r>
            <a:r>
              <a:rPr lang="ru-RU" sz="4300" dirty="0" err="1"/>
              <a:t>дәм шығып тұрады.</a:t>
            </a:r>
            <a:r>
              <a:rPr lang="ru-RU" sz="4300" dirty="0"/>
              <a:t> </a:t>
            </a:r>
            <a:r>
              <a:rPr lang="ru-RU" sz="4300" dirty="0" err="1"/>
              <a:t>Қымыздан бір</a:t>
            </a:r>
            <a:r>
              <a:rPr lang="ru-RU" sz="4300" dirty="0"/>
              <a:t> </a:t>
            </a:r>
            <a:r>
              <a:rPr lang="ru-RU" sz="4300" dirty="0" err="1"/>
              <a:t>күнге жетерлік</a:t>
            </a:r>
            <a:r>
              <a:rPr lang="ru-RU" sz="4300" dirty="0"/>
              <a:t> </a:t>
            </a:r>
            <a:r>
              <a:rPr lang="ru-RU" sz="4300" dirty="0" err="1"/>
              <a:t>мөлшерде қотарып алғаннан кейін</a:t>
            </a:r>
            <a:r>
              <a:rPr lang="ru-RU" sz="4300" dirty="0"/>
              <a:t>, </a:t>
            </a:r>
            <a:r>
              <a:rPr lang="ru-RU" sz="4300" dirty="0" err="1"/>
              <a:t>оның орнына</a:t>
            </a:r>
            <a:r>
              <a:rPr lang="ru-RU" sz="4300" dirty="0"/>
              <a:t> </a:t>
            </a:r>
            <a:r>
              <a:rPr lang="ru-RU" sz="4300" dirty="0" err="1"/>
              <a:t>қайта саумал</a:t>
            </a:r>
            <a:r>
              <a:rPr lang="ru-RU" sz="4300" dirty="0"/>
              <a:t> </a:t>
            </a:r>
            <a:r>
              <a:rPr lang="ru-RU" sz="4300" dirty="0" err="1"/>
              <a:t>құйылады.</a:t>
            </a:r>
            <a:r>
              <a:rPr lang="ru-RU" sz="4300" dirty="0"/>
              <a:t> </a:t>
            </a:r>
            <a:r>
              <a:rPr lang="ru-RU" sz="4300" dirty="0" err="1"/>
              <a:t>Бұл </a:t>
            </a:r>
            <a:r>
              <a:rPr lang="ru-RU" sz="4300" dirty="0"/>
              <a:t>процесс </a:t>
            </a:r>
            <a:r>
              <a:rPr lang="ru-RU" sz="4300" dirty="0" err="1"/>
              <a:t>бие</a:t>
            </a:r>
            <a:r>
              <a:rPr lang="ru-RU" sz="4300" dirty="0"/>
              <a:t> </a:t>
            </a:r>
            <a:r>
              <a:rPr lang="ru-RU" sz="4300" dirty="0" err="1"/>
              <a:t>ағытылғанға дейін</a:t>
            </a:r>
            <a:r>
              <a:rPr lang="ru-RU" sz="4300" dirty="0"/>
              <a:t> </a:t>
            </a:r>
            <a:r>
              <a:rPr lang="ru-RU" sz="4300" dirty="0" err="1"/>
              <a:t>осылай</a:t>
            </a:r>
            <a:r>
              <a:rPr lang="ru-RU" sz="4300" dirty="0"/>
              <a:t> </a:t>
            </a:r>
            <a:r>
              <a:rPr lang="ru-RU" sz="4300" dirty="0" err="1"/>
              <a:t>жалғаса береді</a:t>
            </a:r>
            <a:r>
              <a:rPr lang="ru-RU" sz="4300" dirty="0"/>
              <a:t>. </a:t>
            </a:r>
            <a:r>
              <a:rPr lang="ru-RU" sz="4300" dirty="0" err="1"/>
              <a:t>Қымыз қотарғанда ыдыстың түбіне жетерлік</a:t>
            </a:r>
            <a:r>
              <a:rPr lang="ru-RU" sz="4300" dirty="0"/>
              <a:t> </a:t>
            </a:r>
            <a:r>
              <a:rPr lang="ru-RU" sz="4300" dirty="0" err="1"/>
              <a:t>мөлшерде қор қалуға тиіс</a:t>
            </a:r>
            <a:r>
              <a:rPr lang="ru-RU" sz="4300" dirty="0"/>
              <a:t>. </a:t>
            </a:r>
            <a:r>
              <a:rPr lang="ru-RU" sz="4300" dirty="0" err="1"/>
              <a:t>Қымыз дайындау</a:t>
            </a:r>
            <a:r>
              <a:rPr lang="ru-RU" sz="4300" dirty="0"/>
              <a:t> </a:t>
            </a:r>
            <a:r>
              <a:rPr lang="ru-RU" sz="4300" dirty="0" err="1"/>
              <a:t>шеберлігіне</a:t>
            </a:r>
            <a:r>
              <a:rPr lang="ru-RU" sz="4300" dirty="0"/>
              <a:t>, </a:t>
            </a:r>
            <a:r>
              <a:rPr lang="ru-RU" sz="4300" dirty="0" err="1"/>
              <a:t>сүттің тегіне</a:t>
            </a:r>
            <a:r>
              <a:rPr lang="ru-RU" sz="4300" dirty="0"/>
              <a:t>, </a:t>
            </a:r>
            <a:r>
              <a:rPr lang="ru-RU" sz="4300" dirty="0" err="1"/>
              <a:t>уақыт мезгіліне</a:t>
            </a:r>
            <a:r>
              <a:rPr lang="ru-RU" sz="4300" dirty="0"/>
              <a:t> </a:t>
            </a:r>
            <a:r>
              <a:rPr lang="ru-RU" sz="4300" dirty="0" err="1"/>
              <a:t>қарай бірнеше</a:t>
            </a:r>
            <a:r>
              <a:rPr lang="ru-RU" sz="4300" dirty="0"/>
              <a:t> </a:t>
            </a:r>
            <a:r>
              <a:rPr lang="ru-RU" sz="4300" dirty="0" err="1"/>
              <a:t>түрге бөлінеді.</a:t>
            </a:r>
            <a:r>
              <a:rPr lang="ru-RU" sz="4300" dirty="0"/>
              <a:t> </a:t>
            </a:r>
            <a:r>
              <a:rPr lang="ru-RU" sz="4300" dirty="0" err="1"/>
              <a:t>Осыған орай</a:t>
            </a:r>
            <a:r>
              <a:rPr lang="ru-RU" sz="4300" dirty="0"/>
              <a:t> </a:t>
            </a:r>
            <a:r>
              <a:rPr lang="ru-RU" sz="4300" dirty="0" err="1"/>
              <a:t>оның аталуы</a:t>
            </a:r>
            <a:r>
              <a:rPr lang="ru-RU" sz="4300" dirty="0"/>
              <a:t> да </a:t>
            </a:r>
            <a:r>
              <a:rPr lang="ru-RU" sz="4300" dirty="0" err="1"/>
              <a:t>алуан</a:t>
            </a:r>
            <a:r>
              <a:rPr lang="ru-RU" sz="4300" dirty="0"/>
              <a:t> </a:t>
            </a:r>
            <a:r>
              <a:rPr lang="ru-RU" sz="4300" dirty="0" err="1"/>
              <a:t>түрлі</a:t>
            </a:r>
            <a:r>
              <a:rPr lang="ru-RU" sz="4300" dirty="0"/>
              <a:t>. </a:t>
            </a:r>
            <a:r>
              <a:rPr lang="ru-RU" sz="4300" dirty="0" err="1"/>
              <a:t>Оның ен</a:t>
            </a:r>
            <a:r>
              <a:rPr lang="ru-RU" sz="4300" dirty="0"/>
              <a:t> </a:t>
            </a:r>
            <a:r>
              <a:rPr lang="ru-RU" sz="4300" dirty="0" err="1"/>
              <a:t>бастылары</a:t>
            </a:r>
            <a:r>
              <a:rPr lang="ru-RU" sz="4300" dirty="0"/>
              <a:t> </a:t>
            </a:r>
            <a:r>
              <a:rPr lang="ru-RU" sz="4300" dirty="0" err="1"/>
              <a:t>төмендегілер: </a:t>
            </a:r>
            <a:r>
              <a:rPr lang="ru-RU" sz="4300" dirty="0"/>
              <a:t>1.Уыз </a:t>
            </a:r>
            <a:r>
              <a:rPr lang="ru-RU" sz="4300" dirty="0" err="1"/>
              <a:t>қымыз </a:t>
            </a:r>
            <a:r>
              <a:rPr lang="ru-RU" sz="4300" dirty="0"/>
              <a:t>– </a:t>
            </a:r>
            <a:r>
              <a:rPr lang="ru-RU" sz="4300" dirty="0" err="1"/>
              <a:t>биені</a:t>
            </a:r>
            <a:r>
              <a:rPr lang="ru-RU" sz="4300" dirty="0"/>
              <a:t> </a:t>
            </a:r>
            <a:r>
              <a:rPr lang="ru-RU" sz="4300" dirty="0" err="1"/>
              <a:t>алғаш байлағанда аштылатын</a:t>
            </a:r>
            <a:r>
              <a:rPr lang="ru-RU" sz="4300" dirty="0"/>
              <a:t> </a:t>
            </a:r>
            <a:r>
              <a:rPr lang="ru-RU" sz="4300" dirty="0" err="1"/>
              <a:t>қымыз</a:t>
            </a:r>
            <a:r>
              <a:rPr lang="ru-RU" sz="4300" dirty="0"/>
              <a:t>. </a:t>
            </a:r>
            <a:r>
              <a:rPr lang="ru-RU" sz="4300" dirty="0" err="1"/>
              <a:t>Мұны бие</a:t>
            </a:r>
            <a:r>
              <a:rPr lang="ru-RU" sz="4300" dirty="0"/>
              <a:t> </a:t>
            </a:r>
            <a:r>
              <a:rPr lang="ru-RU" sz="4300" dirty="0" err="1"/>
              <a:t>бау</a:t>
            </a:r>
            <a:r>
              <a:rPr lang="ru-RU" sz="4300" dirty="0"/>
              <a:t> </a:t>
            </a:r>
            <a:r>
              <a:rPr lang="ru-RU" sz="4300" dirty="0" err="1"/>
              <a:t>деп</a:t>
            </a:r>
            <a:r>
              <a:rPr lang="ru-RU" sz="4300" dirty="0"/>
              <a:t> те </a:t>
            </a:r>
            <a:r>
              <a:rPr lang="ru-RU" sz="4300" dirty="0" err="1"/>
              <a:t>айтады</a:t>
            </a:r>
            <a:r>
              <a:rPr lang="ru-RU" sz="4300" dirty="0"/>
              <a:t>. 2.Бал </a:t>
            </a:r>
            <a:r>
              <a:rPr lang="ru-RU" sz="4300" dirty="0" err="1"/>
              <a:t>қымыз- әбден пісілген</a:t>
            </a:r>
            <a:r>
              <a:rPr lang="ru-RU" sz="4300" dirty="0"/>
              <a:t> </a:t>
            </a:r>
            <a:r>
              <a:rPr lang="ru-RU" sz="4300" dirty="0" err="1"/>
              <a:t>және бойына</a:t>
            </a:r>
            <a:r>
              <a:rPr lang="ru-RU" sz="4300" dirty="0"/>
              <a:t> </a:t>
            </a:r>
            <a:r>
              <a:rPr lang="ru-RU" sz="4300" dirty="0" err="1"/>
              <a:t>жылқының </a:t>
            </a:r>
            <a:r>
              <a:rPr lang="ru-RU" sz="4300" dirty="0"/>
              <a:t>не </a:t>
            </a:r>
            <a:r>
              <a:rPr lang="ru-RU" sz="4300" dirty="0" err="1"/>
              <a:t>қойдың майы</a:t>
            </a:r>
            <a:r>
              <a:rPr lang="ru-RU" sz="4300" dirty="0"/>
              <a:t> </a:t>
            </a:r>
            <a:r>
              <a:rPr lang="ru-RU" sz="4300" dirty="0" err="1"/>
              <a:t>сіңген бапты</a:t>
            </a:r>
            <a:r>
              <a:rPr lang="ru-RU" sz="4300" dirty="0"/>
              <a:t> </a:t>
            </a:r>
            <a:r>
              <a:rPr lang="ru-RU" sz="4300" dirty="0" err="1"/>
              <a:t>жұмсақ қымыз</a:t>
            </a:r>
            <a:r>
              <a:rPr lang="ru-RU" sz="4300" dirty="0"/>
              <a:t>. </a:t>
            </a:r>
            <a:r>
              <a:rPr lang="ru-RU" sz="4300" dirty="0" err="1"/>
              <a:t>Мұндай қымыздың өңі әдеттегі қымыздан көрі сары</a:t>
            </a:r>
            <a:r>
              <a:rPr lang="ru-RU" sz="4300" dirty="0"/>
              <a:t> </a:t>
            </a:r>
            <a:r>
              <a:rPr lang="ru-RU" sz="4300" dirty="0" err="1"/>
              <a:t>әрі қою болады</a:t>
            </a:r>
            <a:r>
              <a:rPr lang="ru-RU" sz="4300" dirty="0"/>
              <a:t>. 3.Бесті </a:t>
            </a:r>
            <a:r>
              <a:rPr lang="ru-RU" sz="4300" dirty="0" err="1"/>
              <a:t>қымыз </a:t>
            </a:r>
            <a:r>
              <a:rPr lang="ru-RU" sz="4300" dirty="0"/>
              <a:t>–</a:t>
            </a:r>
            <a:r>
              <a:rPr lang="ru-RU" sz="4300" dirty="0" err="1"/>
              <a:t>төрт түн асып</a:t>
            </a:r>
            <a:r>
              <a:rPr lang="ru-RU" sz="4300" dirty="0"/>
              <a:t>, </a:t>
            </a:r>
            <a:r>
              <a:rPr lang="ru-RU" sz="4300" dirty="0" err="1"/>
              <a:t>ашуы</a:t>
            </a:r>
            <a:r>
              <a:rPr lang="ru-RU" sz="4300" dirty="0"/>
              <a:t> </a:t>
            </a:r>
            <a:r>
              <a:rPr lang="ru-RU" sz="4300" dirty="0" err="1"/>
              <a:t>мейлінше</a:t>
            </a:r>
            <a:r>
              <a:rPr lang="ru-RU" sz="4300" dirty="0"/>
              <a:t> </a:t>
            </a:r>
            <a:r>
              <a:rPr lang="ru-RU" sz="4300" dirty="0" err="1"/>
              <a:t>жеткен</a:t>
            </a:r>
            <a:r>
              <a:rPr lang="ru-RU" sz="4300" dirty="0"/>
              <a:t> </a:t>
            </a:r>
            <a:r>
              <a:rPr lang="ru-RU" sz="4300" dirty="0" err="1"/>
              <a:t>қымыз</a:t>
            </a:r>
            <a:r>
              <a:rPr lang="ru-RU" sz="4300" dirty="0"/>
              <a:t>. </a:t>
            </a:r>
            <a:r>
              <a:rPr lang="ru-RU" sz="4300" dirty="0" err="1"/>
              <a:t>4.Дөнен қымыз- үш түнегеннен кейін</a:t>
            </a:r>
            <a:r>
              <a:rPr lang="ru-RU" sz="4300" dirty="0"/>
              <a:t> </a:t>
            </a:r>
            <a:r>
              <a:rPr lang="ru-RU" sz="4300" dirty="0" err="1"/>
              <a:t>қотарылатын, мейлінше</a:t>
            </a:r>
            <a:r>
              <a:rPr lang="ru-RU" sz="4300" dirty="0"/>
              <a:t> </a:t>
            </a:r>
            <a:r>
              <a:rPr lang="ru-RU" sz="4300" dirty="0" err="1"/>
              <a:t>ашуы</a:t>
            </a:r>
            <a:r>
              <a:rPr lang="ru-RU" sz="4300" dirty="0"/>
              <a:t> </a:t>
            </a:r>
            <a:r>
              <a:rPr lang="ru-RU" sz="4300" dirty="0" err="1"/>
              <a:t>жеткен</a:t>
            </a:r>
            <a:r>
              <a:rPr lang="ru-RU" sz="4300" dirty="0"/>
              <a:t> </a:t>
            </a:r>
            <a:r>
              <a:rPr lang="ru-RU" sz="4300" dirty="0" err="1"/>
              <a:t>қымыз.</a:t>
            </a:r>
            <a:r>
              <a:rPr lang="ru-RU" sz="4300" dirty="0"/>
              <a:t> 5.Жуас </a:t>
            </a:r>
            <a:r>
              <a:rPr lang="ru-RU" sz="4300" dirty="0" err="1"/>
              <a:t>қымыз </a:t>
            </a:r>
            <a:r>
              <a:rPr lang="ru-RU" sz="4300" dirty="0"/>
              <a:t>– </a:t>
            </a:r>
            <a:r>
              <a:rPr lang="ru-RU" sz="4300" dirty="0" err="1"/>
              <a:t>үстіне саумал</a:t>
            </a:r>
            <a:r>
              <a:rPr lang="ru-RU" sz="4300" dirty="0"/>
              <a:t> </a:t>
            </a:r>
            <a:r>
              <a:rPr lang="ru-RU" sz="4300" dirty="0" err="1"/>
              <a:t>қосып жұмсартылған қымыз</a:t>
            </a:r>
            <a:r>
              <a:rPr lang="ru-RU" sz="4300" dirty="0"/>
              <a:t>. </a:t>
            </a:r>
            <a:r>
              <a:rPr lang="ru-RU" sz="4300" dirty="0" err="1"/>
              <a:t>Қымыз </a:t>
            </a:r>
            <a:r>
              <a:rPr lang="ru-RU" sz="4300" dirty="0"/>
              <a:t>аса </a:t>
            </a:r>
            <a:r>
              <a:rPr lang="ru-RU" sz="4300" dirty="0" err="1"/>
              <a:t>ашып</a:t>
            </a:r>
            <a:r>
              <a:rPr lang="ru-RU" sz="4300" dirty="0"/>
              <a:t> </a:t>
            </a:r>
            <a:r>
              <a:rPr lang="ru-RU" sz="4300" dirty="0" err="1"/>
              <a:t>кеткенше</a:t>
            </a:r>
            <a:r>
              <a:rPr lang="ru-RU" sz="4300" dirty="0"/>
              <a:t> </a:t>
            </a:r>
            <a:r>
              <a:rPr lang="ru-RU" sz="4300" dirty="0" err="1"/>
              <a:t>ішуге</a:t>
            </a:r>
            <a:r>
              <a:rPr lang="ru-RU" sz="4300" dirty="0"/>
              <a:t> </a:t>
            </a:r>
            <a:r>
              <a:rPr lang="ru-RU" sz="4300" dirty="0" err="1"/>
              <a:t>қолайлы </a:t>
            </a:r>
            <a:r>
              <a:rPr lang="ru-RU" sz="4300" dirty="0"/>
              <a:t>болу </a:t>
            </a:r>
            <a:r>
              <a:rPr lang="ru-RU" sz="4300" dirty="0" err="1"/>
              <a:t>үшін осылай</a:t>
            </a:r>
            <a:r>
              <a:rPr lang="ru-RU" sz="4300" dirty="0"/>
              <a:t> </a:t>
            </a:r>
            <a:r>
              <a:rPr lang="ru-RU" sz="4300" dirty="0" err="1"/>
              <a:t>істейді</a:t>
            </a:r>
            <a:r>
              <a:rPr lang="ru-RU" sz="4300" dirty="0"/>
              <a:t>. </a:t>
            </a:r>
            <a:r>
              <a:rPr lang="ru-RU" sz="4300" dirty="0" err="1"/>
              <a:t>6.Құнан қымыз </a:t>
            </a:r>
            <a:r>
              <a:rPr lang="ru-RU" sz="4300" dirty="0"/>
              <a:t>– </a:t>
            </a:r>
            <a:r>
              <a:rPr lang="ru-RU" sz="4300" dirty="0" err="1"/>
              <a:t>екі</a:t>
            </a:r>
            <a:r>
              <a:rPr lang="ru-RU" sz="4300" dirty="0"/>
              <a:t> </a:t>
            </a:r>
            <a:r>
              <a:rPr lang="ru-RU" sz="4300" dirty="0" err="1"/>
              <a:t>түнегеннен кейін</a:t>
            </a:r>
            <a:r>
              <a:rPr lang="ru-RU" sz="4300" dirty="0"/>
              <a:t> </a:t>
            </a:r>
            <a:r>
              <a:rPr lang="ru-RU" sz="4300" dirty="0" err="1"/>
              <a:t>ғана қотарылатын қымыз.</a:t>
            </a:r>
            <a:r>
              <a:rPr lang="ru-RU" sz="4300" dirty="0"/>
              <a:t> </a:t>
            </a:r>
            <a:r>
              <a:rPr lang="ru-RU" sz="4300" dirty="0" err="1"/>
              <a:t>Бұл түнеме қымызға қарағанда күшті болады</a:t>
            </a:r>
            <a:r>
              <a:rPr lang="ru-RU" sz="4300" dirty="0"/>
              <a:t>. </a:t>
            </a:r>
            <a:r>
              <a:rPr lang="ru-RU" sz="4300" dirty="0" err="1"/>
              <a:t>7.Қысырақ қымыз </a:t>
            </a:r>
            <a:r>
              <a:rPr lang="ru-RU" sz="4300" dirty="0"/>
              <a:t>– </a:t>
            </a:r>
            <a:r>
              <a:rPr lang="ru-RU" sz="4300" dirty="0" err="1"/>
              <a:t>бірінші</a:t>
            </a:r>
            <a:r>
              <a:rPr lang="ru-RU" sz="4300" dirty="0"/>
              <a:t> </a:t>
            </a:r>
            <a:r>
              <a:rPr lang="ru-RU" sz="4300" dirty="0" err="1"/>
              <a:t>рет</a:t>
            </a:r>
            <a:r>
              <a:rPr lang="ru-RU" sz="4300" dirty="0"/>
              <a:t> </a:t>
            </a:r>
            <a:r>
              <a:rPr lang="ru-RU" sz="4300" dirty="0" err="1"/>
              <a:t>құлынданған қулық биенің сүтінен ашытылатын</a:t>
            </a:r>
            <a:r>
              <a:rPr lang="ru-RU" sz="4300" dirty="0"/>
              <a:t> </a:t>
            </a:r>
            <a:r>
              <a:rPr lang="ru-RU" sz="4300" dirty="0" err="1"/>
              <a:t>қымыз.</a:t>
            </a:r>
            <a:r>
              <a:rPr lang="ru-RU" sz="4300" dirty="0"/>
              <a:t> </a:t>
            </a:r>
            <a:r>
              <a:rPr lang="ru-RU" sz="4300" dirty="0" err="1"/>
              <a:t>Қулық биенің сүті жылда</a:t>
            </a:r>
            <a:r>
              <a:rPr lang="ru-RU" sz="4300" dirty="0"/>
              <a:t> </a:t>
            </a:r>
            <a:r>
              <a:rPr lang="ru-RU" sz="4300" dirty="0" err="1"/>
              <a:t>сауылып</a:t>
            </a:r>
            <a:r>
              <a:rPr lang="ru-RU" sz="4300" dirty="0"/>
              <a:t> </a:t>
            </a:r>
            <a:r>
              <a:rPr lang="ru-RU" sz="4300" dirty="0" err="1"/>
              <a:t>жүрген сары</a:t>
            </a:r>
            <a:r>
              <a:rPr lang="ru-RU" sz="4300" dirty="0"/>
              <a:t> </a:t>
            </a:r>
            <a:r>
              <a:rPr lang="ru-RU" sz="4300" dirty="0" err="1"/>
              <a:t>қарын </a:t>
            </a:r>
            <a:r>
              <a:rPr lang="ru-RU" sz="4300" dirty="0"/>
              <a:t>мама </a:t>
            </a:r>
            <a:r>
              <a:rPr lang="ru-RU" sz="4300" dirty="0" err="1"/>
              <a:t>биелердің сүтіне қарағанда әлде </a:t>
            </a:r>
            <a:r>
              <a:rPr lang="ru-RU" sz="4300" dirty="0"/>
              <a:t>8.</a:t>
            </a:r>
            <a:r>
              <a:rPr lang="ru-RU" sz="4300" dirty="0" err="1"/>
              <a:t>қайда қуатты болады</a:t>
            </a:r>
            <a:r>
              <a:rPr lang="ru-RU" sz="4300" dirty="0"/>
              <a:t>. </a:t>
            </a:r>
            <a:r>
              <a:rPr lang="ru-RU" sz="4300" dirty="0" err="1"/>
              <a:t>Қысырақ қымызды әдетте </a:t>
            </a:r>
            <a:r>
              <a:rPr lang="ru-RU" sz="4300" dirty="0"/>
              <a:t>«Ту </a:t>
            </a:r>
            <a:r>
              <a:rPr lang="ru-RU" sz="4300" dirty="0" err="1"/>
              <a:t>қымыз</a:t>
            </a:r>
            <a:r>
              <a:rPr lang="ru-RU" sz="4300" dirty="0"/>
              <a:t>» </a:t>
            </a:r>
            <a:r>
              <a:rPr lang="ru-RU" sz="4300" dirty="0" err="1"/>
              <a:t>деп</a:t>
            </a:r>
            <a:r>
              <a:rPr lang="ru-RU" sz="4300" dirty="0"/>
              <a:t> </a:t>
            </a:r>
            <a:r>
              <a:rPr lang="ru-RU" sz="4300" dirty="0" err="1"/>
              <a:t>айтады</a:t>
            </a:r>
            <a:r>
              <a:rPr lang="ru-RU" sz="4300" dirty="0"/>
              <a:t>. </a:t>
            </a:r>
            <a:r>
              <a:rPr lang="ru-RU" sz="4300" dirty="0" err="1"/>
              <a:t>9.Қысырдың қымызы- бие</a:t>
            </a:r>
            <a:r>
              <a:rPr lang="ru-RU" sz="4300" dirty="0"/>
              <a:t> </a:t>
            </a:r>
            <a:r>
              <a:rPr lang="ru-RU" sz="4300" dirty="0" err="1"/>
              <a:t>ағытылып кеткен</a:t>
            </a:r>
            <a:r>
              <a:rPr lang="ru-RU" sz="4300" dirty="0"/>
              <a:t> </a:t>
            </a:r>
            <a:r>
              <a:rPr lang="ru-RU" sz="4300" dirty="0" err="1"/>
              <a:t>кейін</a:t>
            </a:r>
            <a:r>
              <a:rPr lang="ru-RU" sz="4300" dirty="0"/>
              <a:t>, </a:t>
            </a:r>
            <a:r>
              <a:rPr lang="ru-RU" sz="4300" dirty="0" err="1"/>
              <a:t>жем</a:t>
            </a:r>
            <a:r>
              <a:rPr lang="ru-RU" sz="4300" dirty="0"/>
              <a:t>, </a:t>
            </a:r>
            <a:r>
              <a:rPr lang="ru-RU" sz="4300" dirty="0" err="1"/>
              <a:t>шөбі дайын</a:t>
            </a:r>
            <a:r>
              <a:rPr lang="ru-RU" sz="4300" dirty="0"/>
              <a:t> </a:t>
            </a:r>
            <a:r>
              <a:rPr lang="ru-RU" sz="4300" dirty="0" err="1"/>
              <a:t>адамдар</a:t>
            </a:r>
            <a:r>
              <a:rPr lang="ru-RU" sz="4300" dirty="0"/>
              <a:t> </a:t>
            </a:r>
            <a:r>
              <a:rPr lang="ru-RU" sz="4300" dirty="0" err="1"/>
              <a:t>қысыр биелерді</a:t>
            </a:r>
            <a:r>
              <a:rPr lang="ru-RU" sz="4300" dirty="0"/>
              <a:t> </a:t>
            </a:r>
            <a:r>
              <a:rPr lang="ru-RU" sz="4300" dirty="0" err="1"/>
              <a:t>іріктеп</a:t>
            </a:r>
            <a:r>
              <a:rPr lang="ru-RU" sz="4300" dirty="0"/>
              <a:t> </a:t>
            </a:r>
            <a:r>
              <a:rPr lang="ru-RU" sz="4300" dirty="0" err="1"/>
              <a:t>алып</a:t>
            </a:r>
            <a:r>
              <a:rPr lang="ru-RU" sz="4300" dirty="0"/>
              <a:t> </a:t>
            </a:r>
            <a:r>
              <a:rPr lang="ru-RU" sz="4300" dirty="0" err="1"/>
              <a:t>қалып, қыста қолда ұстап сауады</a:t>
            </a:r>
            <a:r>
              <a:rPr lang="ru-RU" sz="4300" dirty="0"/>
              <a:t>. </a:t>
            </a:r>
            <a:r>
              <a:rPr lang="ru-RU" sz="4300" dirty="0" err="1"/>
              <a:t>Сондықтан, бұл қымызды «қысырдың қымызы» дейді</a:t>
            </a:r>
            <a:r>
              <a:rPr lang="ru-RU" sz="4300" dirty="0"/>
              <a:t>. 10.Сары </a:t>
            </a:r>
            <a:r>
              <a:rPr lang="ru-RU" sz="4300" dirty="0" err="1"/>
              <a:t>қымыз </a:t>
            </a:r>
            <a:r>
              <a:rPr lang="ru-RU" sz="4300" dirty="0"/>
              <a:t>–</a:t>
            </a:r>
            <a:r>
              <a:rPr lang="ru-RU" sz="4300" dirty="0" err="1"/>
              <a:t>шөп пісіп</a:t>
            </a:r>
            <a:r>
              <a:rPr lang="ru-RU" sz="4300" dirty="0"/>
              <a:t>, </a:t>
            </a:r>
            <a:r>
              <a:rPr lang="ru-RU" sz="4300" dirty="0" err="1"/>
              <a:t>биенің сүті қойылған кезде</a:t>
            </a:r>
            <a:r>
              <a:rPr lang="ru-RU" sz="4300" dirty="0"/>
              <a:t> </a:t>
            </a:r>
            <a:r>
              <a:rPr lang="ru-RU" sz="4300" dirty="0" err="1"/>
              <a:t>ашытылатын</a:t>
            </a:r>
            <a:r>
              <a:rPr lang="ru-RU" sz="4300" dirty="0"/>
              <a:t> </a:t>
            </a:r>
            <a:r>
              <a:rPr lang="ru-RU" sz="4300" dirty="0" err="1"/>
              <a:t>қымыз</a:t>
            </a:r>
            <a:r>
              <a:rPr lang="ru-RU" sz="4300" dirty="0"/>
              <a:t>. </a:t>
            </a:r>
            <a:r>
              <a:rPr lang="ru-RU" sz="4300" dirty="0" err="1"/>
              <a:t>Бұл жазды</a:t>
            </a:r>
            <a:r>
              <a:rPr lang="ru-RU" sz="4300" dirty="0"/>
              <a:t> </a:t>
            </a:r>
            <a:r>
              <a:rPr lang="ru-RU" sz="4300" dirty="0" err="1"/>
              <a:t>күнгі қымызға қарағанда қою әрі өңі сары</a:t>
            </a:r>
            <a:r>
              <a:rPr lang="ru-RU" sz="4300" dirty="0"/>
              <a:t> </a:t>
            </a:r>
            <a:r>
              <a:rPr lang="ru-RU" sz="4300" dirty="0" err="1"/>
              <a:t>болады</a:t>
            </a:r>
            <a:r>
              <a:rPr lang="ru-RU" sz="4300" dirty="0"/>
              <a:t>. 11.Сірге </a:t>
            </a:r>
            <a:r>
              <a:rPr lang="ru-RU" sz="4300" dirty="0" err="1"/>
              <a:t>жияр</a:t>
            </a:r>
            <a:r>
              <a:rPr lang="ru-RU" sz="4300" dirty="0"/>
              <a:t> </a:t>
            </a:r>
            <a:r>
              <a:rPr lang="ru-RU" sz="4300" dirty="0" err="1"/>
              <a:t>қымыз </a:t>
            </a:r>
            <a:r>
              <a:rPr lang="ru-RU" sz="4300" dirty="0"/>
              <a:t>– </a:t>
            </a:r>
            <a:r>
              <a:rPr lang="ru-RU" sz="4300" dirty="0" err="1"/>
              <a:t>бие</a:t>
            </a:r>
            <a:r>
              <a:rPr lang="ru-RU" sz="4300" dirty="0"/>
              <a:t> </a:t>
            </a:r>
            <a:r>
              <a:rPr lang="ru-RU" sz="4300" dirty="0" err="1"/>
              <a:t>ағытылар кездегі</a:t>
            </a:r>
            <a:r>
              <a:rPr lang="ru-RU" sz="4300" dirty="0"/>
              <a:t> </a:t>
            </a:r>
            <a:r>
              <a:rPr lang="ru-RU" sz="4300" dirty="0" err="1"/>
              <a:t>ең соңғы қымыз</a:t>
            </a:r>
            <a:r>
              <a:rPr lang="ru-RU" sz="4300" dirty="0"/>
              <a:t>. Бие </a:t>
            </a:r>
            <a:r>
              <a:rPr lang="ru-RU" sz="4300" dirty="0" err="1"/>
              <a:t>алғаш байланып</a:t>
            </a:r>
            <a:r>
              <a:rPr lang="ru-RU" sz="4300" dirty="0"/>
              <a:t>, </a:t>
            </a:r>
            <a:r>
              <a:rPr lang="ru-RU" sz="4300" dirty="0" err="1"/>
              <a:t>уыз</a:t>
            </a:r>
            <a:r>
              <a:rPr lang="ru-RU" sz="4300" dirty="0"/>
              <a:t> </a:t>
            </a:r>
            <a:r>
              <a:rPr lang="ru-RU" sz="4300" dirty="0" err="1"/>
              <a:t>қымыз ішерде</a:t>
            </a:r>
            <a:r>
              <a:rPr lang="ru-RU" sz="4300" dirty="0"/>
              <a:t> </a:t>
            </a:r>
            <a:r>
              <a:rPr lang="ru-RU" sz="4300" dirty="0" err="1"/>
              <a:t>бір</a:t>
            </a:r>
            <a:r>
              <a:rPr lang="ru-RU" sz="4300" dirty="0"/>
              <a:t> той </a:t>
            </a:r>
            <a:r>
              <a:rPr lang="ru-RU" sz="4300" dirty="0" err="1"/>
              <a:t>болса</a:t>
            </a:r>
            <a:r>
              <a:rPr lang="ru-RU" sz="4300" dirty="0"/>
              <a:t>, </a:t>
            </a:r>
            <a:r>
              <a:rPr lang="ru-RU" sz="4300" dirty="0" err="1"/>
              <a:t>бие</a:t>
            </a:r>
            <a:r>
              <a:rPr lang="ru-RU" sz="4300" dirty="0"/>
              <a:t> </a:t>
            </a:r>
            <a:r>
              <a:rPr lang="ru-RU" sz="4300" dirty="0" err="1"/>
              <a:t>ағытылып</a:t>
            </a:r>
            <a:r>
              <a:rPr lang="ru-RU" sz="4300" dirty="0"/>
              <a:t>, </a:t>
            </a:r>
            <a:r>
              <a:rPr lang="ru-RU" sz="4300" dirty="0" err="1"/>
              <a:t>сірге</a:t>
            </a:r>
            <a:r>
              <a:rPr lang="ru-RU" sz="4300" dirty="0"/>
              <a:t> </a:t>
            </a:r>
            <a:r>
              <a:rPr lang="ru-RU" sz="4300" dirty="0" err="1"/>
              <a:t>жияр</a:t>
            </a:r>
            <a:r>
              <a:rPr lang="ru-RU" sz="4300" dirty="0"/>
              <a:t> </a:t>
            </a:r>
            <a:r>
              <a:rPr lang="ru-RU" sz="4300" dirty="0" err="1"/>
              <a:t>қымызды ішерде</a:t>
            </a:r>
            <a:r>
              <a:rPr lang="ru-RU" sz="4300" dirty="0"/>
              <a:t> </a:t>
            </a:r>
            <a:r>
              <a:rPr lang="ru-RU" sz="4300" dirty="0" err="1"/>
              <a:t>тағы бір</a:t>
            </a:r>
            <a:r>
              <a:rPr lang="ru-RU" sz="4300" dirty="0"/>
              <a:t> </a:t>
            </a:r>
            <a:r>
              <a:rPr lang="ru-RU" sz="4300" dirty="0" err="1"/>
              <a:t>той</a:t>
            </a:r>
            <a:r>
              <a:rPr lang="ru-RU" sz="4300" dirty="0"/>
              <a:t> </a:t>
            </a:r>
            <a:r>
              <a:rPr lang="ru-RU" sz="4300" dirty="0" err="1"/>
              <a:t>болады</a:t>
            </a:r>
            <a:r>
              <a:rPr lang="ru-RU" sz="4300" dirty="0"/>
              <a:t>. </a:t>
            </a:r>
            <a:r>
              <a:rPr lang="ru-RU" sz="4300" dirty="0" err="1"/>
              <a:t>12.Түнеме қымыз- ескі</a:t>
            </a:r>
            <a:r>
              <a:rPr lang="ru-RU" sz="4300" dirty="0"/>
              <a:t> </a:t>
            </a:r>
            <a:r>
              <a:rPr lang="ru-RU" sz="4300" dirty="0" err="1"/>
              <a:t>қымыздың үстіне саумал</a:t>
            </a:r>
            <a:r>
              <a:rPr lang="ru-RU" sz="4300" dirty="0"/>
              <a:t> </a:t>
            </a:r>
            <a:r>
              <a:rPr lang="ru-RU" sz="4300" dirty="0" err="1"/>
              <a:t>құйылып, келесі</a:t>
            </a:r>
            <a:r>
              <a:rPr lang="ru-RU" sz="4300" dirty="0"/>
              <a:t> </a:t>
            </a:r>
            <a:r>
              <a:rPr lang="ru-RU" sz="4300" dirty="0" err="1"/>
              <a:t>күні (тағы бір</a:t>
            </a:r>
            <a:r>
              <a:rPr lang="ru-RU" sz="4300" dirty="0"/>
              <a:t> </a:t>
            </a:r>
            <a:r>
              <a:rPr lang="ru-RU" sz="4300" dirty="0" err="1"/>
              <a:t>күн асқаннан кейін</a:t>
            </a:r>
            <a:r>
              <a:rPr lang="ru-RU" sz="4300" dirty="0"/>
              <a:t>) </a:t>
            </a:r>
            <a:r>
              <a:rPr lang="ru-RU" sz="4300" dirty="0" err="1"/>
              <a:t>қотарылған қымыз.</a:t>
            </a:r>
            <a:r>
              <a:rPr lang="ru-RU" sz="4300" dirty="0"/>
              <a:t> </a:t>
            </a:r>
            <a:r>
              <a:rPr lang="ru-RU" sz="4300" dirty="0" err="1"/>
              <a:t>13.Қорықтық (тасқорықтық</a:t>
            </a:r>
            <a:r>
              <a:rPr lang="ru-RU" sz="4300" dirty="0"/>
              <a:t>) – тек </a:t>
            </a:r>
            <a:r>
              <a:rPr lang="ru-RU" sz="4300" dirty="0" err="1"/>
              <a:t>қана қой </a:t>
            </a:r>
            <a:r>
              <a:rPr lang="ru-RU" sz="4300" dirty="0"/>
              <a:t>- </a:t>
            </a:r>
            <a:r>
              <a:rPr lang="ru-RU" sz="4300" dirty="0" err="1"/>
              <a:t>ешкінің сүтінен қойшылар өрісте жүргенде пісіріп</a:t>
            </a:r>
            <a:r>
              <a:rPr lang="ru-RU" sz="4300" dirty="0"/>
              <a:t> </a:t>
            </a:r>
            <a:r>
              <a:rPr lang="ru-RU" sz="4300" dirty="0" err="1"/>
              <a:t>ішетін</a:t>
            </a:r>
            <a:r>
              <a:rPr lang="ru-RU" sz="4300" dirty="0"/>
              <a:t> </a:t>
            </a:r>
            <a:r>
              <a:rPr lang="ru-RU" sz="4300" dirty="0" err="1"/>
              <a:t>тамақ</a:t>
            </a:r>
            <a:r>
              <a:rPr lang="ru-RU" sz="4300" dirty="0"/>
              <a:t>. </a:t>
            </a:r>
            <a:r>
              <a:rPr lang="ru-RU" sz="4300" dirty="0" err="1"/>
              <a:t>Ағаш тостаққа </a:t>
            </a:r>
            <a:r>
              <a:rPr lang="ru-RU" sz="4300" dirty="0"/>
              <a:t>не </a:t>
            </a:r>
            <a:r>
              <a:rPr lang="ru-RU" sz="4300" dirty="0" err="1"/>
              <a:t>сапты-аяққа сауып</a:t>
            </a:r>
            <a:r>
              <a:rPr lang="ru-RU" sz="4300" dirty="0"/>
              <a:t> </a:t>
            </a:r>
            <a:r>
              <a:rPr lang="ru-RU" sz="4300" dirty="0" err="1"/>
              <a:t>қой сүтіне отқа әбден қыздырылған малта</a:t>
            </a:r>
            <a:r>
              <a:rPr lang="ru-RU" sz="4300" dirty="0"/>
              <a:t> </a:t>
            </a:r>
            <a:r>
              <a:rPr lang="ru-RU" sz="4300" dirty="0" err="1"/>
              <a:t>тасты</a:t>
            </a:r>
            <a:r>
              <a:rPr lang="ru-RU" sz="4300" dirty="0"/>
              <a:t> </a:t>
            </a:r>
            <a:r>
              <a:rPr lang="ru-RU" sz="4300" dirty="0" err="1"/>
              <a:t>бір-бірлеп</a:t>
            </a:r>
            <a:r>
              <a:rPr lang="ru-RU" sz="4300" dirty="0"/>
              <a:t> </a:t>
            </a:r>
            <a:r>
              <a:rPr lang="ru-RU" sz="4300" dirty="0" err="1"/>
              <a:t>салып</a:t>
            </a:r>
            <a:r>
              <a:rPr lang="ru-RU" sz="4300" dirty="0"/>
              <a:t> </a:t>
            </a:r>
            <a:r>
              <a:rPr lang="ru-RU" sz="4300" dirty="0" err="1"/>
              <a:t>отырады</a:t>
            </a:r>
            <a:r>
              <a:rPr lang="ru-RU" sz="4300" dirty="0"/>
              <a:t>. </a:t>
            </a:r>
            <a:r>
              <a:rPr lang="ru-RU" sz="4300" dirty="0" err="1"/>
              <a:t>Шикі</a:t>
            </a:r>
            <a:r>
              <a:rPr lang="ru-RU" sz="4300" dirty="0"/>
              <a:t> </a:t>
            </a:r>
            <a:r>
              <a:rPr lang="ru-RU" sz="4300" dirty="0" err="1"/>
              <a:t>сүт </a:t>
            </a:r>
            <a:r>
              <a:rPr lang="ru-RU" sz="4300" dirty="0"/>
              <a:t>2-3 </a:t>
            </a:r>
            <a:r>
              <a:rPr lang="ru-RU" sz="4300" dirty="0" err="1"/>
              <a:t>минутта</a:t>
            </a:r>
            <a:r>
              <a:rPr lang="ru-RU" sz="4300" dirty="0"/>
              <a:t> </a:t>
            </a:r>
            <a:r>
              <a:rPr lang="ru-RU" sz="4300" dirty="0" err="1"/>
              <a:t>қайнап</a:t>
            </a:r>
            <a:r>
              <a:rPr lang="ru-RU" sz="4300" dirty="0"/>
              <a:t>, </a:t>
            </a:r>
            <a:r>
              <a:rPr lang="ru-RU" sz="4300" dirty="0" err="1"/>
              <a:t>піседі</a:t>
            </a:r>
            <a:r>
              <a:rPr lang="ru-RU" sz="43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09320"/>
          </a:xfrm>
        </p:spPr>
        <p:txBody>
          <a:bodyPr>
            <a:normAutofit fontScale="77500" lnSpcReduction="20000"/>
          </a:bodyPr>
          <a:lstStyle/>
          <a:p>
            <a:r>
              <a:rPr lang="ru-RU" sz="3100" b="1" dirty="0" err="1" smtClean="0"/>
              <a:t>Қазы</a:t>
            </a:r>
            <a:endParaRPr lang="ru-RU" sz="3100" b="1" dirty="0"/>
          </a:p>
          <a:p>
            <a:r>
              <a:rPr lang="ru-RU" sz="3100" dirty="0" err="1"/>
              <a:t>Қазы </a:t>
            </a:r>
            <a:r>
              <a:rPr lang="ru-RU" sz="3100" dirty="0"/>
              <a:t>– </a:t>
            </a:r>
            <a:r>
              <a:rPr lang="ru-RU" sz="3100" dirty="0" err="1"/>
              <a:t>жылқы етінің кәделі мүшелердің бірі</a:t>
            </a:r>
            <a:r>
              <a:rPr lang="ru-RU" sz="3100" dirty="0"/>
              <a:t>. </a:t>
            </a:r>
            <a:r>
              <a:rPr lang="ru-RU" sz="3100" dirty="0" err="1"/>
              <a:t>Ол</a:t>
            </a:r>
            <a:r>
              <a:rPr lang="ru-RU" sz="3100" dirty="0"/>
              <a:t> </a:t>
            </a:r>
            <a:r>
              <a:rPr lang="ru-RU" sz="3100" dirty="0" err="1"/>
              <a:t>жылқының қабырғалары </a:t>
            </a:r>
            <a:r>
              <a:rPr lang="ru-RU" sz="3100" dirty="0"/>
              <a:t>мен </a:t>
            </a:r>
            <a:r>
              <a:rPr lang="ru-RU" sz="3100" dirty="0" err="1"/>
              <a:t>белдемелерінің етегіне</a:t>
            </a:r>
            <a:r>
              <a:rPr lang="ru-RU" sz="3100" dirty="0"/>
              <a:t> </a:t>
            </a:r>
            <a:r>
              <a:rPr lang="ru-RU" sz="3100" dirty="0" err="1"/>
              <a:t>жиналатын</a:t>
            </a:r>
            <a:r>
              <a:rPr lang="ru-RU" sz="3100" dirty="0"/>
              <a:t> аса </a:t>
            </a:r>
            <a:r>
              <a:rPr lang="ru-RU" sz="3100" dirty="0" err="1"/>
              <a:t>шұрайлы</a:t>
            </a:r>
            <a:r>
              <a:rPr lang="ru-RU" sz="3100" dirty="0"/>
              <a:t>, </a:t>
            </a:r>
            <a:r>
              <a:rPr lang="ru-RU" sz="3100" dirty="0" err="1"/>
              <a:t>майлы</a:t>
            </a:r>
            <a:r>
              <a:rPr lang="ru-RU" sz="3100" dirty="0"/>
              <a:t> </a:t>
            </a:r>
            <a:r>
              <a:rPr lang="ru-RU" sz="3100" dirty="0" err="1"/>
              <a:t>ет</a:t>
            </a:r>
            <a:r>
              <a:rPr lang="ru-RU" sz="3100" dirty="0"/>
              <a:t>. </a:t>
            </a:r>
            <a:r>
              <a:rPr lang="ru-RU" sz="3100" dirty="0" err="1"/>
              <a:t>Қазы жасау</a:t>
            </a:r>
            <a:r>
              <a:rPr lang="ru-RU" sz="3100" dirty="0"/>
              <a:t> </a:t>
            </a:r>
            <a:r>
              <a:rPr lang="ru-RU" sz="3100" dirty="0" err="1"/>
              <a:t>үшін екі</a:t>
            </a:r>
            <a:r>
              <a:rPr lang="ru-RU" sz="3100" dirty="0"/>
              <a:t> </a:t>
            </a:r>
            <a:r>
              <a:rPr lang="ru-RU" sz="3100" dirty="0" err="1"/>
              <a:t>бұғана қабырға, екі</a:t>
            </a:r>
            <a:r>
              <a:rPr lang="ru-RU" sz="3100" dirty="0"/>
              <a:t> </a:t>
            </a:r>
            <a:r>
              <a:rPr lang="ru-RU" sz="3100" dirty="0" err="1"/>
              <a:t>тілше</a:t>
            </a:r>
            <a:r>
              <a:rPr lang="ru-RU" sz="3100" dirty="0"/>
              <a:t> </a:t>
            </a:r>
            <a:r>
              <a:rPr lang="ru-RU" sz="3100" dirty="0" err="1"/>
              <a:t>қабырғадан басқа қабырғалар алынады</a:t>
            </a:r>
            <a:r>
              <a:rPr lang="ru-RU" sz="3100" dirty="0"/>
              <a:t>. </a:t>
            </a:r>
            <a:r>
              <a:rPr lang="ru-RU" sz="3100" dirty="0" err="1"/>
              <a:t>Қазыны ішекке</a:t>
            </a:r>
            <a:r>
              <a:rPr lang="ru-RU" sz="3100" dirty="0"/>
              <a:t> </a:t>
            </a:r>
            <a:r>
              <a:rPr lang="ru-RU" sz="3100" dirty="0" err="1"/>
              <a:t>тығады.</a:t>
            </a:r>
            <a:r>
              <a:rPr lang="ru-RU" sz="3100" dirty="0"/>
              <a:t> </a:t>
            </a:r>
            <a:r>
              <a:rPr lang="ru-RU" sz="3100" dirty="0" err="1"/>
              <a:t>Әр қос қабырғадарың ішкі</a:t>
            </a:r>
            <a:r>
              <a:rPr lang="ru-RU" sz="3100" dirty="0"/>
              <a:t> </a:t>
            </a:r>
            <a:r>
              <a:rPr lang="ru-RU" sz="3100" dirty="0" err="1"/>
              <a:t>жағындағы шеміршегін</a:t>
            </a:r>
            <a:r>
              <a:rPr lang="ru-RU" sz="3100" dirty="0"/>
              <a:t> </a:t>
            </a:r>
            <a:r>
              <a:rPr lang="ru-RU" sz="3100" dirty="0" err="1"/>
              <a:t>кесіп</a:t>
            </a:r>
            <a:r>
              <a:rPr lang="ru-RU" sz="3100" dirty="0"/>
              <a:t> </a:t>
            </a:r>
            <a:r>
              <a:rPr lang="ru-RU" sz="3100" dirty="0" err="1"/>
              <a:t>тастайды</a:t>
            </a:r>
            <a:r>
              <a:rPr lang="ru-RU" sz="3100" dirty="0"/>
              <a:t>. </a:t>
            </a:r>
            <a:r>
              <a:rPr lang="ru-RU" sz="3100" dirty="0" err="1"/>
              <a:t>Ішекке</a:t>
            </a:r>
            <a:r>
              <a:rPr lang="ru-RU" sz="3100" dirty="0"/>
              <a:t> </a:t>
            </a:r>
            <a:r>
              <a:rPr lang="ru-RU" sz="3100" dirty="0" err="1"/>
              <a:t>тығу үшін қабырғалардың арасын</a:t>
            </a:r>
            <a:r>
              <a:rPr lang="ru-RU" sz="3100" dirty="0"/>
              <a:t> </a:t>
            </a:r>
            <a:r>
              <a:rPr lang="ru-RU" sz="3100" dirty="0" err="1"/>
              <a:t>ажыратып</a:t>
            </a:r>
            <a:r>
              <a:rPr lang="ru-RU" sz="3100" dirty="0"/>
              <a:t> </a:t>
            </a:r>
            <a:r>
              <a:rPr lang="ru-RU" sz="3100" dirty="0" err="1"/>
              <a:t>тіліп</a:t>
            </a:r>
            <a:r>
              <a:rPr lang="ru-RU" sz="3100" dirty="0"/>
              <a:t>, </a:t>
            </a:r>
            <a:r>
              <a:rPr lang="ru-RU" sz="3100" dirty="0" err="1"/>
              <a:t>әр қабырғаға </a:t>
            </a:r>
            <a:r>
              <a:rPr lang="ru-RU" sz="3100" dirty="0"/>
              <a:t>май мен </a:t>
            </a:r>
            <a:r>
              <a:rPr lang="ru-RU" sz="3100" dirty="0" err="1"/>
              <a:t>етін</a:t>
            </a:r>
            <a:r>
              <a:rPr lang="ru-RU" sz="3100" dirty="0"/>
              <a:t> </a:t>
            </a:r>
            <a:r>
              <a:rPr lang="ru-RU" sz="3100" dirty="0" err="1"/>
              <a:t>тең етіп</a:t>
            </a:r>
            <a:r>
              <a:rPr lang="ru-RU" sz="3100" dirty="0"/>
              <a:t> </a:t>
            </a:r>
            <a:r>
              <a:rPr lang="ru-RU" sz="3100" dirty="0" err="1"/>
              <a:t>бөледі</a:t>
            </a:r>
            <a:r>
              <a:rPr lang="ru-RU" sz="3100" dirty="0"/>
              <a:t>, </a:t>
            </a:r>
            <a:r>
              <a:rPr lang="ru-RU" sz="3100" dirty="0" err="1"/>
              <a:t>бірақ ет</a:t>
            </a:r>
            <a:r>
              <a:rPr lang="ru-RU" sz="3100" dirty="0"/>
              <a:t> пен май </a:t>
            </a:r>
            <a:r>
              <a:rPr lang="ru-RU" sz="3100" dirty="0" err="1"/>
              <a:t>қабырғадан сылынып</a:t>
            </a:r>
            <a:r>
              <a:rPr lang="ru-RU" sz="3100" dirty="0"/>
              <a:t> </a:t>
            </a:r>
            <a:r>
              <a:rPr lang="ru-RU" sz="3100" dirty="0" err="1"/>
              <a:t>қалмауы керек</a:t>
            </a:r>
            <a:r>
              <a:rPr lang="ru-RU" sz="3100" dirty="0"/>
              <a:t>. </a:t>
            </a:r>
            <a:r>
              <a:rPr lang="ru-RU" sz="3100" dirty="0" err="1"/>
              <a:t>Қазыны ішекке</a:t>
            </a:r>
            <a:r>
              <a:rPr lang="ru-RU" sz="3100" dirty="0"/>
              <a:t> </a:t>
            </a:r>
            <a:r>
              <a:rPr lang="ru-RU" sz="3100" dirty="0" err="1"/>
              <a:t>тығар алдында</a:t>
            </a:r>
            <a:r>
              <a:rPr lang="ru-RU" sz="3100" dirty="0"/>
              <a:t> </a:t>
            </a:r>
            <a:r>
              <a:rPr lang="ru-RU" sz="3100" dirty="0" err="1"/>
              <a:t>тұздап, </a:t>
            </a:r>
            <a:r>
              <a:rPr lang="ru-RU" sz="3100" dirty="0"/>
              <a:t>2-3 </a:t>
            </a:r>
            <a:r>
              <a:rPr lang="ru-RU" sz="3100" dirty="0" err="1"/>
              <a:t>тәулік тұзын бойына</a:t>
            </a:r>
            <a:r>
              <a:rPr lang="ru-RU" sz="3100" dirty="0"/>
              <a:t> </a:t>
            </a:r>
            <a:r>
              <a:rPr lang="ru-RU" sz="3100" dirty="0" err="1"/>
              <a:t>сіңіріп қояды</a:t>
            </a:r>
            <a:r>
              <a:rPr lang="ru-RU" sz="3100" dirty="0"/>
              <a:t>. </a:t>
            </a:r>
            <a:r>
              <a:rPr lang="ru-RU" sz="3100" dirty="0" err="1"/>
              <a:t>Содан</a:t>
            </a:r>
            <a:r>
              <a:rPr lang="ru-RU" sz="3100" dirty="0"/>
              <a:t> </a:t>
            </a:r>
            <a:r>
              <a:rPr lang="ru-RU" sz="3100" dirty="0" err="1"/>
              <a:t>кейін</a:t>
            </a:r>
            <a:r>
              <a:rPr lang="ru-RU" sz="3100" dirty="0"/>
              <a:t> 1-2 </a:t>
            </a:r>
            <a:r>
              <a:rPr lang="ru-RU" sz="3100" dirty="0" err="1"/>
              <a:t>сағат суық суға салады</a:t>
            </a:r>
            <a:r>
              <a:rPr lang="ru-RU" sz="3100" dirty="0"/>
              <a:t>. </a:t>
            </a:r>
            <a:r>
              <a:rPr lang="ru-RU" sz="3100" dirty="0" err="1"/>
              <a:t>Содан</a:t>
            </a:r>
            <a:r>
              <a:rPr lang="ru-RU" sz="3100" dirty="0"/>
              <a:t> </a:t>
            </a:r>
            <a:r>
              <a:rPr lang="ru-RU" sz="3100" dirty="0" err="1"/>
              <a:t>кейін</a:t>
            </a:r>
            <a:r>
              <a:rPr lang="ru-RU" sz="3100" dirty="0"/>
              <a:t> </a:t>
            </a:r>
            <a:r>
              <a:rPr lang="ru-RU" sz="3100" dirty="0" err="1"/>
              <a:t>ішекке</a:t>
            </a:r>
            <a:r>
              <a:rPr lang="ru-RU" sz="3100" dirty="0"/>
              <a:t> </a:t>
            </a:r>
            <a:r>
              <a:rPr lang="ru-RU" sz="3100" dirty="0" err="1"/>
              <a:t>тығып, екі</a:t>
            </a:r>
            <a:r>
              <a:rPr lang="ru-RU" sz="3100" dirty="0"/>
              <a:t> </a:t>
            </a:r>
            <a:r>
              <a:rPr lang="ru-RU" sz="3100" dirty="0" err="1"/>
              <a:t>басын</a:t>
            </a:r>
            <a:r>
              <a:rPr lang="ru-RU" sz="3100" dirty="0"/>
              <a:t> </a:t>
            </a:r>
            <a:r>
              <a:rPr lang="ru-RU" sz="3100" dirty="0" err="1"/>
              <a:t>біріктіріп</a:t>
            </a:r>
            <a:r>
              <a:rPr lang="ru-RU" sz="3100" dirty="0"/>
              <a:t> </a:t>
            </a:r>
            <a:r>
              <a:rPr lang="ru-RU" sz="3100" dirty="0" err="1"/>
              <a:t>байлайды</a:t>
            </a:r>
            <a:r>
              <a:rPr lang="ru-RU" sz="3100" dirty="0"/>
              <a:t>. </a:t>
            </a:r>
            <a:r>
              <a:rPr lang="ru-RU" sz="3100" dirty="0" err="1"/>
              <a:t>Содан</a:t>
            </a:r>
            <a:r>
              <a:rPr lang="ru-RU" sz="3100" dirty="0"/>
              <a:t> </a:t>
            </a:r>
            <a:r>
              <a:rPr lang="ru-RU" sz="3100" dirty="0" err="1"/>
              <a:t>соң сырыққа немесе</a:t>
            </a:r>
            <a:r>
              <a:rPr lang="ru-RU" sz="3100" dirty="0"/>
              <a:t> </a:t>
            </a:r>
            <a:r>
              <a:rPr lang="ru-RU" sz="3100" dirty="0" err="1"/>
              <a:t>керілген</a:t>
            </a:r>
            <a:r>
              <a:rPr lang="ru-RU" sz="3100" dirty="0"/>
              <a:t> </a:t>
            </a:r>
            <a:r>
              <a:rPr lang="ru-RU" sz="3100" dirty="0" err="1"/>
              <a:t>жіпке</a:t>
            </a:r>
            <a:r>
              <a:rPr lang="ru-RU" sz="3100" dirty="0"/>
              <a:t> 8-10 </a:t>
            </a:r>
            <a:r>
              <a:rPr lang="ru-RU" sz="3100" dirty="0" err="1"/>
              <a:t>сағат іліп</a:t>
            </a:r>
            <a:r>
              <a:rPr lang="ru-RU" sz="3100" dirty="0"/>
              <a:t>, </a:t>
            </a:r>
            <a:r>
              <a:rPr lang="ru-RU" sz="3100" dirty="0" err="1"/>
              <a:t>жел</a:t>
            </a:r>
            <a:r>
              <a:rPr lang="ru-RU" sz="3100" dirty="0"/>
              <a:t> </a:t>
            </a:r>
            <a:r>
              <a:rPr lang="ru-RU" sz="3100" dirty="0" err="1"/>
              <a:t>қақтырады</a:t>
            </a:r>
            <a:r>
              <a:rPr lang="ru-RU" sz="3100" dirty="0"/>
              <a:t>. </a:t>
            </a:r>
            <a:r>
              <a:rPr lang="ru-RU" sz="3100" dirty="0" err="1"/>
              <a:t>Қазы және қос қазы формасы</a:t>
            </a:r>
            <a:r>
              <a:rPr lang="ru-RU" sz="3100" dirty="0"/>
              <a:t> </a:t>
            </a:r>
            <a:r>
              <a:rPr lang="ru-RU" sz="3100" dirty="0" err="1"/>
              <a:t>жағынан </a:t>
            </a:r>
            <a:r>
              <a:rPr lang="ru-RU" sz="3100" dirty="0"/>
              <a:t>жарты </a:t>
            </a:r>
            <a:r>
              <a:rPr lang="ru-RU" sz="3100" dirty="0" err="1"/>
              <a:t>шеңберге ұқсас болып</a:t>
            </a:r>
            <a:r>
              <a:rPr lang="ru-RU" sz="3100" dirty="0"/>
              <a:t> </a:t>
            </a:r>
            <a:r>
              <a:rPr lang="ru-RU" sz="3100" dirty="0" err="1"/>
              <a:t>шығады</a:t>
            </a:r>
            <a:r>
              <a:rPr lang="ru-RU" sz="3100" dirty="0"/>
              <a:t>. </a:t>
            </a:r>
            <a:r>
              <a:rPr lang="ru-RU" sz="3100" dirty="0" err="1"/>
              <a:t>Қазыны ыстау</a:t>
            </a:r>
            <a:r>
              <a:rPr lang="ru-RU" sz="3100" dirty="0"/>
              <a:t>, </a:t>
            </a:r>
            <a:r>
              <a:rPr lang="ru-RU" sz="3100" dirty="0" err="1"/>
              <a:t>сурлеу</a:t>
            </a:r>
            <a:r>
              <a:rPr lang="ru-RU" sz="3100" dirty="0"/>
              <a:t> </a:t>
            </a:r>
            <a:r>
              <a:rPr lang="ru-RU" sz="3100" dirty="0" err="1"/>
              <a:t>үшін түтінге </a:t>
            </a:r>
            <a:r>
              <a:rPr lang="ru-RU" sz="3100" dirty="0"/>
              <a:t>13-27 </a:t>
            </a:r>
            <a:r>
              <a:rPr lang="ru-RU" sz="3100" dirty="0" err="1"/>
              <a:t>сағат ыстайды</a:t>
            </a:r>
            <a:r>
              <a:rPr lang="ru-RU" sz="3100" dirty="0"/>
              <a:t>. </a:t>
            </a:r>
            <a:r>
              <a:rPr lang="ru-RU" sz="3100" dirty="0" err="1"/>
              <a:t>Қазыны </a:t>
            </a:r>
            <a:r>
              <a:rPr lang="ru-RU" sz="3100" dirty="0"/>
              <a:t>2-2,5 </a:t>
            </a:r>
            <a:r>
              <a:rPr lang="ru-RU" sz="3100" dirty="0" err="1"/>
              <a:t>сағатқа жайлап</a:t>
            </a:r>
            <a:r>
              <a:rPr lang="ru-RU" sz="3100" dirty="0"/>
              <a:t> </a:t>
            </a:r>
            <a:r>
              <a:rPr lang="ru-RU" sz="3100" dirty="0" err="1"/>
              <a:t>пісіреді</a:t>
            </a:r>
            <a:r>
              <a:rPr lang="ru-RU" sz="3100" dirty="0"/>
              <a:t>. </a:t>
            </a:r>
            <a:r>
              <a:rPr lang="ru-RU" sz="3100" dirty="0" err="1"/>
              <a:t>Қазыны сыйлы</a:t>
            </a:r>
            <a:r>
              <a:rPr lang="ru-RU" sz="3100" dirty="0"/>
              <a:t> </a:t>
            </a:r>
            <a:r>
              <a:rPr lang="ru-RU" sz="3100" dirty="0" err="1"/>
              <a:t>қонақтарға басқа асқан етке</a:t>
            </a:r>
            <a:r>
              <a:rPr lang="ru-RU" sz="3100" dirty="0"/>
              <a:t> </a:t>
            </a:r>
            <a:r>
              <a:rPr lang="ru-RU" sz="3100" dirty="0" err="1"/>
              <a:t>қосып береді</a:t>
            </a:r>
            <a:r>
              <a:rPr lang="ru-RU" sz="3100" dirty="0"/>
              <a:t>. </a:t>
            </a:r>
            <a:r>
              <a:rPr lang="ru-RU" sz="3100" dirty="0" err="1"/>
              <a:t>Қазыны ыстық күйінде де,тоңазытыпта жеуге</a:t>
            </a:r>
            <a:r>
              <a:rPr lang="ru-RU" sz="3100" dirty="0"/>
              <a:t> </a:t>
            </a:r>
            <a:r>
              <a:rPr lang="ru-RU" sz="3100" dirty="0" err="1"/>
              <a:t>болады</a:t>
            </a:r>
            <a:r>
              <a:rPr lang="ru-RU" sz="3100" dirty="0"/>
              <a:t>. </a:t>
            </a:r>
            <a:r>
              <a:rPr lang="ru-RU" sz="3100" dirty="0" err="1"/>
              <a:t>Қазыға: </a:t>
            </a:r>
            <a:r>
              <a:rPr lang="ru-RU" sz="3100" dirty="0"/>
              <a:t>400г </a:t>
            </a:r>
            <a:r>
              <a:rPr lang="ru-RU" sz="3100" dirty="0" err="1"/>
              <a:t>қазы</a:t>
            </a:r>
            <a:r>
              <a:rPr lang="ru-RU" sz="3100" dirty="0"/>
              <a:t>, 2-3 </a:t>
            </a:r>
            <a:r>
              <a:rPr lang="ru-RU" sz="3100" dirty="0" err="1"/>
              <a:t>сарымсақтың бөлігін қосады</a:t>
            </a:r>
            <a:r>
              <a:rPr lang="ru-RU" sz="3100" dirty="0"/>
              <a:t>. </a:t>
            </a:r>
            <a:r>
              <a:rPr lang="ru-RU" sz="3100" dirty="0" err="1"/>
              <a:t>Бұрышпен тұзды татымына</a:t>
            </a:r>
            <a:r>
              <a:rPr lang="ru-RU" sz="3100" dirty="0"/>
              <a:t> </a:t>
            </a:r>
            <a:r>
              <a:rPr lang="ru-RU" sz="3100" dirty="0" err="1"/>
              <a:t>қарай салады</a:t>
            </a:r>
            <a:r>
              <a:rPr lang="ru-RU" sz="31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/>
              <a:t>Қазақ </a:t>
            </a:r>
            <a:r>
              <a:rPr lang="ru-RU" b="1" dirty="0" err="1" smtClean="0"/>
              <a:t>еті</a:t>
            </a:r>
            <a:endParaRPr lang="ru-RU" b="1" dirty="0"/>
          </a:p>
          <a:p>
            <a:r>
              <a:rPr lang="ru-RU" dirty="0" err="1"/>
              <a:t>Қазақша ет</a:t>
            </a:r>
            <a:r>
              <a:rPr lang="ru-RU" dirty="0"/>
              <a:t> </a:t>
            </a:r>
            <a:r>
              <a:rPr lang="ru-RU" dirty="0" err="1"/>
              <a:t>(бесбармақ, бешбармақ</a:t>
            </a:r>
            <a:r>
              <a:rPr lang="ru-RU" dirty="0"/>
              <a:t>) </a:t>
            </a:r>
            <a:r>
              <a:rPr lang="ru-RU" dirty="0" err="1"/>
              <a:t>асқанда ең алдымен</a:t>
            </a:r>
            <a:r>
              <a:rPr lang="ru-RU" dirty="0"/>
              <a:t> </a:t>
            </a:r>
            <a:r>
              <a:rPr lang="ru-RU" dirty="0" err="1"/>
              <a:t>жіліктеп</a:t>
            </a:r>
            <a:r>
              <a:rPr lang="ru-RU" dirty="0"/>
              <a:t> </a:t>
            </a:r>
            <a:r>
              <a:rPr lang="ru-RU" dirty="0" err="1"/>
              <a:t>бұзылған етті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санына</a:t>
            </a:r>
            <a:r>
              <a:rPr lang="ru-RU" dirty="0"/>
              <a:t> </a:t>
            </a:r>
            <a:r>
              <a:rPr lang="ru-RU" dirty="0" err="1"/>
              <a:t>қарай мөлшерлейді.</a:t>
            </a:r>
            <a:r>
              <a:rPr lang="ru-RU" dirty="0"/>
              <a:t> </a:t>
            </a:r>
            <a:r>
              <a:rPr lang="ru-RU" dirty="0" err="1"/>
              <a:t>Тойға немесе</a:t>
            </a:r>
            <a:r>
              <a:rPr lang="ru-RU" dirty="0"/>
              <a:t> </a:t>
            </a:r>
            <a:r>
              <a:rPr lang="ru-RU" dirty="0" err="1"/>
              <a:t>қонақ асыға көбінесе қой сойылады</a:t>
            </a:r>
            <a:r>
              <a:rPr lang="ru-RU" dirty="0"/>
              <a:t>. </a:t>
            </a:r>
            <a:r>
              <a:rPr lang="ru-RU" dirty="0" err="1"/>
              <a:t>Қой еті</a:t>
            </a:r>
            <a:r>
              <a:rPr lang="ru-RU" dirty="0"/>
              <a:t> </a:t>
            </a:r>
            <a:r>
              <a:rPr lang="ru-RU" dirty="0" err="1"/>
              <a:t>жіліктенгенде</a:t>
            </a:r>
            <a:r>
              <a:rPr lang="ru-RU" dirty="0"/>
              <a:t> 13 </a:t>
            </a:r>
            <a:r>
              <a:rPr lang="ru-RU" dirty="0" err="1"/>
              <a:t>мүшеге бөлінеді</a:t>
            </a:r>
            <a:r>
              <a:rPr lang="ru-RU" dirty="0"/>
              <a:t>.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жамбас</a:t>
            </a:r>
            <a:r>
              <a:rPr lang="ru-RU" dirty="0"/>
              <a:t> - 2, </a:t>
            </a:r>
            <a:r>
              <a:rPr lang="ru-RU" dirty="0" err="1"/>
              <a:t>ортан</a:t>
            </a:r>
            <a:r>
              <a:rPr lang="ru-RU" dirty="0"/>
              <a:t> </a:t>
            </a:r>
            <a:r>
              <a:rPr lang="ru-RU" dirty="0" err="1"/>
              <a:t>жілік</a:t>
            </a:r>
            <a:r>
              <a:rPr lang="ru-RU" dirty="0"/>
              <a:t> – 2, </a:t>
            </a:r>
            <a:r>
              <a:rPr lang="ru-RU" dirty="0" err="1"/>
              <a:t>асықты жілік</a:t>
            </a:r>
            <a:r>
              <a:rPr lang="ru-RU" dirty="0"/>
              <a:t> – 2, </a:t>
            </a:r>
            <a:r>
              <a:rPr lang="ru-RU" dirty="0" err="1"/>
              <a:t>беломыртқа </a:t>
            </a:r>
            <a:r>
              <a:rPr lang="ru-RU" dirty="0"/>
              <a:t>– 1, </a:t>
            </a:r>
            <a:r>
              <a:rPr lang="ru-RU" dirty="0" err="1"/>
              <a:t>сүбе </a:t>
            </a:r>
            <a:r>
              <a:rPr lang="ru-RU" dirty="0"/>
              <a:t>– 2 (</a:t>
            </a:r>
            <a:r>
              <a:rPr lang="ru-RU" dirty="0" err="1"/>
              <a:t>сүбемен бірге</a:t>
            </a:r>
            <a:r>
              <a:rPr lang="ru-RU" dirty="0"/>
              <a:t> </a:t>
            </a:r>
            <a:r>
              <a:rPr lang="ru-RU" dirty="0" err="1"/>
              <a:t>бүйректен жоғарғы </a:t>
            </a:r>
            <a:r>
              <a:rPr lang="ru-RU" dirty="0"/>
              <a:t>5 </a:t>
            </a:r>
            <a:r>
              <a:rPr lang="ru-RU" dirty="0" err="1"/>
              <a:t>қабырға кетеді</a:t>
            </a:r>
            <a:r>
              <a:rPr lang="ru-RU" dirty="0"/>
              <a:t>), </a:t>
            </a:r>
            <a:r>
              <a:rPr lang="ru-RU" dirty="0" err="1"/>
              <a:t>қабырға </a:t>
            </a:r>
            <a:r>
              <a:rPr lang="ru-RU" dirty="0"/>
              <a:t>-2, </a:t>
            </a:r>
            <a:r>
              <a:rPr lang="ru-RU" dirty="0" err="1"/>
              <a:t>төс </a:t>
            </a:r>
            <a:r>
              <a:rPr lang="ru-RU" dirty="0"/>
              <a:t>– 1, </a:t>
            </a:r>
            <a:r>
              <a:rPr lang="ru-RU" dirty="0" err="1"/>
              <a:t>омыртқа </a:t>
            </a:r>
            <a:r>
              <a:rPr lang="ru-RU" dirty="0"/>
              <a:t>-1, </a:t>
            </a:r>
            <a:r>
              <a:rPr lang="ru-RU" dirty="0" err="1"/>
              <a:t>жауырын</a:t>
            </a:r>
            <a:r>
              <a:rPr lang="ru-RU" dirty="0"/>
              <a:t> -2, </a:t>
            </a:r>
            <a:r>
              <a:rPr lang="ru-RU" dirty="0" err="1"/>
              <a:t>тоқпан жілік</a:t>
            </a:r>
            <a:r>
              <a:rPr lang="ru-RU" dirty="0"/>
              <a:t> – 2, </a:t>
            </a:r>
            <a:r>
              <a:rPr lang="ru-RU" dirty="0" err="1"/>
              <a:t>кәрі жілік</a:t>
            </a:r>
            <a:r>
              <a:rPr lang="ru-RU" dirty="0"/>
              <a:t> – 2, </a:t>
            </a:r>
            <a:r>
              <a:rPr lang="ru-RU" dirty="0" err="1"/>
              <a:t>бұғана </a:t>
            </a:r>
            <a:r>
              <a:rPr lang="ru-RU" dirty="0"/>
              <a:t>– 1, </a:t>
            </a:r>
            <a:r>
              <a:rPr lang="ru-RU" dirty="0" err="1"/>
              <a:t>мойын</a:t>
            </a:r>
            <a:r>
              <a:rPr lang="ru-RU" dirty="0"/>
              <a:t> </a:t>
            </a:r>
            <a:r>
              <a:rPr lang="ru-RU" dirty="0" err="1"/>
              <a:t>Осылай</a:t>
            </a:r>
            <a:r>
              <a:rPr lang="ru-RU" dirty="0"/>
              <a:t> </a:t>
            </a:r>
            <a:r>
              <a:rPr lang="ru-RU" dirty="0" err="1"/>
              <a:t>асуға дайындалған етті</a:t>
            </a:r>
            <a:r>
              <a:rPr lang="ru-RU" dirty="0"/>
              <a:t> </a:t>
            </a:r>
            <a:r>
              <a:rPr lang="ru-RU" dirty="0" err="1"/>
              <a:t>жуып-шайып</a:t>
            </a:r>
            <a:r>
              <a:rPr lang="ru-RU" dirty="0"/>
              <a:t> </a:t>
            </a:r>
            <a:r>
              <a:rPr lang="ru-RU" dirty="0" err="1"/>
              <a:t>тазалап</a:t>
            </a:r>
            <a:r>
              <a:rPr lang="ru-RU" dirty="0"/>
              <a:t>, </a:t>
            </a:r>
            <a:r>
              <a:rPr lang="ru-RU" dirty="0" err="1"/>
              <a:t>қазанға салады</a:t>
            </a:r>
            <a:r>
              <a:rPr lang="ru-RU" dirty="0"/>
              <a:t> да, </a:t>
            </a:r>
            <a:r>
              <a:rPr lang="ru-RU" dirty="0" err="1"/>
              <a:t>ет</a:t>
            </a:r>
            <a:r>
              <a:rPr lang="ru-RU" dirty="0"/>
              <a:t> </a:t>
            </a:r>
            <a:r>
              <a:rPr lang="ru-RU" dirty="0" err="1"/>
              <a:t>батып</a:t>
            </a:r>
            <a:r>
              <a:rPr lang="ru-RU" dirty="0"/>
              <a:t> </a:t>
            </a:r>
            <a:r>
              <a:rPr lang="ru-RU" dirty="0" err="1"/>
              <a:t>тұратындай етіп</a:t>
            </a:r>
            <a:r>
              <a:rPr lang="ru-RU" dirty="0"/>
              <a:t> </a:t>
            </a:r>
            <a:r>
              <a:rPr lang="ru-RU" dirty="0" err="1"/>
              <a:t>суық </a:t>
            </a:r>
            <a:r>
              <a:rPr lang="ru-RU" dirty="0"/>
              <a:t>су </a:t>
            </a:r>
            <a:r>
              <a:rPr lang="ru-RU" dirty="0" err="1"/>
              <a:t>құяды</a:t>
            </a:r>
            <a:r>
              <a:rPr lang="ru-RU" dirty="0"/>
              <a:t>. </a:t>
            </a:r>
            <a:r>
              <a:rPr lang="ru-RU" dirty="0" err="1"/>
              <a:t>Содан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қазанды қатты жанған отқа қойып, сарқылдатып қайнатады, бетіне</a:t>
            </a:r>
            <a:r>
              <a:rPr lang="ru-RU" dirty="0"/>
              <a:t> </a:t>
            </a:r>
            <a:r>
              <a:rPr lang="ru-RU" dirty="0" err="1"/>
              <a:t>шыққан қанды көбігін алып</a:t>
            </a:r>
            <a:r>
              <a:rPr lang="ru-RU" dirty="0"/>
              <a:t> </a:t>
            </a:r>
            <a:r>
              <a:rPr lang="ru-RU" dirty="0" err="1"/>
              <a:t>тастап</a:t>
            </a:r>
            <a:r>
              <a:rPr lang="ru-RU" dirty="0"/>
              <a:t>, </a:t>
            </a:r>
            <a:r>
              <a:rPr lang="ru-RU" dirty="0" err="1"/>
              <a:t>шамалап</a:t>
            </a:r>
            <a:r>
              <a:rPr lang="ru-RU" dirty="0"/>
              <a:t> </a:t>
            </a:r>
            <a:r>
              <a:rPr lang="ru-RU" dirty="0" err="1"/>
              <a:t>тұз, </a:t>
            </a:r>
            <a:r>
              <a:rPr lang="ru-RU" dirty="0"/>
              <a:t>1 бас </a:t>
            </a:r>
            <a:r>
              <a:rPr lang="ru-RU" dirty="0" err="1"/>
              <a:t>пияз</a:t>
            </a:r>
            <a:r>
              <a:rPr lang="ru-RU" dirty="0"/>
              <a:t> </a:t>
            </a:r>
            <a:r>
              <a:rPr lang="ru-RU" dirty="0" err="1"/>
              <a:t>салып</a:t>
            </a:r>
            <a:r>
              <a:rPr lang="ru-RU" dirty="0"/>
              <a:t> </a:t>
            </a:r>
            <a:r>
              <a:rPr lang="ru-RU" dirty="0" err="1"/>
              <a:t>отын</a:t>
            </a:r>
            <a:r>
              <a:rPr lang="ru-RU" dirty="0"/>
              <a:t> </a:t>
            </a:r>
            <a:r>
              <a:rPr lang="ru-RU" dirty="0" err="1"/>
              <a:t>басады</a:t>
            </a:r>
            <a:r>
              <a:rPr lang="ru-RU" dirty="0"/>
              <a:t> да, 1-1,5 </a:t>
            </a:r>
            <a:r>
              <a:rPr lang="ru-RU" dirty="0" err="1"/>
              <a:t>сағат ет</a:t>
            </a:r>
            <a:r>
              <a:rPr lang="ru-RU" dirty="0"/>
              <a:t> </a:t>
            </a:r>
            <a:r>
              <a:rPr lang="ru-RU" dirty="0" err="1"/>
              <a:t>әбден піскенше</a:t>
            </a:r>
            <a:r>
              <a:rPr lang="ru-RU" dirty="0"/>
              <a:t> </a:t>
            </a:r>
            <a:r>
              <a:rPr lang="ru-RU" dirty="0" err="1"/>
              <a:t>шымырлатып</a:t>
            </a:r>
            <a:r>
              <a:rPr lang="ru-RU" dirty="0"/>
              <a:t> </a:t>
            </a:r>
            <a:r>
              <a:rPr lang="ru-RU" dirty="0" err="1"/>
              <a:t>қайнатады</a:t>
            </a:r>
            <a:r>
              <a:rPr lang="ru-RU" dirty="0"/>
              <a:t>. </a:t>
            </a:r>
            <a:r>
              <a:rPr lang="ru-RU" dirty="0" err="1"/>
              <a:t>Ет</a:t>
            </a:r>
            <a:r>
              <a:rPr lang="ru-RU" dirty="0"/>
              <a:t> </a:t>
            </a:r>
            <a:r>
              <a:rPr lang="ru-RU" dirty="0" err="1"/>
              <a:t>әбден піскен</a:t>
            </a:r>
            <a:r>
              <a:rPr lang="ru-RU" dirty="0"/>
              <a:t> </a:t>
            </a:r>
            <a:r>
              <a:rPr lang="ru-RU" dirty="0" err="1"/>
              <a:t>соң табаққа сорпасынан</a:t>
            </a:r>
            <a:r>
              <a:rPr lang="ru-RU" dirty="0"/>
              <a:t> </a:t>
            </a:r>
            <a:r>
              <a:rPr lang="ru-RU" dirty="0" err="1"/>
              <a:t>бөлек қотарып алып</a:t>
            </a:r>
            <a:r>
              <a:rPr lang="ru-RU" dirty="0"/>
              <a:t>, </a:t>
            </a:r>
            <a:r>
              <a:rPr lang="ru-RU" dirty="0" err="1"/>
              <a:t>тартылған табақтың санына</a:t>
            </a:r>
            <a:r>
              <a:rPr lang="ru-RU" dirty="0"/>
              <a:t> </a:t>
            </a:r>
            <a:r>
              <a:rPr lang="ru-RU" dirty="0" err="1"/>
              <a:t>қарай мөлшерлеп тұздық әзірлейді.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үшін сорпаға қара бұрыш, дөңгелектеп тұралған пияз</a:t>
            </a:r>
            <a:r>
              <a:rPr lang="ru-RU" dirty="0"/>
              <a:t> </a:t>
            </a:r>
            <a:r>
              <a:rPr lang="ru-RU" dirty="0" err="1"/>
              <a:t>салып</a:t>
            </a:r>
            <a:r>
              <a:rPr lang="ru-RU" dirty="0"/>
              <a:t>, </a:t>
            </a:r>
            <a:r>
              <a:rPr lang="ru-RU" dirty="0" err="1"/>
              <a:t>ыдыстың бетін</a:t>
            </a:r>
            <a:r>
              <a:rPr lang="ru-RU" dirty="0"/>
              <a:t> </a:t>
            </a:r>
            <a:r>
              <a:rPr lang="ru-RU" dirty="0" err="1"/>
              <a:t>жауып</a:t>
            </a:r>
            <a:r>
              <a:rPr lang="ru-RU" dirty="0"/>
              <a:t> </a:t>
            </a:r>
            <a:r>
              <a:rPr lang="ru-RU" dirty="0" err="1"/>
              <a:t>бұқтырып қояды.</a:t>
            </a:r>
            <a:r>
              <a:rPr lang="ru-RU" dirty="0"/>
              <a:t> </a:t>
            </a:r>
            <a:r>
              <a:rPr lang="ru-RU" dirty="0" err="1"/>
              <a:t>Ет</a:t>
            </a:r>
            <a:r>
              <a:rPr lang="ru-RU" dirty="0"/>
              <a:t> </a:t>
            </a:r>
            <a:r>
              <a:rPr lang="ru-RU" dirty="0" err="1"/>
              <a:t>туралып</a:t>
            </a:r>
            <a:r>
              <a:rPr lang="ru-RU" dirty="0"/>
              <a:t> </a:t>
            </a:r>
            <a:r>
              <a:rPr lang="ru-RU" dirty="0" err="1"/>
              <a:t>болған соң тұздықты еттің үстіне құяды.</a:t>
            </a:r>
            <a:r>
              <a:rPr lang="ru-RU" dirty="0"/>
              <a:t> </a:t>
            </a:r>
            <a:r>
              <a:rPr lang="ru-RU" dirty="0" err="1"/>
              <a:t>Әдетте кәделі жіліктермен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сыйлы</a:t>
            </a:r>
            <a:r>
              <a:rPr lang="ru-RU" dirty="0"/>
              <a:t> </a:t>
            </a:r>
            <a:r>
              <a:rPr lang="ru-RU" dirty="0" err="1"/>
              <a:t>қонақтарға малдың басын</a:t>
            </a:r>
            <a:r>
              <a:rPr lang="ru-RU" dirty="0"/>
              <a:t>, </a:t>
            </a:r>
            <a:r>
              <a:rPr lang="ru-RU" dirty="0" err="1"/>
              <a:t>(қой</a:t>
            </a:r>
            <a:r>
              <a:rPr lang="ru-RU" dirty="0"/>
              <a:t>), </a:t>
            </a:r>
            <a:r>
              <a:rPr lang="ru-RU" dirty="0" err="1"/>
              <a:t>ірі</a:t>
            </a:r>
            <a:r>
              <a:rPr lang="ru-RU" dirty="0"/>
              <a:t> </a:t>
            </a:r>
            <a:r>
              <a:rPr lang="ru-RU" dirty="0" err="1"/>
              <a:t>қараның шекесін</a:t>
            </a:r>
            <a:r>
              <a:rPr lang="ru-RU" dirty="0"/>
              <a:t>, </a:t>
            </a:r>
            <a:r>
              <a:rPr lang="ru-RU" dirty="0" err="1"/>
              <a:t>қазы, қарта, жал-жаяны</a:t>
            </a:r>
            <a:r>
              <a:rPr lang="ru-RU" dirty="0"/>
              <a:t> </a:t>
            </a:r>
            <a:r>
              <a:rPr lang="ru-RU" dirty="0" err="1"/>
              <a:t>табаққа бірге</a:t>
            </a:r>
            <a:r>
              <a:rPr lang="ru-RU" dirty="0"/>
              <a:t> </a:t>
            </a:r>
            <a:r>
              <a:rPr lang="ru-RU" dirty="0" err="1"/>
              <a:t>салып</a:t>
            </a:r>
            <a:r>
              <a:rPr lang="ru-RU" dirty="0"/>
              <a:t> </a:t>
            </a:r>
            <a:r>
              <a:rPr lang="ru-RU" dirty="0" err="1"/>
              <a:t>береді.Сонымен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қамыр, бітеу</a:t>
            </a:r>
            <a:r>
              <a:rPr lang="ru-RU" dirty="0"/>
              <a:t> </a:t>
            </a:r>
            <a:r>
              <a:rPr lang="ru-RU" dirty="0" err="1"/>
              <a:t>пісірілген</a:t>
            </a:r>
            <a:r>
              <a:rPr lang="ru-RU" dirty="0"/>
              <a:t> </a:t>
            </a:r>
            <a:r>
              <a:rPr lang="ru-RU" dirty="0" err="1"/>
              <a:t>картоп</a:t>
            </a:r>
            <a:r>
              <a:rPr lang="ru-RU" dirty="0"/>
              <a:t> </a:t>
            </a:r>
            <a:r>
              <a:rPr lang="ru-RU" dirty="0" err="1"/>
              <a:t>қосуға </a:t>
            </a:r>
            <a:r>
              <a:rPr lang="ru-RU" dirty="0"/>
              <a:t>да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Шұжық</a:t>
            </a:r>
            <a:endParaRPr lang="ru-RU" b="1" dirty="0"/>
          </a:p>
          <a:p>
            <a:r>
              <a:rPr lang="ru-RU" dirty="0" err="1"/>
              <a:t>Шұжық шұжық жасайтын</a:t>
            </a:r>
            <a:r>
              <a:rPr lang="ru-RU" dirty="0"/>
              <a:t> </a:t>
            </a:r>
            <a:r>
              <a:rPr lang="ru-RU" dirty="0" err="1"/>
              <a:t>етті</a:t>
            </a:r>
            <a:r>
              <a:rPr lang="ru-RU" dirty="0"/>
              <a:t> </a:t>
            </a:r>
            <a:r>
              <a:rPr lang="ru-RU" dirty="0" err="1"/>
              <a:t>тұздап, бұрыш сеуіп</a:t>
            </a:r>
            <a:r>
              <a:rPr lang="ru-RU" dirty="0"/>
              <a:t> </a:t>
            </a:r>
            <a:r>
              <a:rPr lang="ru-RU" dirty="0" err="1"/>
              <a:t>салқын жерге</a:t>
            </a:r>
            <a:r>
              <a:rPr lang="ru-RU" dirty="0"/>
              <a:t> 1-2 </a:t>
            </a:r>
            <a:r>
              <a:rPr lang="ru-RU" dirty="0" err="1"/>
              <a:t>күн сақтайды</a:t>
            </a:r>
            <a:r>
              <a:rPr lang="ru-RU" dirty="0"/>
              <a:t>. </a:t>
            </a:r>
            <a:r>
              <a:rPr lang="ru-RU" dirty="0" err="1"/>
              <a:t>Шұжық жасауға </a:t>
            </a:r>
            <a:r>
              <a:rPr lang="ru-RU" dirty="0"/>
              <a:t>сан, </a:t>
            </a:r>
            <a:r>
              <a:rPr lang="ru-RU" dirty="0" err="1"/>
              <a:t>қол, жон</a:t>
            </a:r>
            <a:r>
              <a:rPr lang="ru-RU" dirty="0"/>
              <a:t> </a:t>
            </a:r>
            <a:r>
              <a:rPr lang="ru-RU" dirty="0" err="1"/>
              <a:t>еттерін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, </a:t>
            </a:r>
            <a:r>
              <a:rPr lang="ru-RU" dirty="0" err="1"/>
              <a:t>мойын</a:t>
            </a:r>
            <a:r>
              <a:rPr lang="ru-RU" dirty="0"/>
              <a:t> </a:t>
            </a:r>
            <a:r>
              <a:rPr lang="ru-RU" dirty="0" err="1"/>
              <a:t>еті</a:t>
            </a:r>
            <a:r>
              <a:rPr lang="ru-RU" dirty="0"/>
              <a:t> </a:t>
            </a:r>
            <a:r>
              <a:rPr lang="ru-RU" dirty="0" err="1"/>
              <a:t>жарамайды</a:t>
            </a:r>
            <a:r>
              <a:rPr lang="ru-RU" dirty="0"/>
              <a:t>. </a:t>
            </a:r>
            <a:r>
              <a:rPr lang="ru-RU" dirty="0" err="1"/>
              <a:t>Содан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майды</a:t>
            </a:r>
            <a:r>
              <a:rPr lang="ru-RU" dirty="0"/>
              <a:t> да, </a:t>
            </a:r>
            <a:r>
              <a:rPr lang="ru-RU" dirty="0" err="1"/>
              <a:t>етті</a:t>
            </a:r>
            <a:r>
              <a:rPr lang="ru-RU" dirty="0"/>
              <a:t> де </a:t>
            </a:r>
            <a:r>
              <a:rPr lang="ru-RU" dirty="0" err="1"/>
              <a:t>ұсақтап тұрап</a:t>
            </a:r>
            <a:r>
              <a:rPr lang="ru-RU" dirty="0"/>
              <a:t>, </a:t>
            </a:r>
            <a:r>
              <a:rPr lang="ru-RU" dirty="0" err="1"/>
              <a:t>қара бұрыш</a:t>
            </a:r>
            <a:r>
              <a:rPr lang="ru-RU" dirty="0"/>
              <a:t>, </a:t>
            </a:r>
            <a:r>
              <a:rPr lang="ru-RU" dirty="0" err="1"/>
              <a:t>сарымсақ қосып</a:t>
            </a:r>
            <a:r>
              <a:rPr lang="ru-RU" dirty="0"/>
              <a:t>, </a:t>
            </a:r>
            <a:r>
              <a:rPr lang="ru-RU" dirty="0" err="1"/>
              <a:t>бәрін араластырады</a:t>
            </a:r>
            <a:r>
              <a:rPr lang="ru-RU" dirty="0"/>
              <a:t>.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жылқының ішегінен</a:t>
            </a:r>
            <a:r>
              <a:rPr lang="ru-RU" dirty="0"/>
              <a:t> </a:t>
            </a:r>
            <a:r>
              <a:rPr lang="ru-RU" dirty="0" err="1"/>
              <a:t>шұжық дайындау</a:t>
            </a:r>
            <a:r>
              <a:rPr lang="ru-RU" dirty="0"/>
              <a:t> </a:t>
            </a:r>
            <a:r>
              <a:rPr lang="ru-RU" dirty="0" err="1"/>
              <a:t>үшін </a:t>
            </a:r>
            <a:r>
              <a:rPr lang="ru-RU" dirty="0"/>
              <a:t>5 кг </a:t>
            </a:r>
            <a:r>
              <a:rPr lang="ru-RU" dirty="0" err="1"/>
              <a:t>ет</a:t>
            </a:r>
            <a:r>
              <a:rPr lang="ru-RU" dirty="0"/>
              <a:t>, 5 кг </a:t>
            </a:r>
            <a:r>
              <a:rPr lang="ru-RU" dirty="0" err="1"/>
              <a:t>іш</a:t>
            </a:r>
            <a:r>
              <a:rPr lang="ru-RU" dirty="0"/>
              <a:t> май, 10 г </a:t>
            </a:r>
            <a:r>
              <a:rPr lang="ru-RU" dirty="0" err="1"/>
              <a:t>қара бұрыш</a:t>
            </a:r>
            <a:r>
              <a:rPr lang="ru-RU" dirty="0"/>
              <a:t>, 50г </a:t>
            </a:r>
            <a:r>
              <a:rPr lang="ru-RU" dirty="0" err="1"/>
              <a:t>сарымсақ салады</a:t>
            </a:r>
            <a:r>
              <a:rPr lang="ru-RU" dirty="0"/>
              <a:t>. </a:t>
            </a:r>
            <a:r>
              <a:rPr lang="ru-RU" dirty="0" err="1"/>
              <a:t>Барлығын туралған ет</a:t>
            </a:r>
            <a:r>
              <a:rPr lang="ru-RU" dirty="0"/>
              <a:t> пен </a:t>
            </a:r>
            <a:r>
              <a:rPr lang="ru-RU" dirty="0" err="1"/>
              <a:t>майға араластырып</a:t>
            </a:r>
            <a:r>
              <a:rPr lang="ru-RU" dirty="0"/>
              <a:t>, </a:t>
            </a:r>
            <a:r>
              <a:rPr lang="ru-RU" dirty="0" err="1"/>
              <a:t>содан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ішекке</a:t>
            </a:r>
            <a:r>
              <a:rPr lang="ru-RU" dirty="0"/>
              <a:t> </a:t>
            </a:r>
            <a:r>
              <a:rPr lang="ru-RU" dirty="0" err="1"/>
              <a:t>салып</a:t>
            </a:r>
            <a:r>
              <a:rPr lang="ru-RU" dirty="0"/>
              <a:t> </a:t>
            </a:r>
            <a:r>
              <a:rPr lang="ru-RU" dirty="0" err="1"/>
              <a:t>толтырады</a:t>
            </a:r>
            <a:r>
              <a:rPr lang="ru-RU" dirty="0"/>
              <a:t>. </a:t>
            </a:r>
            <a:r>
              <a:rPr lang="ru-RU" dirty="0" err="1"/>
              <a:t>Ішектің екі</a:t>
            </a:r>
            <a:r>
              <a:rPr lang="ru-RU" dirty="0"/>
              <a:t> </a:t>
            </a:r>
            <a:r>
              <a:rPr lang="ru-RU" dirty="0" err="1"/>
              <a:t>ұшын істіктеп</a:t>
            </a:r>
            <a:r>
              <a:rPr lang="ru-RU" dirty="0"/>
              <a:t> </a:t>
            </a:r>
            <a:r>
              <a:rPr lang="ru-RU" dirty="0" err="1"/>
              <a:t>түйрейді </a:t>
            </a:r>
            <a:r>
              <a:rPr lang="ru-RU" dirty="0"/>
              <a:t>де, </a:t>
            </a:r>
            <a:r>
              <a:rPr lang="ru-RU" dirty="0" err="1"/>
              <a:t>жіппен</a:t>
            </a:r>
            <a:r>
              <a:rPr lang="ru-RU" dirty="0"/>
              <a:t> </a:t>
            </a:r>
            <a:r>
              <a:rPr lang="ru-RU" dirty="0" err="1"/>
              <a:t>біріктіріп</a:t>
            </a:r>
            <a:r>
              <a:rPr lang="ru-RU" dirty="0"/>
              <a:t> </a:t>
            </a:r>
            <a:r>
              <a:rPr lang="ru-RU" dirty="0" err="1"/>
              <a:t>байлайды</a:t>
            </a:r>
            <a:r>
              <a:rPr lang="ru-RU" dirty="0"/>
              <a:t>. </a:t>
            </a:r>
            <a:r>
              <a:rPr lang="ru-RU" dirty="0" err="1"/>
              <a:t>Дайындалған шұжықты сырыққа немесе</a:t>
            </a:r>
            <a:r>
              <a:rPr lang="ru-RU" dirty="0"/>
              <a:t> </a:t>
            </a:r>
            <a:r>
              <a:rPr lang="ru-RU" dirty="0" err="1"/>
              <a:t>керілген</a:t>
            </a:r>
            <a:r>
              <a:rPr lang="ru-RU" dirty="0"/>
              <a:t> </a:t>
            </a:r>
            <a:r>
              <a:rPr lang="ru-RU" dirty="0" err="1"/>
              <a:t>жіпке</a:t>
            </a:r>
            <a:r>
              <a:rPr lang="ru-RU" dirty="0"/>
              <a:t> </a:t>
            </a:r>
            <a:r>
              <a:rPr lang="ru-RU" dirty="0" err="1"/>
              <a:t>араларын</a:t>
            </a:r>
            <a:r>
              <a:rPr lang="ru-RU" dirty="0"/>
              <a:t> </a:t>
            </a:r>
            <a:r>
              <a:rPr lang="ru-RU" dirty="0" err="1"/>
              <a:t>бір-бірінен</a:t>
            </a:r>
            <a:r>
              <a:rPr lang="ru-RU" dirty="0"/>
              <a:t> </a:t>
            </a:r>
            <a:r>
              <a:rPr lang="ru-RU" dirty="0" err="1"/>
              <a:t>алшақтау етіп</a:t>
            </a:r>
            <a:r>
              <a:rPr lang="ru-RU" dirty="0"/>
              <a:t> </a:t>
            </a:r>
            <a:r>
              <a:rPr lang="ru-RU" dirty="0" err="1"/>
              <a:t>іліп</a:t>
            </a:r>
            <a:r>
              <a:rPr lang="ru-RU" dirty="0"/>
              <a:t>, 10-12 градус </a:t>
            </a:r>
            <a:r>
              <a:rPr lang="ru-RU" dirty="0" err="1"/>
              <a:t>температурада</a:t>
            </a:r>
            <a:r>
              <a:rPr lang="ru-RU" dirty="0"/>
              <a:t> 3-4 </a:t>
            </a:r>
            <a:r>
              <a:rPr lang="ru-RU" dirty="0" err="1"/>
              <a:t>күн ұстап дегдітеді</a:t>
            </a:r>
            <a:r>
              <a:rPr lang="ru-RU" dirty="0"/>
              <a:t>. </a:t>
            </a:r>
            <a:r>
              <a:rPr lang="ru-RU" dirty="0" err="1"/>
              <a:t>Содан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түтінге </a:t>
            </a:r>
            <a:r>
              <a:rPr lang="ru-RU" dirty="0"/>
              <a:t>12-18 </a:t>
            </a:r>
            <a:r>
              <a:rPr lang="ru-RU" dirty="0" err="1"/>
              <a:t>сағат ыстайды</a:t>
            </a:r>
            <a:r>
              <a:rPr lang="ru-RU" dirty="0"/>
              <a:t>. </a:t>
            </a:r>
            <a:r>
              <a:rPr lang="ru-RU" dirty="0" err="1"/>
              <a:t>Шұжыққа пиязды</a:t>
            </a:r>
            <a:r>
              <a:rPr lang="ru-RU" dirty="0"/>
              <a:t> </a:t>
            </a:r>
            <a:r>
              <a:rPr lang="ru-RU" dirty="0" err="1"/>
              <a:t>дөңгелектеп кесіп</a:t>
            </a:r>
            <a:r>
              <a:rPr lang="ru-RU" dirty="0"/>
              <a:t> </a:t>
            </a:r>
            <a:r>
              <a:rPr lang="ru-RU" dirty="0" err="1"/>
              <a:t>қосуға болады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err="1" smtClean="0"/>
              <a:t>Қуырдақ</a:t>
            </a:r>
            <a:endParaRPr lang="ru-RU" b="1" dirty="0"/>
          </a:p>
          <a:p>
            <a:r>
              <a:rPr lang="ru-RU" dirty="0" err="1"/>
              <a:t>Қуырдақты жаңа сойылған малдың өкпе-бауырынан, мойын</a:t>
            </a:r>
            <a:r>
              <a:rPr lang="ru-RU" dirty="0"/>
              <a:t>, </a:t>
            </a:r>
            <a:r>
              <a:rPr lang="ru-RU" dirty="0" err="1"/>
              <a:t>төстік етінен</a:t>
            </a:r>
            <a:r>
              <a:rPr lang="ru-RU" dirty="0"/>
              <a:t>, </a:t>
            </a:r>
            <a:r>
              <a:rPr lang="ru-RU" dirty="0" err="1"/>
              <a:t>жүрек бүйрегінен, сондай-ақ ішек-қарнынан ұсақтап әзірлейді.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үшін қазанға іш</a:t>
            </a:r>
            <a:r>
              <a:rPr lang="ru-RU" dirty="0"/>
              <a:t> </a:t>
            </a:r>
            <a:r>
              <a:rPr lang="ru-RU" dirty="0" err="1"/>
              <a:t>майды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құйрық майды</a:t>
            </a:r>
            <a:r>
              <a:rPr lang="ru-RU" dirty="0"/>
              <a:t> </a:t>
            </a:r>
            <a:r>
              <a:rPr lang="ru-RU" dirty="0" err="1"/>
              <a:t>турап</a:t>
            </a:r>
            <a:r>
              <a:rPr lang="ru-RU" dirty="0"/>
              <a:t> </a:t>
            </a:r>
            <a:r>
              <a:rPr lang="ru-RU" dirty="0" err="1"/>
              <a:t>салып</a:t>
            </a:r>
            <a:r>
              <a:rPr lang="ru-RU" dirty="0"/>
              <a:t> </a:t>
            </a:r>
            <a:r>
              <a:rPr lang="ru-RU" dirty="0" err="1"/>
              <a:t>шыжғырып алады</a:t>
            </a:r>
            <a:r>
              <a:rPr lang="ru-RU" dirty="0"/>
              <a:t> да, </a:t>
            </a:r>
            <a:r>
              <a:rPr lang="ru-RU" dirty="0" err="1"/>
              <a:t>алдымен</a:t>
            </a:r>
            <a:r>
              <a:rPr lang="ru-RU" dirty="0"/>
              <a:t> </a:t>
            </a:r>
            <a:r>
              <a:rPr lang="ru-RU" dirty="0" err="1"/>
              <a:t>үстіне туралған өкпе, жүректі, ішек-қарынды, мойын</a:t>
            </a:r>
            <a:r>
              <a:rPr lang="ru-RU" dirty="0"/>
              <a:t>, </a:t>
            </a:r>
            <a:r>
              <a:rPr lang="ru-RU" dirty="0" err="1"/>
              <a:t>төстік еттерін</a:t>
            </a:r>
            <a:r>
              <a:rPr lang="ru-RU" dirty="0"/>
              <a:t> </a:t>
            </a:r>
            <a:r>
              <a:rPr lang="ru-RU" dirty="0" err="1"/>
              <a:t>салып</a:t>
            </a:r>
            <a:r>
              <a:rPr lang="ru-RU" dirty="0"/>
              <a:t>, </a:t>
            </a:r>
            <a:r>
              <a:rPr lang="ru-RU" dirty="0" err="1"/>
              <a:t>қазанның отын</a:t>
            </a:r>
            <a:r>
              <a:rPr lang="ru-RU" dirty="0"/>
              <a:t> </a:t>
            </a:r>
            <a:r>
              <a:rPr lang="ru-RU" dirty="0" err="1"/>
              <a:t>қатты жағып </a:t>
            </a:r>
            <a:r>
              <a:rPr lang="ru-RU" dirty="0"/>
              <a:t>15-20 минут </a:t>
            </a:r>
            <a:r>
              <a:rPr lang="ru-RU" dirty="0" err="1"/>
              <a:t>қуырады</a:t>
            </a:r>
            <a:r>
              <a:rPr lang="ru-RU" dirty="0"/>
              <a:t>. </a:t>
            </a:r>
            <a:r>
              <a:rPr lang="ru-RU" dirty="0" err="1"/>
              <a:t>Содан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бауырды</a:t>
            </a:r>
            <a:r>
              <a:rPr lang="ru-RU" dirty="0"/>
              <a:t> </a:t>
            </a:r>
            <a:r>
              <a:rPr lang="ru-RU" dirty="0" err="1"/>
              <a:t>салып</a:t>
            </a:r>
            <a:r>
              <a:rPr lang="ru-RU" dirty="0"/>
              <a:t>, </a:t>
            </a:r>
            <a:r>
              <a:rPr lang="ru-RU" dirty="0" err="1"/>
              <a:t>үстіне бүрыш, пияз</a:t>
            </a:r>
            <a:r>
              <a:rPr lang="ru-RU" dirty="0"/>
              <a:t> </a:t>
            </a:r>
            <a:r>
              <a:rPr lang="ru-RU" dirty="0" err="1"/>
              <a:t>қосып, әбден піскенше</a:t>
            </a:r>
            <a:r>
              <a:rPr lang="ru-RU" dirty="0"/>
              <a:t> </a:t>
            </a:r>
            <a:r>
              <a:rPr lang="ru-RU" dirty="0" err="1"/>
              <a:t>қуырады.</a:t>
            </a:r>
            <a:r>
              <a:rPr lang="ru-RU" dirty="0"/>
              <a:t> </a:t>
            </a:r>
            <a:r>
              <a:rPr lang="ru-RU" dirty="0" err="1"/>
              <a:t>Тұзды татымына</a:t>
            </a:r>
            <a:r>
              <a:rPr lang="ru-RU" dirty="0"/>
              <a:t> </a:t>
            </a:r>
            <a:r>
              <a:rPr lang="ru-RU" dirty="0" err="1"/>
              <a:t>қарай салады</a:t>
            </a:r>
            <a:r>
              <a:rPr lang="ru-RU" dirty="0"/>
              <a:t>. </a:t>
            </a:r>
            <a:r>
              <a:rPr lang="ru-RU" dirty="0" err="1"/>
              <a:t>Әбден піскен</a:t>
            </a:r>
            <a:r>
              <a:rPr lang="ru-RU" dirty="0"/>
              <a:t> </a:t>
            </a:r>
            <a:r>
              <a:rPr lang="ru-RU" dirty="0" err="1"/>
              <a:t>қуырдақты табаққа салып</a:t>
            </a:r>
            <a:r>
              <a:rPr lang="ru-RU" dirty="0"/>
              <a:t>, </a:t>
            </a:r>
            <a:r>
              <a:rPr lang="ru-RU" dirty="0" err="1"/>
              <a:t>дастарқанға қояды.</a:t>
            </a:r>
            <a:r>
              <a:rPr lang="ru-RU" dirty="0"/>
              <a:t> </a:t>
            </a:r>
            <a:r>
              <a:rPr lang="ru-RU" dirty="0" err="1"/>
              <a:t>Қуырдаққа: </a:t>
            </a:r>
            <a:r>
              <a:rPr lang="ru-RU" dirty="0"/>
              <a:t>1 кг </a:t>
            </a:r>
            <a:r>
              <a:rPr lang="ru-RU" dirty="0" err="1"/>
              <a:t>ет</a:t>
            </a:r>
            <a:r>
              <a:rPr lang="ru-RU" dirty="0"/>
              <a:t>, 500 г </a:t>
            </a:r>
            <a:r>
              <a:rPr lang="ru-RU" dirty="0" err="1"/>
              <a:t>өкпе</a:t>
            </a:r>
            <a:r>
              <a:rPr lang="ru-RU" dirty="0"/>
              <a:t>, 500 г </a:t>
            </a:r>
            <a:r>
              <a:rPr lang="ru-RU" dirty="0" err="1"/>
              <a:t>бауыр</a:t>
            </a:r>
            <a:r>
              <a:rPr lang="ru-RU" dirty="0"/>
              <a:t>, 300 г </a:t>
            </a:r>
            <a:r>
              <a:rPr lang="ru-RU" dirty="0" err="1"/>
              <a:t>жүрек</a:t>
            </a:r>
            <a:r>
              <a:rPr lang="ru-RU" dirty="0"/>
              <a:t>, 200 г </a:t>
            </a:r>
            <a:r>
              <a:rPr lang="ru-RU" dirty="0" err="1"/>
              <a:t>бүйрек</a:t>
            </a:r>
            <a:r>
              <a:rPr lang="ru-RU" dirty="0"/>
              <a:t>, 300 г </a:t>
            </a:r>
            <a:r>
              <a:rPr lang="ru-RU" dirty="0" err="1"/>
              <a:t>құйрық </a:t>
            </a:r>
            <a:r>
              <a:rPr lang="ru-RU" dirty="0"/>
              <a:t>май, 2 бас </a:t>
            </a:r>
            <a:r>
              <a:rPr lang="ru-RU" dirty="0" err="1"/>
              <a:t>пияз</a:t>
            </a:r>
            <a:r>
              <a:rPr lang="ru-RU" dirty="0"/>
              <a:t>, 1 </a:t>
            </a:r>
            <a:r>
              <a:rPr lang="ru-RU" dirty="0" err="1"/>
              <a:t>шай</a:t>
            </a:r>
            <a:r>
              <a:rPr lang="ru-RU" dirty="0"/>
              <a:t> </a:t>
            </a:r>
            <a:r>
              <a:rPr lang="ru-RU" dirty="0" err="1"/>
              <a:t>қасық бұрыш</a:t>
            </a:r>
            <a:r>
              <a:rPr lang="ru-RU" dirty="0"/>
              <a:t>, 1 ас </a:t>
            </a:r>
            <a:r>
              <a:rPr lang="ru-RU" dirty="0" err="1"/>
              <a:t>қасық тұз қажет</a:t>
            </a:r>
            <a:r>
              <a:rPr lang="ru-RU" dirty="0"/>
              <a:t>. Бал </a:t>
            </a:r>
            <a:r>
              <a:rPr lang="ru-RU" dirty="0" err="1"/>
              <a:t>қуырдақтыкөбінесе жас</a:t>
            </a:r>
            <a:r>
              <a:rPr lang="ru-RU" dirty="0"/>
              <a:t> </a:t>
            </a:r>
            <a:r>
              <a:rPr lang="ru-RU" dirty="0" err="1"/>
              <a:t>малдың жұмсақ етінен</a:t>
            </a:r>
            <a:r>
              <a:rPr lang="ru-RU" dirty="0"/>
              <a:t> </a:t>
            </a:r>
            <a:r>
              <a:rPr lang="ru-RU" dirty="0" err="1"/>
              <a:t>даярланады</a:t>
            </a:r>
            <a:r>
              <a:rPr lang="ru-RU" dirty="0"/>
              <a:t>. </a:t>
            </a:r>
            <a:r>
              <a:rPr lang="ru-RU" dirty="0" err="1"/>
              <a:t>Басқа қуырдақтан мұның ерекшелігі</a:t>
            </a:r>
            <a:r>
              <a:rPr lang="ru-RU" dirty="0"/>
              <a:t> – </a:t>
            </a:r>
            <a:r>
              <a:rPr lang="ru-RU" dirty="0" err="1"/>
              <a:t>етті</a:t>
            </a:r>
            <a:r>
              <a:rPr lang="ru-RU" dirty="0"/>
              <a:t> </a:t>
            </a:r>
            <a:r>
              <a:rPr lang="ru-RU" dirty="0" err="1"/>
              <a:t>майға емес</a:t>
            </a:r>
            <a:r>
              <a:rPr lang="ru-RU" dirty="0"/>
              <a:t> </a:t>
            </a:r>
            <a:r>
              <a:rPr lang="ru-RU" dirty="0" err="1"/>
              <a:t>пісірілген</a:t>
            </a:r>
            <a:r>
              <a:rPr lang="ru-RU" dirty="0"/>
              <a:t> </a:t>
            </a:r>
            <a:r>
              <a:rPr lang="ru-RU" dirty="0" err="1"/>
              <a:t>сүттің бетінен</a:t>
            </a:r>
            <a:r>
              <a:rPr lang="ru-RU" dirty="0"/>
              <a:t> </a:t>
            </a:r>
            <a:r>
              <a:rPr lang="ru-RU" dirty="0" err="1"/>
              <a:t>түскен қаймаққа ғана куырылуында</a:t>
            </a:r>
            <a:r>
              <a:rPr lang="ru-RU" dirty="0"/>
              <a:t>. </a:t>
            </a:r>
            <a:r>
              <a:rPr lang="ru-RU" dirty="0" err="1"/>
              <a:t>Өте жұғымды, жүрекке көп тимейтін</a:t>
            </a:r>
            <a:r>
              <a:rPr lang="ru-RU" dirty="0"/>
              <a:t> </a:t>
            </a:r>
            <a:r>
              <a:rPr lang="ru-RU" dirty="0" err="1"/>
              <a:t>қуырдақтың бұл түрін көбіне қарт кісілерге</a:t>
            </a:r>
            <a:r>
              <a:rPr lang="ru-RU" dirty="0"/>
              <a:t>, </a:t>
            </a:r>
            <a:r>
              <a:rPr lang="ru-RU" dirty="0" err="1"/>
              <a:t>сыйлы</a:t>
            </a:r>
            <a:r>
              <a:rPr lang="ru-RU" dirty="0"/>
              <a:t> </a:t>
            </a:r>
            <a:r>
              <a:rPr lang="ru-RU" dirty="0" err="1"/>
              <a:t>қонақтарға беретін</a:t>
            </a:r>
            <a:r>
              <a:rPr lang="ru-RU" dirty="0"/>
              <a:t> </a:t>
            </a:r>
            <a:r>
              <a:rPr lang="ru-RU" dirty="0" err="1"/>
              <a:t>болған.</a:t>
            </a:r>
            <a:r>
              <a:rPr lang="ru-RU" dirty="0"/>
              <a:t> </a:t>
            </a:r>
            <a:r>
              <a:rPr lang="ru-RU" dirty="0" err="1"/>
              <a:t>Жоңқа құырдақтытоңазып қатып тұрған соғым етінен</a:t>
            </a:r>
            <a:r>
              <a:rPr lang="ru-RU" dirty="0"/>
              <a:t> </a:t>
            </a:r>
            <a:r>
              <a:rPr lang="ru-RU" dirty="0" err="1"/>
              <a:t>дайындалатын</a:t>
            </a:r>
            <a:r>
              <a:rPr lang="ru-RU" dirty="0"/>
              <a:t> </a:t>
            </a:r>
            <a:r>
              <a:rPr lang="ru-RU" dirty="0" err="1"/>
              <a:t>қуырдақ.</a:t>
            </a:r>
            <a:r>
              <a:rPr lang="ru-RU" dirty="0"/>
              <a:t> </a:t>
            </a:r>
            <a:r>
              <a:rPr lang="ru-RU" dirty="0" err="1"/>
              <a:t>Мұның жоңқа қуырдақ деп</a:t>
            </a:r>
            <a:r>
              <a:rPr lang="ru-RU" dirty="0"/>
              <a:t> </a:t>
            </a:r>
            <a:r>
              <a:rPr lang="ru-RU" dirty="0" err="1"/>
              <a:t>аталуының себебі</a:t>
            </a:r>
            <a:r>
              <a:rPr lang="ru-RU" dirty="0"/>
              <a:t>, </a:t>
            </a:r>
            <a:r>
              <a:rPr lang="ru-RU" dirty="0" err="1"/>
              <a:t>пышақпен </a:t>
            </a:r>
            <a:r>
              <a:rPr lang="ru-RU" dirty="0"/>
              <a:t>не </a:t>
            </a:r>
            <a:r>
              <a:rPr lang="ru-RU" dirty="0" err="1"/>
              <a:t>балтамен</a:t>
            </a:r>
            <a:r>
              <a:rPr lang="ru-RU" dirty="0"/>
              <a:t> </a:t>
            </a:r>
            <a:r>
              <a:rPr lang="ru-RU" dirty="0" err="1"/>
              <a:t>қырнап жонғанда ет</a:t>
            </a:r>
            <a:r>
              <a:rPr lang="ru-RU" dirty="0"/>
              <a:t> </a:t>
            </a:r>
            <a:r>
              <a:rPr lang="ru-RU" dirty="0" err="1"/>
              <a:t>ағаштың жоңқасы сияқты жұп-жұқа болып</a:t>
            </a:r>
            <a:r>
              <a:rPr lang="ru-RU" dirty="0"/>
              <a:t> </a:t>
            </a:r>
            <a:r>
              <a:rPr lang="ru-RU" dirty="0" err="1"/>
              <a:t>туралады</a:t>
            </a:r>
            <a:r>
              <a:rPr lang="ru-RU" dirty="0"/>
              <a:t>. </a:t>
            </a:r>
            <a:r>
              <a:rPr lang="ru-RU" dirty="0" err="1"/>
              <a:t>Қуырдақтың бұл түрін </a:t>
            </a:r>
            <a:r>
              <a:rPr lang="ru-RU" dirty="0"/>
              <a:t>де </a:t>
            </a:r>
            <a:r>
              <a:rPr lang="ru-RU" dirty="0" err="1"/>
              <a:t>суға қайнатпай-ақ майға қуырып әзірлеуге болады</a:t>
            </a:r>
            <a:r>
              <a:rPr lang="ru-RU" dirty="0"/>
              <a:t>. </a:t>
            </a:r>
            <a:r>
              <a:rPr lang="ru-RU" dirty="0" err="1"/>
              <a:t>Картоп</a:t>
            </a:r>
            <a:r>
              <a:rPr lang="ru-RU" dirty="0"/>
              <a:t> </a:t>
            </a:r>
            <a:r>
              <a:rPr lang="ru-RU" dirty="0" err="1"/>
              <a:t>қосқан қуырдақты сиыр</a:t>
            </a:r>
            <a:r>
              <a:rPr lang="ru-RU" dirty="0"/>
              <a:t> </a:t>
            </a:r>
            <a:r>
              <a:rPr lang="ru-RU" dirty="0" err="1"/>
              <a:t>етін</a:t>
            </a:r>
            <a:r>
              <a:rPr lang="ru-RU" dirty="0"/>
              <a:t> </a:t>
            </a:r>
            <a:r>
              <a:rPr lang="ru-RU" dirty="0" err="1"/>
              <a:t>ұсақтап турап</a:t>
            </a:r>
            <a:r>
              <a:rPr lang="ru-RU" dirty="0"/>
              <a:t>, </a:t>
            </a:r>
            <a:r>
              <a:rPr lang="ru-RU" dirty="0" err="1"/>
              <a:t>тұз, пияз</a:t>
            </a:r>
            <a:r>
              <a:rPr lang="ru-RU" dirty="0"/>
              <a:t> </a:t>
            </a:r>
            <a:r>
              <a:rPr lang="ru-RU" dirty="0" err="1"/>
              <a:t>салып</a:t>
            </a:r>
            <a:r>
              <a:rPr lang="ru-RU" dirty="0"/>
              <a:t>, сырты </a:t>
            </a:r>
            <a:r>
              <a:rPr lang="ru-RU" dirty="0" err="1"/>
              <a:t>қызырғанша қуырады</a:t>
            </a:r>
            <a:r>
              <a:rPr lang="ru-RU" dirty="0"/>
              <a:t>. </a:t>
            </a:r>
            <a:r>
              <a:rPr lang="ru-RU" dirty="0" err="1"/>
              <a:t>Содан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ұн сеуіп</a:t>
            </a:r>
            <a:r>
              <a:rPr lang="ru-RU" dirty="0"/>
              <a:t> </a:t>
            </a:r>
            <a:r>
              <a:rPr lang="ru-RU" dirty="0" err="1"/>
              <a:t>қыздырады </a:t>
            </a:r>
            <a:r>
              <a:rPr lang="ru-RU" dirty="0"/>
              <a:t>да </a:t>
            </a:r>
            <a:r>
              <a:rPr lang="ru-RU" dirty="0" err="1"/>
              <a:t>туралған картоп</a:t>
            </a:r>
            <a:r>
              <a:rPr lang="ru-RU" dirty="0"/>
              <a:t> </a:t>
            </a:r>
            <a:r>
              <a:rPr lang="ru-RU" dirty="0" err="1"/>
              <a:t>салып</a:t>
            </a:r>
            <a:r>
              <a:rPr lang="ru-RU" dirty="0"/>
              <a:t>, </a:t>
            </a:r>
            <a:r>
              <a:rPr lang="ru-RU" dirty="0" err="1"/>
              <a:t>баяу</a:t>
            </a:r>
            <a:r>
              <a:rPr lang="ru-RU" dirty="0"/>
              <a:t> </a:t>
            </a:r>
            <a:r>
              <a:rPr lang="ru-RU" dirty="0" err="1"/>
              <a:t>жанған отқа </a:t>
            </a:r>
            <a:r>
              <a:rPr lang="ru-RU" dirty="0"/>
              <a:t>30-40 минут </a:t>
            </a:r>
            <a:r>
              <a:rPr lang="ru-RU" dirty="0" err="1"/>
              <a:t>қайнатады</a:t>
            </a:r>
            <a:r>
              <a:rPr lang="ru-RU" dirty="0"/>
              <a:t>. </a:t>
            </a:r>
            <a:r>
              <a:rPr lang="ru-RU" dirty="0" err="1"/>
              <a:t>Бұрыш салып</a:t>
            </a:r>
            <a:r>
              <a:rPr lang="ru-RU" dirty="0"/>
              <a:t> </a:t>
            </a:r>
            <a:r>
              <a:rPr lang="ru-RU" dirty="0" err="1"/>
              <a:t>әбден піскенше</a:t>
            </a:r>
            <a:r>
              <a:rPr lang="ru-RU" dirty="0"/>
              <a:t> </a:t>
            </a:r>
            <a:r>
              <a:rPr lang="ru-RU" dirty="0" err="1"/>
              <a:t>бұқтырып қояды.</a:t>
            </a:r>
            <a:r>
              <a:rPr lang="ru-RU" dirty="0"/>
              <a:t> </a:t>
            </a:r>
            <a:r>
              <a:rPr lang="ru-RU" dirty="0" err="1"/>
              <a:t>Картоп</a:t>
            </a:r>
            <a:r>
              <a:rPr lang="ru-RU" dirty="0"/>
              <a:t> </a:t>
            </a:r>
            <a:r>
              <a:rPr lang="ru-RU" dirty="0" err="1"/>
              <a:t>қосқан қуырдаққа: сиыр</a:t>
            </a:r>
            <a:r>
              <a:rPr lang="ru-RU" dirty="0"/>
              <a:t> </a:t>
            </a:r>
            <a:r>
              <a:rPr lang="ru-RU" dirty="0" err="1"/>
              <a:t>еті</a:t>
            </a:r>
            <a:r>
              <a:rPr lang="ru-RU" dirty="0"/>
              <a:t> 100г, </a:t>
            </a:r>
            <a:r>
              <a:rPr lang="ru-RU" dirty="0" err="1"/>
              <a:t>майы</a:t>
            </a:r>
            <a:r>
              <a:rPr lang="ru-RU" dirty="0"/>
              <a:t> 60г, </a:t>
            </a:r>
            <a:r>
              <a:rPr lang="ru-RU" dirty="0" err="1"/>
              <a:t>пияз</a:t>
            </a:r>
            <a:r>
              <a:rPr lang="ru-RU" dirty="0"/>
              <a:t> 150г. </a:t>
            </a:r>
            <a:r>
              <a:rPr lang="ru-RU" dirty="0" err="1"/>
              <a:t>Қара қуырдақты кілең өкпе </a:t>
            </a:r>
            <a:r>
              <a:rPr lang="ru-RU" dirty="0"/>
              <a:t>мен </a:t>
            </a:r>
            <a:r>
              <a:rPr lang="ru-RU" dirty="0" err="1"/>
              <a:t>бауырдан</a:t>
            </a:r>
            <a:r>
              <a:rPr lang="ru-RU" dirty="0"/>
              <a:t>, </a:t>
            </a:r>
            <a:r>
              <a:rPr lang="ru-RU" dirty="0" err="1"/>
              <a:t>жүрек </a:t>
            </a:r>
            <a:r>
              <a:rPr lang="ru-RU" dirty="0"/>
              <a:t>пен </a:t>
            </a:r>
            <a:r>
              <a:rPr lang="ru-RU" dirty="0" err="1"/>
              <a:t>бүйректен әзірленеді</a:t>
            </a:r>
            <a:r>
              <a:rPr lang="ru-RU" dirty="0"/>
              <a:t>. </a:t>
            </a:r>
            <a:r>
              <a:rPr lang="ru-RU" dirty="0" err="1"/>
              <a:t>Бауыр</a:t>
            </a:r>
            <a:r>
              <a:rPr lang="ru-RU" dirty="0"/>
              <a:t> тез </a:t>
            </a:r>
            <a:r>
              <a:rPr lang="ru-RU" dirty="0" err="1"/>
              <a:t>пісетін</a:t>
            </a:r>
            <a:r>
              <a:rPr lang="ru-RU" dirty="0"/>
              <a:t> </a:t>
            </a:r>
            <a:r>
              <a:rPr lang="ru-RU" dirty="0" err="1"/>
              <a:t>болғандықтан</a:t>
            </a:r>
            <a:r>
              <a:rPr lang="ru-RU" dirty="0"/>
              <a:t>, </a:t>
            </a:r>
            <a:r>
              <a:rPr lang="ru-RU" dirty="0" err="1"/>
              <a:t>кешірек</a:t>
            </a:r>
            <a:r>
              <a:rPr lang="ru-RU" dirty="0"/>
              <a:t> </a:t>
            </a:r>
            <a:r>
              <a:rPr lang="ru-RU" dirty="0" err="1"/>
              <a:t>салынады</a:t>
            </a:r>
            <a:r>
              <a:rPr lang="ru-RU" dirty="0"/>
              <a:t>. </a:t>
            </a:r>
            <a:r>
              <a:rPr lang="ru-RU" dirty="0" err="1"/>
              <a:t>Мұның қара қуырдақ деп</a:t>
            </a:r>
            <a:r>
              <a:rPr lang="ru-RU" dirty="0"/>
              <a:t> </a:t>
            </a:r>
            <a:r>
              <a:rPr lang="ru-RU" dirty="0" err="1"/>
              <a:t>аталатын</a:t>
            </a:r>
            <a:r>
              <a:rPr lang="ru-RU" dirty="0"/>
              <a:t> </a:t>
            </a:r>
            <a:r>
              <a:rPr lang="ru-RU" dirty="0" err="1"/>
              <a:t>себебі,бауырдың қаны майға қуырылғанда қуырдақтың өңін қарайтып жібереді</a:t>
            </a:r>
            <a:r>
              <a:rPr lang="ru-RU" dirty="0"/>
              <a:t>. </a:t>
            </a:r>
            <a:r>
              <a:rPr lang="ru-RU" dirty="0" err="1"/>
              <a:t>Соғым қуырдағын ет</a:t>
            </a:r>
            <a:r>
              <a:rPr lang="ru-RU" dirty="0"/>
              <a:t> </a:t>
            </a:r>
            <a:r>
              <a:rPr lang="ru-RU" dirty="0" err="1"/>
              <a:t>піскенге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соғым сойған, ішек-қарын аршылған адамдарды</a:t>
            </a:r>
            <a:r>
              <a:rPr lang="ru-RU" dirty="0"/>
              <a:t> </a:t>
            </a:r>
            <a:r>
              <a:rPr lang="ru-RU" dirty="0" err="1"/>
              <a:t>тамақтандыру үшін дайындалады</a:t>
            </a:r>
            <a:r>
              <a:rPr lang="ru-RU" dirty="0"/>
              <a:t>. </a:t>
            </a:r>
            <a:r>
              <a:rPr lang="ru-RU" dirty="0" err="1"/>
              <a:t>Қуырдаққа көбінесе ірі</a:t>
            </a:r>
            <a:r>
              <a:rPr lang="ru-RU" dirty="0"/>
              <a:t> </a:t>
            </a:r>
            <a:r>
              <a:rPr lang="ru-RU" dirty="0" err="1"/>
              <a:t>қараның мойын</a:t>
            </a:r>
            <a:r>
              <a:rPr lang="ru-RU" dirty="0"/>
              <a:t> </a:t>
            </a:r>
            <a:r>
              <a:rPr lang="ru-RU" dirty="0" err="1"/>
              <a:t>еті</a:t>
            </a:r>
            <a:r>
              <a:rPr lang="ru-RU" dirty="0"/>
              <a:t>, </a:t>
            </a:r>
            <a:r>
              <a:rPr lang="ru-RU" dirty="0" err="1"/>
              <a:t>мүшеленген кезде</a:t>
            </a:r>
            <a:r>
              <a:rPr lang="ru-RU" dirty="0"/>
              <a:t> </a:t>
            </a:r>
            <a:r>
              <a:rPr lang="ru-RU" dirty="0" err="1"/>
              <a:t>түсетін ойынды</a:t>
            </a:r>
            <a:r>
              <a:rPr lang="ru-RU" dirty="0"/>
              <a:t>, </a:t>
            </a:r>
            <a:r>
              <a:rPr lang="ru-RU" dirty="0" err="1"/>
              <a:t>қиынды еті</a:t>
            </a:r>
            <a:r>
              <a:rPr lang="ru-RU" dirty="0"/>
              <a:t>, </a:t>
            </a:r>
            <a:r>
              <a:rPr lang="ru-RU" dirty="0" err="1"/>
              <a:t>аздап</a:t>
            </a:r>
            <a:r>
              <a:rPr lang="ru-RU" dirty="0"/>
              <a:t> </a:t>
            </a:r>
            <a:r>
              <a:rPr lang="ru-RU" dirty="0" err="1"/>
              <a:t>өкпесі </a:t>
            </a:r>
            <a:r>
              <a:rPr lang="ru-RU" dirty="0"/>
              <a:t>мен </a:t>
            </a:r>
            <a:r>
              <a:rPr lang="ru-RU" dirty="0" err="1"/>
              <a:t>бауыры</a:t>
            </a:r>
            <a:r>
              <a:rPr lang="ru-RU" dirty="0"/>
              <a:t> </a:t>
            </a:r>
            <a:r>
              <a:rPr lang="ru-RU" dirty="0" err="1"/>
              <a:t>қосылады</a:t>
            </a:r>
            <a:r>
              <a:rPr lang="ru-RU" dirty="0"/>
              <a:t>. </a:t>
            </a:r>
            <a:r>
              <a:rPr lang="ru-RU" dirty="0" err="1"/>
              <a:t>Соғым қуырдағы соғым сойған малдың өз майына</a:t>
            </a:r>
            <a:r>
              <a:rPr lang="ru-RU" dirty="0"/>
              <a:t> </a:t>
            </a:r>
            <a:r>
              <a:rPr lang="ru-RU" dirty="0" err="1"/>
              <a:t>қуырылады.</a:t>
            </a:r>
            <a:r>
              <a:rPr lang="ru-RU" dirty="0"/>
              <a:t> Оны </a:t>
            </a:r>
            <a:r>
              <a:rPr lang="ru-RU" dirty="0" err="1"/>
              <a:t>дәмдендіре түсу оған татымына</a:t>
            </a:r>
            <a:r>
              <a:rPr lang="ru-RU" dirty="0"/>
              <a:t> </a:t>
            </a:r>
            <a:r>
              <a:rPr lang="ru-RU" dirty="0" err="1"/>
              <a:t>қарай тұз</a:t>
            </a:r>
            <a:r>
              <a:rPr lang="ru-RU" dirty="0"/>
              <a:t>,</a:t>
            </a:r>
            <a:r>
              <a:rPr lang="ru-RU" dirty="0" err="1"/>
              <a:t>бұрыш</a:t>
            </a:r>
            <a:r>
              <a:rPr lang="ru-RU" dirty="0"/>
              <a:t>, </a:t>
            </a:r>
            <a:r>
              <a:rPr lang="ru-RU" dirty="0" err="1"/>
              <a:t>дөңгелектеп пияз</a:t>
            </a:r>
            <a:r>
              <a:rPr lang="ru-RU" dirty="0"/>
              <a:t> </a:t>
            </a:r>
            <a:r>
              <a:rPr lang="ru-RU" dirty="0" err="1"/>
              <a:t>турап</a:t>
            </a:r>
            <a:r>
              <a:rPr lang="ru-RU" dirty="0"/>
              <a:t> </a:t>
            </a:r>
            <a:r>
              <a:rPr lang="ru-RU" dirty="0" err="1"/>
              <a:t>салады</a:t>
            </a:r>
            <a:r>
              <a:rPr lang="ru-RU" dirty="0"/>
              <a:t>. </a:t>
            </a:r>
            <a:r>
              <a:rPr lang="ru-RU" dirty="0" err="1"/>
              <a:t>Соғым қуырдағын дастарқанға шаймен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қояды.</a:t>
            </a:r>
            <a:r>
              <a:rPr lang="ru-RU" dirty="0"/>
              <a:t> </a:t>
            </a:r>
            <a:r>
              <a:rPr lang="ru-RU" dirty="0" err="1"/>
              <a:t>Үкпе қуырдақты етті</a:t>
            </a:r>
            <a:r>
              <a:rPr lang="ru-RU" dirty="0"/>
              <a:t> </a:t>
            </a:r>
            <a:r>
              <a:rPr lang="ru-RU" dirty="0" err="1"/>
              <a:t>өте майдалап</a:t>
            </a:r>
            <a:r>
              <a:rPr lang="ru-RU" dirty="0"/>
              <a:t> </a:t>
            </a:r>
            <a:r>
              <a:rPr lang="ru-RU" dirty="0" err="1"/>
              <a:t>турап</a:t>
            </a:r>
            <a:r>
              <a:rPr lang="ru-RU" dirty="0"/>
              <a:t> </a:t>
            </a:r>
            <a:r>
              <a:rPr lang="ru-RU" dirty="0" err="1"/>
              <a:t>қуырады.</a:t>
            </a:r>
            <a:r>
              <a:rPr lang="ru-RU" dirty="0"/>
              <a:t> </a:t>
            </a:r>
            <a:r>
              <a:rPr lang="ru-RU" dirty="0" err="1"/>
              <a:t>Үкпе қуырдақтың еті</a:t>
            </a:r>
            <a:r>
              <a:rPr lang="ru-RU" dirty="0"/>
              <a:t> </a:t>
            </a:r>
            <a:r>
              <a:rPr lang="ru-RU" dirty="0" err="1"/>
              <a:t>майда</a:t>
            </a:r>
            <a:r>
              <a:rPr lang="ru-RU" dirty="0"/>
              <a:t> </a:t>
            </a:r>
            <a:r>
              <a:rPr lang="ru-RU" dirty="0" err="1"/>
              <a:t>болғандықтан,оны суға бөктіріп қайнатпай-ақ, майға қуырып пісіруге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Картинки по запросу куырда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81020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Картинки по запросу шужу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03105" cy="5085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1515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</vt:lpstr>
      <vt:lpstr> </vt:lpstr>
      <vt:lpstr>Слайд 3</vt:lpstr>
      <vt:lpstr> </vt:lpstr>
      <vt:lpstr> </vt:lpstr>
      <vt:lpstr> </vt:lpstr>
      <vt:lpstr> </vt:lpstr>
      <vt:lpstr> </vt:lpstr>
      <vt:lpstr> 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User-12</dc:creator>
  <cp:lastModifiedBy>User-12</cp:lastModifiedBy>
  <cp:revision>3</cp:revision>
  <dcterms:created xsi:type="dcterms:W3CDTF">2016-09-26T16:40:13Z</dcterms:created>
  <dcterms:modified xsi:type="dcterms:W3CDTF">2016-09-26T17:05:52Z</dcterms:modified>
</cp:coreProperties>
</file>