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60" r:id="rId4"/>
    <p:sldId id="257" r:id="rId5"/>
    <p:sldId id="263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C0B4B-C77C-4490-AE9C-92977EA1629E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13D17DD7-4220-4F26-8FEF-1E9A671A9B81}">
      <dgm:prSet phldrT="[Текст]" custT="1"/>
      <dgm:spPr/>
      <dgm:t>
        <a:bodyPr/>
        <a:lstStyle/>
        <a:p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ПЛА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НИР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ОВАНИЕ</a:t>
          </a:r>
        </a:p>
      </dgm:t>
    </dgm:pt>
    <dgm:pt modelId="{CD404BBA-CCDD-43FE-8614-7627960399A7}" type="parTrans" cxnId="{74B60D2C-D262-4022-B3B7-D37C4122CA9F}">
      <dgm:prSet/>
      <dgm:spPr/>
      <dgm:t>
        <a:bodyPr/>
        <a:lstStyle/>
        <a:p>
          <a:endParaRPr lang="ru-RU"/>
        </a:p>
      </dgm:t>
    </dgm:pt>
    <dgm:pt modelId="{C5C02635-A6AB-44DA-AF5A-51B6D1509A7C}" type="sibTrans" cxnId="{74B60D2C-D262-4022-B3B7-D37C4122CA9F}">
      <dgm:prSet/>
      <dgm:spPr/>
      <dgm:t>
        <a:bodyPr/>
        <a:lstStyle/>
        <a:p>
          <a:endParaRPr lang="ru-RU"/>
        </a:p>
      </dgm:t>
    </dgm:pt>
    <dgm:pt modelId="{50923FDC-2AD0-4540-A090-EB1AAEA69709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ВЫБОР СТРАТЕГИИ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2F56CF9-67B4-4013-BE16-71EE42914F52}" type="parTrans" cxnId="{6BED7906-144C-476B-B984-C3C346492000}">
      <dgm:prSet/>
      <dgm:spPr/>
      <dgm:t>
        <a:bodyPr/>
        <a:lstStyle/>
        <a:p>
          <a:endParaRPr lang="ru-RU"/>
        </a:p>
      </dgm:t>
    </dgm:pt>
    <dgm:pt modelId="{DE93AD45-BC86-4EF0-A699-C900AB1D2503}" type="sibTrans" cxnId="{6BED7906-144C-476B-B984-C3C346492000}">
      <dgm:prSet/>
      <dgm:spPr/>
      <dgm:t>
        <a:bodyPr/>
        <a:lstStyle/>
        <a:p>
          <a:endParaRPr lang="ru-RU"/>
        </a:p>
      </dgm:t>
    </dgm:pt>
    <dgm:pt modelId="{EE7BBD0F-FB2A-40A9-BB91-80BDD1DC6B74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ОЦЕНИВАЮЩЕЕ ОБУЧЕНИЕ</a:t>
          </a:r>
        </a:p>
      </dgm:t>
    </dgm:pt>
    <dgm:pt modelId="{B7881C9E-A4FB-447A-BD5B-B6E702DAC12C}" type="parTrans" cxnId="{04F7ACC9-B4C7-4617-A4A7-E800A38B5FD8}">
      <dgm:prSet/>
      <dgm:spPr/>
      <dgm:t>
        <a:bodyPr/>
        <a:lstStyle/>
        <a:p>
          <a:endParaRPr lang="ru-RU"/>
        </a:p>
      </dgm:t>
    </dgm:pt>
    <dgm:pt modelId="{257F2FFB-D69B-450E-AB49-DE0A5E7FDFD7}" type="sibTrans" cxnId="{04F7ACC9-B4C7-4617-A4A7-E800A38B5FD8}">
      <dgm:prSet/>
      <dgm:spPr/>
      <dgm:t>
        <a:bodyPr/>
        <a:lstStyle/>
        <a:p>
          <a:endParaRPr lang="ru-RU"/>
        </a:p>
      </dgm:t>
    </dgm:pt>
    <dgm:pt modelId="{53C00EF5-190D-42B8-9E7A-F22570FB2470}">
      <dgm:prSet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МОНИТОРИНГ ЗНАНИЯ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58EADC08-AE68-480D-8A1D-CF18E8E37C58}" type="parTrans" cxnId="{4A580672-F6F0-4D4E-922C-3F20BC32DD54}">
      <dgm:prSet/>
      <dgm:spPr/>
      <dgm:t>
        <a:bodyPr/>
        <a:lstStyle/>
        <a:p>
          <a:endParaRPr lang="ru-RU"/>
        </a:p>
      </dgm:t>
    </dgm:pt>
    <dgm:pt modelId="{05A8BFC0-36DE-43EC-B249-868B9601377B}" type="sibTrans" cxnId="{4A580672-F6F0-4D4E-922C-3F20BC32DD54}">
      <dgm:prSet/>
      <dgm:spPr/>
      <dgm:t>
        <a:bodyPr/>
        <a:lstStyle/>
        <a:p>
          <a:endParaRPr lang="ru-RU"/>
        </a:p>
      </dgm:t>
    </dgm:pt>
    <dgm:pt modelId="{527E2484-E32D-43BB-9252-995F96918412}" type="pres">
      <dgm:prSet presAssocID="{82BC0B4B-C77C-4490-AE9C-92977EA1629E}" presName="Name0" presStyleCnt="0">
        <dgm:presLayoutVars>
          <dgm:dir/>
          <dgm:animLvl val="lvl"/>
          <dgm:resizeHandles val="exact"/>
        </dgm:presLayoutVars>
      </dgm:prSet>
      <dgm:spPr/>
    </dgm:pt>
    <dgm:pt modelId="{2D949273-8A9D-42B5-B183-4856AA29B2A8}" type="pres">
      <dgm:prSet presAssocID="{13D17DD7-4220-4F26-8FEF-1E9A671A9B81}" presName="Name8" presStyleCnt="0"/>
      <dgm:spPr/>
    </dgm:pt>
    <dgm:pt modelId="{233BD6B3-6EDF-42F8-B91D-D3F5603F5C6B}" type="pres">
      <dgm:prSet presAssocID="{13D17DD7-4220-4F26-8FEF-1E9A671A9B81}" presName="level" presStyleLbl="node1" presStyleIdx="0" presStyleCnt="4" custScaleX="99942" custScaleY="145677" custLinFactNeighborX="9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ADC42-D79C-43D9-8C3B-12977194B2EC}" type="pres">
      <dgm:prSet presAssocID="{13D17DD7-4220-4F26-8FEF-1E9A671A9B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34896-4DDC-4823-98F1-4643165AF059}" type="pres">
      <dgm:prSet presAssocID="{50923FDC-2AD0-4540-A090-EB1AAEA69709}" presName="Name8" presStyleCnt="0"/>
      <dgm:spPr/>
    </dgm:pt>
    <dgm:pt modelId="{F866C309-2712-487A-8E0E-6582036AD879}" type="pres">
      <dgm:prSet presAssocID="{50923FDC-2AD0-4540-A090-EB1AAEA69709}" presName="level" presStyleLbl="node1" presStyleIdx="1" presStyleCnt="4" custScaleX="99506" custLinFactNeighborX="773" custLinFactNeighborY="-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1D28A-60C2-4EA9-B2BD-0D49907D5E3B}" type="pres">
      <dgm:prSet presAssocID="{50923FDC-2AD0-4540-A090-EB1AAEA697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60D7A-9BC1-4F82-B80D-48E0CF3047F1}" type="pres">
      <dgm:prSet presAssocID="{EE7BBD0F-FB2A-40A9-BB91-80BDD1DC6B74}" presName="Name8" presStyleCnt="0"/>
      <dgm:spPr/>
    </dgm:pt>
    <dgm:pt modelId="{B158FB98-4513-4E1F-B54A-01EB235AC230}" type="pres">
      <dgm:prSet presAssocID="{EE7BBD0F-FB2A-40A9-BB91-80BDD1DC6B74}" presName="level" presStyleLbl="node1" presStyleIdx="2" presStyleCnt="4" custLinFactNeighborX="-340" custLinFactNeighborY="-1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23D9F-4128-4112-BAAD-8492AFD8EB9C}" type="pres">
      <dgm:prSet presAssocID="{EE7BBD0F-FB2A-40A9-BB91-80BDD1DC6B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FC47E-A742-4910-AD3C-0F0AB45B6593}" type="pres">
      <dgm:prSet presAssocID="{53C00EF5-190D-42B8-9E7A-F22570FB2470}" presName="Name8" presStyleCnt="0"/>
      <dgm:spPr/>
    </dgm:pt>
    <dgm:pt modelId="{A259DB58-AC06-4858-8E41-B756BD4DC282}" type="pres">
      <dgm:prSet presAssocID="{53C00EF5-190D-42B8-9E7A-F22570FB2470}" presName="level" presStyleLbl="node1" presStyleIdx="3" presStyleCnt="4" custLinFactNeighborX="1020" custLinFactNeighborY="-2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3EBEE-625E-4408-AE57-0120CD040B88}" type="pres">
      <dgm:prSet presAssocID="{53C00EF5-190D-42B8-9E7A-F22570FB24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B60D2C-D262-4022-B3B7-D37C4122CA9F}" srcId="{82BC0B4B-C77C-4490-AE9C-92977EA1629E}" destId="{13D17DD7-4220-4F26-8FEF-1E9A671A9B81}" srcOrd="0" destOrd="0" parTransId="{CD404BBA-CCDD-43FE-8614-7627960399A7}" sibTransId="{C5C02635-A6AB-44DA-AF5A-51B6D1509A7C}"/>
    <dgm:cxn modelId="{4A580672-F6F0-4D4E-922C-3F20BC32DD54}" srcId="{82BC0B4B-C77C-4490-AE9C-92977EA1629E}" destId="{53C00EF5-190D-42B8-9E7A-F22570FB2470}" srcOrd="3" destOrd="0" parTransId="{58EADC08-AE68-480D-8A1D-CF18E8E37C58}" sibTransId="{05A8BFC0-36DE-43EC-B249-868B9601377B}"/>
    <dgm:cxn modelId="{D0E2D9BD-B8B0-4AC1-B954-ED22F8C38D22}" type="presOf" srcId="{EE7BBD0F-FB2A-40A9-BB91-80BDD1DC6B74}" destId="{86D23D9F-4128-4112-BAAD-8492AFD8EB9C}" srcOrd="1" destOrd="0" presId="urn:microsoft.com/office/officeart/2005/8/layout/pyramid1"/>
    <dgm:cxn modelId="{474AB4AB-85F8-4257-818C-DD39B76E7001}" type="presOf" srcId="{50923FDC-2AD0-4540-A090-EB1AAEA69709}" destId="{F866C309-2712-487A-8E0E-6582036AD879}" srcOrd="0" destOrd="0" presId="urn:microsoft.com/office/officeart/2005/8/layout/pyramid1"/>
    <dgm:cxn modelId="{B5E6B549-D94D-4DF7-BD37-C6617138F5E2}" type="presOf" srcId="{50923FDC-2AD0-4540-A090-EB1AAEA69709}" destId="{45C1D28A-60C2-4EA9-B2BD-0D49907D5E3B}" srcOrd="1" destOrd="0" presId="urn:microsoft.com/office/officeart/2005/8/layout/pyramid1"/>
    <dgm:cxn modelId="{6BED7906-144C-476B-B984-C3C346492000}" srcId="{82BC0B4B-C77C-4490-AE9C-92977EA1629E}" destId="{50923FDC-2AD0-4540-A090-EB1AAEA69709}" srcOrd="1" destOrd="0" parTransId="{52F56CF9-67B4-4013-BE16-71EE42914F52}" sibTransId="{DE93AD45-BC86-4EF0-A699-C900AB1D2503}"/>
    <dgm:cxn modelId="{4E51D002-2937-49BF-84C6-75882E48F3BD}" type="presOf" srcId="{EE7BBD0F-FB2A-40A9-BB91-80BDD1DC6B74}" destId="{B158FB98-4513-4E1F-B54A-01EB235AC230}" srcOrd="0" destOrd="0" presId="urn:microsoft.com/office/officeart/2005/8/layout/pyramid1"/>
    <dgm:cxn modelId="{04F7ACC9-B4C7-4617-A4A7-E800A38B5FD8}" srcId="{82BC0B4B-C77C-4490-AE9C-92977EA1629E}" destId="{EE7BBD0F-FB2A-40A9-BB91-80BDD1DC6B74}" srcOrd="2" destOrd="0" parTransId="{B7881C9E-A4FB-447A-BD5B-B6E702DAC12C}" sibTransId="{257F2FFB-D69B-450E-AB49-DE0A5E7FDFD7}"/>
    <dgm:cxn modelId="{C24061D4-893F-4D24-9368-E647F3D2C88D}" type="presOf" srcId="{53C00EF5-190D-42B8-9E7A-F22570FB2470}" destId="{5563EBEE-625E-4408-AE57-0120CD040B88}" srcOrd="1" destOrd="0" presId="urn:microsoft.com/office/officeart/2005/8/layout/pyramid1"/>
    <dgm:cxn modelId="{FEE0A0FD-78F6-425B-9F01-AB76BE48D0EE}" type="presOf" srcId="{13D17DD7-4220-4F26-8FEF-1E9A671A9B81}" destId="{233BD6B3-6EDF-42F8-B91D-D3F5603F5C6B}" srcOrd="0" destOrd="0" presId="urn:microsoft.com/office/officeart/2005/8/layout/pyramid1"/>
    <dgm:cxn modelId="{7B865EC7-8F2F-4667-AD2A-3BD19E224FCF}" type="presOf" srcId="{13D17DD7-4220-4F26-8FEF-1E9A671A9B81}" destId="{D84ADC42-D79C-43D9-8C3B-12977194B2EC}" srcOrd="1" destOrd="0" presId="urn:microsoft.com/office/officeart/2005/8/layout/pyramid1"/>
    <dgm:cxn modelId="{74CE29F7-253F-44FA-846B-7EE56085B9C7}" type="presOf" srcId="{53C00EF5-190D-42B8-9E7A-F22570FB2470}" destId="{A259DB58-AC06-4858-8E41-B756BD4DC282}" srcOrd="0" destOrd="0" presId="urn:microsoft.com/office/officeart/2005/8/layout/pyramid1"/>
    <dgm:cxn modelId="{7D843877-B136-4502-B286-61E304E270EC}" type="presOf" srcId="{82BC0B4B-C77C-4490-AE9C-92977EA1629E}" destId="{527E2484-E32D-43BB-9252-995F96918412}" srcOrd="0" destOrd="0" presId="urn:microsoft.com/office/officeart/2005/8/layout/pyramid1"/>
    <dgm:cxn modelId="{599569B8-23AF-468E-962A-6F41F70D953E}" type="presParOf" srcId="{527E2484-E32D-43BB-9252-995F96918412}" destId="{2D949273-8A9D-42B5-B183-4856AA29B2A8}" srcOrd="0" destOrd="0" presId="urn:microsoft.com/office/officeart/2005/8/layout/pyramid1"/>
    <dgm:cxn modelId="{1A438E2C-2584-4876-91CD-81132888D645}" type="presParOf" srcId="{2D949273-8A9D-42B5-B183-4856AA29B2A8}" destId="{233BD6B3-6EDF-42F8-B91D-D3F5603F5C6B}" srcOrd="0" destOrd="0" presId="urn:microsoft.com/office/officeart/2005/8/layout/pyramid1"/>
    <dgm:cxn modelId="{53CA87C1-4B46-4D66-9D4F-76BFDDE79FE2}" type="presParOf" srcId="{2D949273-8A9D-42B5-B183-4856AA29B2A8}" destId="{D84ADC42-D79C-43D9-8C3B-12977194B2EC}" srcOrd="1" destOrd="0" presId="urn:microsoft.com/office/officeart/2005/8/layout/pyramid1"/>
    <dgm:cxn modelId="{23919887-9756-40DA-B708-D035F6F9C9CC}" type="presParOf" srcId="{527E2484-E32D-43BB-9252-995F96918412}" destId="{57C34896-4DDC-4823-98F1-4643165AF059}" srcOrd="1" destOrd="0" presId="urn:microsoft.com/office/officeart/2005/8/layout/pyramid1"/>
    <dgm:cxn modelId="{22105C40-517C-4BA2-8909-D1944C78D1B2}" type="presParOf" srcId="{57C34896-4DDC-4823-98F1-4643165AF059}" destId="{F866C309-2712-487A-8E0E-6582036AD879}" srcOrd="0" destOrd="0" presId="urn:microsoft.com/office/officeart/2005/8/layout/pyramid1"/>
    <dgm:cxn modelId="{E4CB8267-2A6B-4823-AA5C-6BAABC7159E3}" type="presParOf" srcId="{57C34896-4DDC-4823-98F1-4643165AF059}" destId="{45C1D28A-60C2-4EA9-B2BD-0D49907D5E3B}" srcOrd="1" destOrd="0" presId="urn:microsoft.com/office/officeart/2005/8/layout/pyramid1"/>
    <dgm:cxn modelId="{97174330-E74C-4B3E-B725-907C12EE27EF}" type="presParOf" srcId="{527E2484-E32D-43BB-9252-995F96918412}" destId="{41660D7A-9BC1-4F82-B80D-48E0CF3047F1}" srcOrd="2" destOrd="0" presId="urn:microsoft.com/office/officeart/2005/8/layout/pyramid1"/>
    <dgm:cxn modelId="{2ECC4E0C-CCE5-4CB7-8E4A-7912B2E714A5}" type="presParOf" srcId="{41660D7A-9BC1-4F82-B80D-48E0CF3047F1}" destId="{B158FB98-4513-4E1F-B54A-01EB235AC230}" srcOrd="0" destOrd="0" presId="urn:microsoft.com/office/officeart/2005/8/layout/pyramid1"/>
    <dgm:cxn modelId="{E04223E5-156A-4F59-94FE-F57C331096AF}" type="presParOf" srcId="{41660D7A-9BC1-4F82-B80D-48E0CF3047F1}" destId="{86D23D9F-4128-4112-BAAD-8492AFD8EB9C}" srcOrd="1" destOrd="0" presId="urn:microsoft.com/office/officeart/2005/8/layout/pyramid1"/>
    <dgm:cxn modelId="{1143A5B9-A48A-48A4-9956-B1A7D4DF35EC}" type="presParOf" srcId="{527E2484-E32D-43BB-9252-995F96918412}" destId="{9F6FC47E-A742-4910-AD3C-0F0AB45B6593}" srcOrd="3" destOrd="0" presId="urn:microsoft.com/office/officeart/2005/8/layout/pyramid1"/>
    <dgm:cxn modelId="{9674D4DC-DB68-425B-AC73-5105DC5BC44E}" type="presParOf" srcId="{9F6FC47E-A742-4910-AD3C-0F0AB45B6593}" destId="{A259DB58-AC06-4858-8E41-B756BD4DC282}" srcOrd="0" destOrd="0" presId="urn:microsoft.com/office/officeart/2005/8/layout/pyramid1"/>
    <dgm:cxn modelId="{01F7FCDC-E2A2-4E9A-A09C-8562ACBA47B5}" type="presParOf" srcId="{9F6FC47E-A742-4910-AD3C-0F0AB45B6593}" destId="{5563EBEE-625E-4408-AE57-0120CD040B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3BD6B3-6EDF-42F8-B91D-D3F5603F5C6B}">
      <dsp:nvSpPr>
        <dsp:cNvPr id="0" name=""/>
        <dsp:cNvSpPr/>
      </dsp:nvSpPr>
      <dsp:spPr>
        <a:xfrm>
          <a:off x="2080423" y="0"/>
          <a:ext cx="1999486" cy="1846630"/>
        </a:xfrm>
        <a:prstGeom prst="trapezoid">
          <a:avLst>
            <a:gd name="adj" fmla="val 541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ПЛА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НИР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ОВАНИЕ</a:t>
          </a:r>
        </a:p>
      </dsp:txBody>
      <dsp:txXfrm>
        <a:off x="2080423" y="0"/>
        <a:ext cx="1999486" cy="1846630"/>
      </dsp:txXfrm>
    </dsp:sp>
    <dsp:sp modelId="{F866C309-2712-487A-8E0E-6582036AD879}">
      <dsp:nvSpPr>
        <dsp:cNvPr id="0" name=""/>
        <dsp:cNvSpPr/>
      </dsp:nvSpPr>
      <dsp:spPr>
        <a:xfrm>
          <a:off x="1407759" y="1800197"/>
          <a:ext cx="3357323" cy="1267619"/>
        </a:xfrm>
        <a:prstGeom prst="trapezoid">
          <a:avLst>
            <a:gd name="adj" fmla="val 541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ВЫБОР СТРАТЕГИИ</a:t>
          </a:r>
          <a:endParaRPr lang="ru-RU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5290" y="1800197"/>
        <a:ext cx="2182260" cy="1267619"/>
      </dsp:txXfrm>
    </dsp:sp>
    <dsp:sp modelId="{B158FB98-4513-4E1F-B54A-01EB235AC230}">
      <dsp:nvSpPr>
        <dsp:cNvPr id="0" name=""/>
        <dsp:cNvSpPr/>
      </dsp:nvSpPr>
      <dsp:spPr>
        <a:xfrm>
          <a:off x="670531" y="3097352"/>
          <a:ext cx="4747335" cy="1267619"/>
        </a:xfrm>
        <a:prstGeom prst="trapezoid">
          <a:avLst>
            <a:gd name="adj" fmla="val 541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ОЦЕНИВАЮЩЕЕ ОБУЧЕНИЕ</a:t>
          </a:r>
        </a:p>
      </dsp:txBody>
      <dsp:txXfrm>
        <a:off x="1501314" y="3097352"/>
        <a:ext cx="3085768" cy="1267619"/>
      </dsp:txXfrm>
    </dsp:sp>
    <dsp:sp modelId="{A259DB58-AC06-4858-8E41-B756BD4DC282}">
      <dsp:nvSpPr>
        <dsp:cNvPr id="0" name=""/>
        <dsp:cNvSpPr/>
      </dsp:nvSpPr>
      <dsp:spPr>
        <a:xfrm>
          <a:off x="0" y="4356517"/>
          <a:ext cx="6120679" cy="1267619"/>
        </a:xfrm>
        <a:prstGeom prst="trapezoid">
          <a:avLst>
            <a:gd name="adj" fmla="val 541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МОНИТОРИНГ ЗНАНИЯ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1118" y="4356517"/>
        <a:ext cx="3978442" cy="126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35056-27F4-43D3-B541-B3E182838856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0C68D-EBDA-4AA9-B070-F9F2DE8AAD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0C68D-EBDA-4AA9-B070-F9F2DE8AAD4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848872" cy="5306144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«МЕТАПОЗНАНИЕ. ОБУЧЕНИЕ ТОМУ, </a:t>
            </a:r>
          </a:p>
          <a:p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ОБУЧАТЬСЯ»</a:t>
            </a:r>
          </a:p>
          <a:p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3739952" cy="7200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МЕТАПОЗНАНИЕ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568952" cy="5256584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Метапознание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знание собственных мыслительных процессов и возможностей своей памяти. 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– (с греч.) через, после, между; следование </a:t>
            </a:r>
            <a:endParaRPr lang="en-US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чем-либо, переход к чему-либо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Метапознание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 концепции 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Флейвелла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который ввел термин в 1976 году) – это способность анализировать собственные мыслительные стратегии, «размышлять о мышлении» и управлять своей познавательной деятельностью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Метапознание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тому, </a:t>
            </a:r>
          </a:p>
          <a:p>
            <a:pPr algn="l"/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как учиться</a:t>
            </a:r>
            <a:endParaRPr lang="ru-RU" sz="33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16632"/>
            <a:ext cx="3960440" cy="11521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NB.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– 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приобретение знаний; 2)совокупность знаний </a:t>
            </a:r>
            <a:r>
              <a:rPr lang="ru-RU" i="1" dirty="0" smtClean="0"/>
              <a:t>-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6120680" cy="5649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 rot="19348616">
            <a:off x="4475803" y="27590"/>
            <a:ext cx="2055816" cy="632222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6632"/>
            <a:ext cx="7632848" cy="50405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188640"/>
            <a:ext cx="741682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43346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20888"/>
            <a:ext cx="3024336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себя как ученика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2348880"/>
            <a:ext cx="3384376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знание,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понимание </a:t>
            </a: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оценка </a:t>
            </a:r>
          </a:p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целей, заданий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4221088"/>
            <a:ext cx="44644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 и мониторинг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стратегий, необходимых для выполнения заданий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908720"/>
            <a:ext cx="388004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МЕТАПОЗНАНИЕ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stCxn id="9" idx="2"/>
            <a:endCxn id="4" idx="0"/>
          </p:cNvCxnSpPr>
          <p:nvPr/>
        </p:nvCxnSpPr>
        <p:spPr>
          <a:xfrm flipH="1">
            <a:off x="1907704" y="1844824"/>
            <a:ext cx="2516088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2"/>
          </p:cNvCxnSpPr>
          <p:nvPr/>
        </p:nvCxnSpPr>
        <p:spPr>
          <a:xfrm>
            <a:off x="4423792" y="1844824"/>
            <a:ext cx="302852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2"/>
            <a:endCxn id="8" idx="0"/>
          </p:cNvCxnSpPr>
          <p:nvPr/>
        </p:nvCxnSpPr>
        <p:spPr>
          <a:xfrm>
            <a:off x="4423792" y="1844824"/>
            <a:ext cx="4192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51520" y="116632"/>
            <a:ext cx="856895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метапознания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Флейвеллу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85698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6632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>
            <a:stCxn id="2" idx="2"/>
          </p:cNvCxnSpPr>
          <p:nvPr/>
        </p:nvCxnSpPr>
        <p:spPr>
          <a:xfrm>
            <a:off x="4391980" y="980728"/>
            <a:ext cx="162018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2"/>
          </p:cNvCxnSpPr>
          <p:nvPr/>
        </p:nvCxnSpPr>
        <p:spPr>
          <a:xfrm>
            <a:off x="4391980" y="980728"/>
            <a:ext cx="2196244" cy="201622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840760" cy="706090"/>
          </a:xfrm>
          <a:ln w="190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Саморегулируемое обучение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ln w="19050"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628800"/>
            <a:ext cx="4896544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САМОНАПРАВЛЕННОСТЬ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ВЫПОЛНЕНИИ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2996952"/>
            <a:ext cx="5040560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УЧЕНИКОМ УЧЕБНОЙ ПРОБЛЕМЫ И ЦЕЛИ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4509120"/>
            <a:ext cx="5760640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САМОСТОЯТЕЛЬНЫЙ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ВЫБОР  СТРАТЕГИЙ ДЛЯ ДОСТИЖЕНИЯ ЦЕЛЕЙ И РЕШЕНИЯ ПРОБЛЕМ</a:t>
            </a:r>
          </a:p>
        </p:txBody>
      </p:sp>
      <p:cxnSp>
        <p:nvCxnSpPr>
          <p:cNvPr id="10" name="Прямая соединительная линия 9"/>
          <p:cNvCxnSpPr>
            <a:stCxn id="2" idx="2"/>
          </p:cNvCxnSpPr>
          <p:nvPr/>
        </p:nvCxnSpPr>
        <p:spPr>
          <a:xfrm flipH="1">
            <a:off x="4283968" y="980728"/>
            <a:ext cx="108012" cy="648072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>
            <a:stCxn id="2" idx="2"/>
          </p:cNvCxnSpPr>
          <p:nvPr/>
        </p:nvCxnSpPr>
        <p:spPr>
          <a:xfrm>
            <a:off x="4896036" y="1196752"/>
            <a:ext cx="1908212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2"/>
            <a:endCxn id="7" idx="0"/>
          </p:cNvCxnSpPr>
          <p:nvPr/>
        </p:nvCxnSpPr>
        <p:spPr>
          <a:xfrm flipH="1">
            <a:off x="2303748" y="1196752"/>
            <a:ext cx="2592288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4006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САМОРЕГУЛЯЦИЯ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(ПО МАРТЕ БРОНСОН)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3384376" cy="72008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когнитивная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293096"/>
            <a:ext cx="3384376" cy="72008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492896"/>
            <a:ext cx="3960440" cy="72008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эмоциональная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645024"/>
            <a:ext cx="3960440" cy="72008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мотивационная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411760" y="1196752"/>
            <a:ext cx="25922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2"/>
          </p:cNvCxnSpPr>
          <p:nvPr/>
        </p:nvCxnSpPr>
        <p:spPr>
          <a:xfrm>
            <a:off x="4896036" y="1196752"/>
            <a:ext cx="205222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ДЗ</a:t>
            </a: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1.РУКОВОДСТВО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УЧИТЕЛЯ, С.125-128</a:t>
            </a:r>
          </a:p>
          <a:p>
            <a:pPr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2.МАТЕРИАЛЫ ТРЕНИНГА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175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МЕТАПОЗНАНИЕ</vt:lpstr>
      <vt:lpstr>Слайд 3</vt:lpstr>
      <vt:lpstr>Слайд 4</vt:lpstr>
      <vt:lpstr>Слайд 5</vt:lpstr>
      <vt:lpstr>Саморегулируемое обучение</vt:lpstr>
      <vt:lpstr>САМОРЕГУЛЯЦИЯ  (ПО МАРТЕ БРОНСОН)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МЕТАПОЗНАНИЕ</dc:title>
  <dc:creator>microsoft</dc:creator>
  <cp:lastModifiedBy>RePack by SPecialiST</cp:lastModifiedBy>
  <cp:revision>24</cp:revision>
  <dcterms:created xsi:type="dcterms:W3CDTF">2017-01-14T14:51:57Z</dcterms:created>
  <dcterms:modified xsi:type="dcterms:W3CDTF">2017-01-15T13:20:34Z</dcterms:modified>
</cp:coreProperties>
</file>