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7"/>
  </p:notesMasterIdLst>
  <p:sldIdLst>
    <p:sldId id="257" r:id="rId2"/>
    <p:sldId id="285" r:id="rId3"/>
    <p:sldId id="259" r:id="rId4"/>
    <p:sldId id="282" r:id="rId5"/>
    <p:sldId id="283" r:id="rId6"/>
    <p:sldId id="284" r:id="rId7"/>
    <p:sldId id="273" r:id="rId8"/>
    <p:sldId id="286" r:id="rId9"/>
    <p:sldId id="287" r:id="rId10"/>
    <p:sldId id="288" r:id="rId11"/>
    <p:sldId id="289" r:id="rId12"/>
    <p:sldId id="290" r:id="rId13"/>
    <p:sldId id="268" r:id="rId14"/>
    <p:sldId id="292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7D"/>
    <a:srgbClr val="010167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EADCC23-9ABA-4E64-9B1F-814B3F3A0A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868BC-B704-4453-A028-696577A5685C}" type="slidenum">
              <a:rPr lang="ru-RU"/>
              <a:pPr/>
              <a:t>1</a:t>
            </a:fld>
            <a:endParaRPr lang="ru-R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45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403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8197-22D2-4775-8DA4-7015EE97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02DA-C64E-4A0E-8C79-C92200418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E4C17-F0EC-442F-AEFE-20C2A655D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AAE32-30E8-48F0-BCCD-EA5D8E2B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BE1D9-8197-43A7-8BE8-7CD07FE0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33F84-068E-45F7-BAB6-47601FA63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2DC63-F3FC-4BAD-ACB5-FA387CE7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08FAB-9726-41BF-AB72-DD59026D8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777B1-E3CD-4D5F-AFB5-15E7E94A7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8179B-A72A-4073-AB3B-78F2FB28C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62051-EA91-4D1F-92BD-193645DF8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1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3B5EA-5598-44C9-9D0A-477CB797F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D%D0%B0%D1%88%D0%B0%20%D0%BF%D0%BB%D0%B0%D0%BD%D0%B5%D1%82%D0%B0&amp;pos=43&amp;uinfo=sw-1349-sh-599-fw-1124-fh-448-pd-1&amp;rpt=simage&amp;img_url=http://monk.com.ua/images/articles/udivitelnyj-fotografii-nashej-planety-16-foto_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4%D0%BE%D0%BA%D0%B0%D0%B7%D0%B0%D1%82%D0%B5%D0%BB%D1%8C%D1%81%D1%82%D0%B2%20%D1%88%D0%B0%D1%80%D0%BE%D0%BE%D0%B1%D1%80%D0%B0%D0%B7%D0%BD%D0%BE%D1%81%D1%82%D0%B8%20%D0%B7%D0%B5%D0%BC%D0%BB%D0%B8&amp;pos=5&amp;rpt=simage&amp;uinfo=sw-1349-sh-599-fw-1124-fh-448-pd-1&amp;img_url=http://lib2.podelise.ru/tw_files2/urls_13/57/d-56726/img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2%D0%B5%D0%BD%D1%8C%20%D0%B7%D0%B5%D0%BC%D0%BB%D0%B8%20%D0%BD%D0%B0%20%D0%BB%D1%83%D0%BD%D0%B5&amp;noreask=1&amp;pos=23&amp;rpt=simage&amp;uinfo=sw-1349-sh-599-fw-1124-fh-448-pd-1&amp;img_url=http://bigpicture.ru/wp-content/uploads/2011/06/lunar-eclipse-01_lmuncnnc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D%D1%80%D0%B0%D1%82%D0%BE%D1%81%D1%84%D0%B5%D0%BD%20%D0%BA%D0%B8%D1%80%D0%B5%D0%BD%D1%81%D0%BA%D0%B8%D0%B9&amp;pos=2&amp;rpt=simage&amp;uinfo=sw-1349-sh-599-fw-1124-fh-448-pd-1&amp;img_url=http://upload.wikimedia.org/wikipedia/commons/thumb/b/b3/Eratosthene.01.png/180px-Eratosthene.01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4%D0%BE%D0%BA%D0%B0%D0%B7%D0%B0%D1%82%D0%B5%D0%BB%D1%8C%D1%81%D1%82%D0%B2%20%D1%88%D0%B0%D1%80%D0%BE%D0%BE%D0%B1%D1%80%D0%B0%D0%B7%D0%BD%D0%BE%D1%81%D1%82%D0%B8%20%D0%B7%D0%B5%D0%BC%D0%BB%D0%B8&amp;pos=17&amp;rpt=simage&amp;uinfo=sw-1349-sh-599-fw-1124-fh-448-pd-1&amp;img_url=http://www.fresher.ru/images7/18-bolshix-istoricheskix-mifov/9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F%D1%83%D1%82%D0%B5%D1%88%D0%B5%D1%81%D1%82%D0%B2%D0%B8%D0%B5%20%D0%BC%D0%B0%D0%B3%D0%B5%D0%BB%D0%BB%D0%B0%D0%BD%D0%B0&amp;pos=1&amp;uinfo=sw-1349-sh-599-fw-1124-fh-448-pd-1&amp;rpt=simage&amp;img_url=http://www.samisdat.com/picture/LJ/167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BF%D1%83%D1%82%D0%B5%D1%88%D0%B5%D1%81%D1%82%D0%B2%D0%B8%D0%B5%20%D0%BC%D0%B0%D0%B3%D0%B5%D0%BB%D0%BB%D0%B0%D0%BD%D0%B0&amp;pos=31&amp;uinfo=sw-1349-sh-599-fw-1124-fh-448-pd-1&amp;rpt=simage&amp;img_url=http://sailing-ships.ru/wp-content/gallery/discover/puteshestvie-magellana-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3&amp;text=%D0%BD%D0%B0%D1%88%D0%B0%20%D0%BF%D0%BB%D0%B0%D0%BD%D0%B5%D1%82%D0%B0&amp;pos=116&amp;uinfo=sw-1349-sh-599-fw-1124-fh-448-pd-1&amp;rpt=simage&amp;img_url=http://1.bp.blogspot.com/-_edAhq2cwCE/Tuot-mx6rSI/AAAAAAAAFI4/sBetiWDw8ig/s1600/forbe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0%D0%B0%D0%B2%D0%BD%D0%B8%D0%BD%D0%B0&amp;pos=6&amp;uinfo=sw-1349-sh-599-fw-1124-fh-448-pd-1&amp;rpt=simage&amp;img_url=http://i.pixs.ru/thumbs/5/0/6/6jpg_6578321_210350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7%D0%B5%D0%BC%D0%BB%D1%8F%20%D0%BD%D0%B0%20%D1%82%D1%80%D0%B5%D1%85%20%D0%BA%D0%B8%D1%82%D0%B0%D1%85%20%D0%BA%D0%B0%D1%80%D1%82%D0%B8%D0%BD%D0%BA%D0%B8&amp;pos=5&amp;uinfo=sw-1349-sh-599-fw-1124-fh-448-pd-1&amp;rpt=simage&amp;img_url=http://spox.ru/cache/imagemanager/2728686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9F%D0%B8%D1%84%D0%B0%D0%B3%D0%BE%D1%80&amp;pos=0&amp;rpt=simage&amp;uinfo=sw-1349-sh-599-fw-1124-fh-448-pd-1&amp;img_url=http://www.univer.omsk.su/omsk/Edu/Math/ppifago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90%D1%80%D0%B8%D1%81%D1%82%D0%BE%D1%82%D0%B5%D0%BB%D1%8C&amp;pos=0&amp;rpt=simage&amp;uinfo=sw-1349-sh-599-fw-1124-fh-448-pd-1&amp;img_url=http://www.libo.ru/uploads/posts/2010-03/1268712281_38a279d07a0c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/>
              <a:t/>
            </a:r>
            <a:br>
              <a:rPr lang="ru-RU" sz="5400"/>
            </a:br>
            <a:r>
              <a:rPr lang="ru-RU" sz="2400"/>
              <a:t/>
            </a:r>
            <a:br>
              <a:rPr lang="ru-RU" sz="2400"/>
            </a:br>
            <a:r>
              <a:rPr lang="ru-RU" sz="5400">
                <a:latin typeface="Bookman Old Style" pitchFamily="18" charset="0"/>
              </a:rPr>
              <a:t>Какую форму имеет Земля?</a:t>
            </a:r>
            <a:br>
              <a:rPr lang="ru-RU" sz="5400">
                <a:latin typeface="Bookman Old Style" pitchFamily="18" charset="0"/>
              </a:rPr>
            </a:br>
            <a:endParaRPr lang="ru-RU" sz="5400">
              <a:latin typeface="Bookman Old Style" pitchFamily="18" charset="0"/>
            </a:endParaRPr>
          </a:p>
        </p:txBody>
      </p:sp>
      <p:pic>
        <p:nvPicPr>
          <p:cNvPr id="34822" name="Picture 6" descr="http://kolyan.net/uploads/posts/2010-10/1286959547_our_beautiful_planet_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424936" cy="262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lib2.podelise.ru/tw_files2/urls_13/57/d-56726/im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848872" cy="617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martysmile.ru/uploads/images/20110616/c746b8cd0ff269ce36bd3f4493fa8e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68130" cy="5040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7473950" cy="942975"/>
          </a:xfrm>
        </p:spPr>
        <p:txBody>
          <a:bodyPr/>
          <a:lstStyle/>
          <a:p>
            <a:pPr algn="ctr"/>
            <a:r>
              <a:rPr lang="ru-RU" dirty="0" smtClean="0"/>
              <a:t>Лунное затмение.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Эратосфен Киренский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646238"/>
            <a:ext cx="4038600" cy="4525962"/>
          </a:xfrm>
        </p:spPr>
        <p:txBody>
          <a:bodyPr/>
          <a:lstStyle/>
          <a:p>
            <a:r>
              <a:rPr lang="ru-RU" dirty="0" smtClean="0"/>
              <a:t>Ввел термин «география»</a:t>
            </a:r>
          </a:p>
          <a:p>
            <a:r>
              <a:rPr lang="ru-RU" dirty="0" smtClean="0"/>
              <a:t>Создал первую географическую книгу и карту мира</a:t>
            </a:r>
          </a:p>
          <a:p>
            <a:r>
              <a:rPr lang="ru-RU" dirty="0" smtClean="0"/>
              <a:t>Первым вычислил размеры Земли</a:t>
            </a:r>
            <a:endParaRPr lang="ru-RU" dirty="0"/>
          </a:p>
        </p:txBody>
      </p:sp>
      <p:pic>
        <p:nvPicPr>
          <p:cNvPr id="55300" name="Picture 4" descr="http://www.futura-sciences.com/uploads/tx_oxcsfutura/comprendre/d/images/644/geodesie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46449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484313"/>
            <a:ext cx="3960439" cy="3529012"/>
          </a:xfrm>
        </p:spPr>
        <p:txBody>
          <a:bodyPr>
            <a:normAutofit fontScale="90000"/>
          </a:bodyPr>
          <a:lstStyle/>
          <a:p>
            <a:r>
              <a:rPr lang="ru-RU" sz="4000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Фернан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Магеллан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1470 - 1521)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португальский мореплаватель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i16.beon.ru/30/65/1196530/86/62928486/542px____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66685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 descr="http://historydoc.edu.ru/attach.asp?a_no=20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787182" cy="4941168"/>
          </a:xfrm>
          <a:prstGeom prst="rect">
            <a:avLst/>
          </a:prstGeom>
          <a:noFill/>
        </p:spPr>
      </p:pic>
      <p:pic>
        <p:nvPicPr>
          <p:cNvPr id="56322" name="Picture 2" descr="http://i133.photobucket.com/albums/q61/shepet/Collection/ValeriyShylyaev/Victory_Magel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03798"/>
            <a:ext cx="3456384" cy="276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5888"/>
            <a:ext cx="8136904" cy="1139825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Фото Земли, сделанное с космического корабля «Аполлон-17»</a:t>
            </a:r>
          </a:p>
        </p:txBody>
      </p:sp>
      <p:pic>
        <p:nvPicPr>
          <p:cNvPr id="15366" name="Picture 6" descr="http://stat20.privet.ru/lr/0c02a89eca84a3215e0cc1e2060ad0d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6328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-fotki.yandex.ru/get/5011/stp101.135/0_5f532_ee704d45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Так представляли Землю в старину на Руси</a:t>
            </a:r>
          </a:p>
        </p:txBody>
      </p:sp>
      <p:pic>
        <p:nvPicPr>
          <p:cNvPr id="31746" name="Picture 2" descr="http://www.stihi.ru/pics/2012/12/17/2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Земля по представлению Древних греков</a:t>
            </a:r>
          </a:p>
        </p:txBody>
      </p:sp>
      <p:pic>
        <p:nvPicPr>
          <p:cNvPr id="176133" name="Picture 5" descr="ScanImag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73238"/>
            <a:ext cx="5976938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223963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А вот так представляли себе край Земли…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6497638"/>
            <a:ext cx="7488238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84323" name="Picture 1027" descr="Poster_art_fine_art_print_Discovery_of_the_Universe_kid_room_child_art_kids_children_deti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200800" cy="53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lib.podelise.ru/tw_files2/urls_34/4/d-372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7689850" cy="1139825"/>
          </a:xfrm>
        </p:spPr>
        <p:txBody>
          <a:bodyPr/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Удивительно…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i="1" dirty="0"/>
          </a:p>
          <a:p>
            <a:pPr>
              <a:lnSpc>
                <a:spcPct val="90000"/>
              </a:lnSpc>
            </a:pPr>
            <a:r>
              <a:rPr lang="ru-RU" sz="2400" i="1" dirty="0"/>
              <a:t> </a:t>
            </a:r>
            <a:r>
              <a:rPr lang="ru-RU" sz="2800" i="1" dirty="0">
                <a:solidFill>
                  <a:schemeClr val="tx2"/>
                </a:solidFill>
              </a:rPr>
              <a:t>Удивительно не то, что люди долгое время считали Землю плоской, как крышка </a:t>
            </a:r>
            <a:r>
              <a:rPr lang="ru-RU" sz="2800" i="1" dirty="0" smtClean="0">
                <a:solidFill>
                  <a:schemeClr val="tx2"/>
                </a:solidFill>
              </a:rPr>
              <a:t>стола…</a:t>
            </a: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Удивительно</a:t>
            </a:r>
            <a:r>
              <a:rPr lang="ru-RU" sz="2800" i="1" dirty="0">
                <a:solidFill>
                  <a:schemeClr val="tx2"/>
                </a:solidFill>
              </a:rPr>
              <a:t>, что разум человека 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сумел </a:t>
            </a:r>
            <a:r>
              <a:rPr lang="ru-RU" sz="2800" i="1" dirty="0" smtClean="0">
                <a:solidFill>
                  <a:schemeClr val="tx2"/>
                </a:solidFill>
              </a:rPr>
              <a:t>все же узнать </a:t>
            </a:r>
            <a:r>
              <a:rPr lang="ru-RU" sz="2800" i="1" dirty="0">
                <a:solidFill>
                  <a:schemeClr val="tx2"/>
                </a:solidFill>
              </a:rPr>
              <a:t>истинную форму Земли.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i="1" dirty="0">
                <a:solidFill>
                  <a:schemeClr val="tx2"/>
                </a:solidFill>
              </a:rPr>
              <a:t>Правда, для этого понадобились многие и многие тысячи лет…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329488" cy="115212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Шар – это красиво!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340768"/>
            <a:ext cx="4038600" cy="483143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Древнегреческий ученый, математик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ПИФАГОР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02" name="Picture 2" descr="http://www.kalitva.ru/uploads/posts/2010-02/1265369024_af_08_pifag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032448" cy="5112568"/>
          </a:xfrm>
          <a:prstGeom prst="rect">
            <a:avLst/>
          </a:prstGeom>
          <a:noFill/>
        </p:spPr>
      </p:pic>
      <p:pic>
        <p:nvPicPr>
          <p:cNvPr id="10" name="Picture 4" descr="GLOBE32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2519362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01.chitalnya.ru/upload2/735/36979545932263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248472" cy="50548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942975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Аристотель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254625" y="1341438"/>
            <a:ext cx="3889375" cy="483076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Древнегреческий философ, он нашел несколько доказательств шарообразности Земли.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_0177_slide">
  <a:themeElements>
    <a:clrScheme name="Тема Office 2">
      <a:dk1>
        <a:srgbClr val="000000"/>
      </a:dk1>
      <a:lt1>
        <a:srgbClr val="C6CB39"/>
      </a:lt1>
      <a:dk2>
        <a:srgbClr val="000000"/>
      </a:dk2>
      <a:lt2>
        <a:srgbClr val="B2B2B2"/>
      </a:lt2>
      <a:accent1>
        <a:srgbClr val="94AE39"/>
      </a:accent1>
      <a:accent2>
        <a:srgbClr val="D3B94D"/>
      </a:accent2>
      <a:accent3>
        <a:srgbClr val="DFE2AE"/>
      </a:accent3>
      <a:accent4>
        <a:srgbClr val="000000"/>
      </a:accent4>
      <a:accent5>
        <a:srgbClr val="C8D3AE"/>
      </a:accent5>
      <a:accent6>
        <a:srgbClr val="BFA745"/>
      </a:accent6>
      <a:hlink>
        <a:srgbClr val="7A7E22"/>
      </a:hlink>
      <a:folHlink>
        <a:srgbClr val="AA912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DFE2AE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DFE2AE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DFE2AE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DFE2AE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FFFFFF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FFFFFF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FFFFFF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FFFFFF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медовый</Template>
  <TotalTime>624</TotalTime>
  <Words>119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ind_0177_slide</vt:lpstr>
      <vt:lpstr>  Какую форму имеет Земля? </vt:lpstr>
      <vt:lpstr>Презентация PowerPoint</vt:lpstr>
      <vt:lpstr>Так представляли Землю в старину на Руси</vt:lpstr>
      <vt:lpstr>Земля по представлению Древних греков</vt:lpstr>
      <vt:lpstr>А вот так представляли себе край Земли…</vt:lpstr>
      <vt:lpstr>Презентация PowerPoint</vt:lpstr>
      <vt:lpstr>Удивительно…</vt:lpstr>
      <vt:lpstr>Шар – это красиво!</vt:lpstr>
      <vt:lpstr>Аристотель</vt:lpstr>
      <vt:lpstr>Презентация PowerPoint</vt:lpstr>
      <vt:lpstr>Лунное затмение.</vt:lpstr>
      <vt:lpstr>Эратосфен Киренский</vt:lpstr>
      <vt:lpstr>Фернан Магеллан  (1470 - 1521) португальский мореплаватель  </vt:lpstr>
      <vt:lpstr>Презентация PowerPoint</vt:lpstr>
      <vt:lpstr>Фото Земли, сделанное с космического корабля «Аполлон-17»</vt:lpstr>
    </vt:vector>
  </TitlesOfParts>
  <Company>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ЗЕМЛИ Окружающий мир 4 класс</dc:title>
  <dc:creator>Макс</dc:creator>
  <cp:lastModifiedBy>Татьяна</cp:lastModifiedBy>
  <cp:revision>59</cp:revision>
  <dcterms:created xsi:type="dcterms:W3CDTF">2006-11-22T15:03:37Z</dcterms:created>
  <dcterms:modified xsi:type="dcterms:W3CDTF">2014-01-25T05:03:53Z</dcterms:modified>
</cp:coreProperties>
</file>