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29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08.09.2013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Выполнил: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Мельников Александр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225" y="116632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</a:t>
            </a:r>
            <a:r>
              <a:rPr lang="ru-RU" dirty="0" smtClean="0"/>
              <a:t>проникает </a:t>
            </a:r>
            <a:r>
              <a:rPr lang="ru-RU" dirty="0" smtClean="0"/>
              <a:t>в ротовую полость, </a:t>
            </a:r>
            <a:r>
              <a:rPr lang="ru-RU" dirty="0" smtClean="0"/>
              <a:t>дыхательные </a:t>
            </a:r>
            <a:r>
              <a:rPr lang="ru-RU" dirty="0" smtClean="0"/>
              <a:t>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</a:t>
            </a:r>
            <a:r>
              <a:rPr lang="ru-RU" sz="2400" dirty="0" smtClean="0"/>
              <a:t>недостатков, выводящих </a:t>
            </a:r>
            <a:r>
              <a:rPr lang="ru-RU" sz="2400" dirty="0" smtClean="0"/>
              <a:t>из состояния внутреннего </a:t>
            </a:r>
            <a:r>
              <a:rPr lang="ru-RU" sz="2400" dirty="0" smtClean="0"/>
              <a:t>спокойствия.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Злоупотребление наркотическими средствами </a:t>
            </a:r>
            <a:r>
              <a:rPr lang="ru-RU" dirty="0" smtClean="0">
                <a:cs typeface="Times New Roman" pitchFamily="18" charset="0"/>
              </a:rPr>
              <a:t>и незаконная </a:t>
            </a:r>
            <a:r>
              <a:rPr lang="ru-RU" dirty="0" smtClean="0">
                <a:cs typeface="Times New Roman" pitchFamily="18" charset="0"/>
              </a:rPr>
              <a:t>торговля </a:t>
            </a:r>
            <a:r>
              <a:rPr lang="ru-RU" dirty="0" smtClean="0">
                <a:cs typeface="Times New Roman" pitchFamily="18" charset="0"/>
              </a:rPr>
              <a:t>ими в последнее </a:t>
            </a:r>
            <a:r>
              <a:rPr lang="ru-RU" dirty="0" smtClean="0">
                <a:cs typeface="Times New Roman" pitchFamily="18" charset="0"/>
              </a:rPr>
              <a:t>время </a:t>
            </a:r>
            <a:r>
              <a:rPr lang="ru-RU" dirty="0" smtClean="0">
                <a:cs typeface="Times New Roman" pitchFamily="18" charset="0"/>
              </a:rPr>
              <a:t>во многих, особенно </a:t>
            </a:r>
            <a:r>
              <a:rPr lang="ru-RU" dirty="0" smtClean="0">
                <a:cs typeface="Times New Roman" pitchFamily="18" charset="0"/>
              </a:rPr>
              <a:t>развитых странах мира приняли </a:t>
            </a:r>
            <a:r>
              <a:rPr lang="ru-RU" dirty="0" smtClean="0">
                <a:cs typeface="Times New Roman" pitchFamily="18" charset="0"/>
              </a:rPr>
              <a:t>ка-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размеры.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 разрушающего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поведения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водные </a:t>
            </a: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810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недостатков, выводящих из состояния внутреннего спокойствия.</vt:lpstr>
      <vt:lpstr>Что способствует сохранению и укреплению здоровья:</vt:lpstr>
      <vt:lpstr>Презентация PowerPoint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 водные процедуры.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amelnikov99</cp:lastModifiedBy>
  <cp:revision>53</cp:revision>
  <dcterms:created xsi:type="dcterms:W3CDTF">2011-01-22T20:14:33Z</dcterms:created>
  <dcterms:modified xsi:type="dcterms:W3CDTF">2013-09-08T05:12:17Z</dcterms:modified>
</cp:coreProperties>
</file>