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63" r:id="rId2"/>
    <p:sldId id="264" r:id="rId3"/>
    <p:sldId id="268" r:id="rId4"/>
    <p:sldId id="286" r:id="rId5"/>
    <p:sldId id="281" r:id="rId6"/>
    <p:sldId id="282" r:id="rId7"/>
    <p:sldId id="283" r:id="rId8"/>
    <p:sldId id="284" r:id="rId9"/>
    <p:sldId id="287" r:id="rId10"/>
    <p:sldId id="288" r:id="rId11"/>
    <p:sldId id="289" r:id="rId12"/>
    <p:sldId id="267" r:id="rId13"/>
    <p:sldId id="290" r:id="rId14"/>
    <p:sldId id="291" r:id="rId15"/>
    <p:sldId id="292" r:id="rId16"/>
    <p:sldId id="293" r:id="rId17"/>
    <p:sldId id="295" r:id="rId18"/>
    <p:sldId id="296" r:id="rId19"/>
    <p:sldId id="297" r:id="rId20"/>
    <p:sldId id="299" r:id="rId21"/>
    <p:sldId id="300" r:id="rId22"/>
    <p:sldId id="294" r:id="rId23"/>
    <p:sldId id="324" r:id="rId24"/>
    <p:sldId id="301" r:id="rId25"/>
    <p:sldId id="302" r:id="rId26"/>
    <p:sldId id="304" r:id="rId27"/>
    <p:sldId id="305" r:id="rId28"/>
    <p:sldId id="307" r:id="rId29"/>
    <p:sldId id="309" r:id="rId30"/>
    <p:sldId id="308" r:id="rId31"/>
    <p:sldId id="311" r:id="rId32"/>
    <p:sldId id="310" r:id="rId33"/>
    <p:sldId id="312" r:id="rId34"/>
    <p:sldId id="313" r:id="rId35"/>
    <p:sldId id="314" r:id="rId36"/>
    <p:sldId id="316" r:id="rId37"/>
    <p:sldId id="315" r:id="rId38"/>
    <p:sldId id="317" r:id="rId39"/>
    <p:sldId id="319" r:id="rId40"/>
    <p:sldId id="306" r:id="rId41"/>
    <p:sldId id="320" r:id="rId42"/>
    <p:sldId id="321" r:id="rId43"/>
    <p:sldId id="322" r:id="rId44"/>
    <p:sldId id="323" r:id="rId45"/>
    <p:sldId id="318" r:id="rId46"/>
    <p:sldId id="328" r:id="rId47"/>
    <p:sldId id="326" r:id="rId48"/>
    <p:sldId id="327" r:id="rId49"/>
    <p:sldId id="332" r:id="rId50"/>
    <p:sldId id="334" r:id="rId51"/>
    <p:sldId id="335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0000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08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DF590-099F-499E-9F55-18A63D7DD8DA}" type="datetimeFigureOut">
              <a:rPr lang="ru-RU" smtClean="0"/>
              <a:pPr/>
              <a:t>31.08.2013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11ED3-8E87-4E5B-B7A2-606B14199D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43</a:t>
            </a:fld>
            <a:endParaRPr lang="ru-R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45</a:t>
            </a:fld>
            <a:endParaRPr lang="ru-RU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47</a:t>
            </a:fld>
            <a:endParaRPr lang="ru-RU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49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1ED3-8E87-4E5B-B7A2-606B14199D38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7DAD9-E976-4B65-92EC-FE8ACEE52BF4}" type="datetimeFigureOut">
              <a:rPr lang="ru-RU" smtClean="0"/>
              <a:pPr/>
              <a:t>31.08.2013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EBEBC-22DF-4F9E-969A-61CCA5124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7DAD9-E976-4B65-92EC-FE8ACEE52BF4}" type="datetimeFigureOut">
              <a:rPr lang="ru-RU" smtClean="0"/>
              <a:pPr/>
              <a:t>31.08.2013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EBEBC-22DF-4F9E-969A-61CCA5124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7DAD9-E976-4B65-92EC-FE8ACEE52BF4}" type="datetimeFigureOut">
              <a:rPr lang="ru-RU" smtClean="0"/>
              <a:pPr/>
              <a:t>31.08.2013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EBEBC-22DF-4F9E-969A-61CCA5124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7DAD9-E976-4B65-92EC-FE8ACEE52BF4}" type="datetimeFigureOut">
              <a:rPr lang="ru-RU" smtClean="0"/>
              <a:pPr/>
              <a:t>31.08.2013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EBEBC-22DF-4F9E-969A-61CCA5124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7DAD9-E976-4B65-92EC-FE8ACEE52BF4}" type="datetimeFigureOut">
              <a:rPr lang="ru-RU" smtClean="0"/>
              <a:pPr/>
              <a:t>31.08.2013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EBEBC-22DF-4F9E-969A-61CCA5124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7DAD9-E976-4B65-92EC-FE8ACEE52BF4}" type="datetimeFigureOut">
              <a:rPr lang="ru-RU" smtClean="0"/>
              <a:pPr/>
              <a:t>31.08.2013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EBEBC-22DF-4F9E-969A-61CCA5124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7DAD9-E976-4B65-92EC-FE8ACEE52BF4}" type="datetimeFigureOut">
              <a:rPr lang="ru-RU" smtClean="0"/>
              <a:pPr/>
              <a:t>31.08.2013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EBEBC-22DF-4F9E-969A-61CCA5124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7DAD9-E976-4B65-92EC-FE8ACEE52BF4}" type="datetimeFigureOut">
              <a:rPr lang="ru-RU" smtClean="0"/>
              <a:pPr/>
              <a:t>31.08.2013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EBEBC-22DF-4F9E-969A-61CCA5124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7DAD9-E976-4B65-92EC-FE8ACEE52BF4}" type="datetimeFigureOut">
              <a:rPr lang="ru-RU" smtClean="0"/>
              <a:pPr/>
              <a:t>31.08.2013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EBEBC-22DF-4F9E-969A-61CCA5124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7DAD9-E976-4B65-92EC-FE8ACEE52BF4}" type="datetimeFigureOut">
              <a:rPr lang="ru-RU" smtClean="0"/>
              <a:pPr/>
              <a:t>31.08.2013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EBEBC-22DF-4F9E-969A-61CCA5124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7DAD9-E976-4B65-92EC-FE8ACEE52BF4}" type="datetimeFigureOut">
              <a:rPr lang="ru-RU" smtClean="0"/>
              <a:pPr/>
              <a:t>31.08.2013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EBEBC-22DF-4F9E-969A-61CCA5124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FA7DAD9-E976-4B65-92EC-FE8ACEE52BF4}" type="datetimeFigureOut">
              <a:rPr lang="ru-RU" smtClean="0"/>
              <a:pPr/>
              <a:t>31.08.2013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FCEBEBC-22DF-4F9E-969A-61CCA51243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16.jpeg"/><Relationship Id="rId7" Type="http://schemas.openxmlformats.org/officeDocument/2006/relationships/slide" Target="slide4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17.jpeg"/><Relationship Id="rId7" Type="http://schemas.openxmlformats.org/officeDocument/2006/relationships/slide" Target="slide4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18.jpeg"/><Relationship Id="rId7" Type="http://schemas.openxmlformats.org/officeDocument/2006/relationships/slide" Target="slide4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19.jpeg"/><Relationship Id="rId7" Type="http://schemas.openxmlformats.org/officeDocument/2006/relationships/slide" Target="slide4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20.jpeg"/><Relationship Id="rId7" Type="http://schemas.openxmlformats.org/officeDocument/2006/relationships/slide" Target="slide4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21.png"/><Relationship Id="rId7" Type="http://schemas.openxmlformats.org/officeDocument/2006/relationships/slide" Target="slide4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22.jpeg"/><Relationship Id="rId7" Type="http://schemas.openxmlformats.org/officeDocument/2006/relationships/slide" Target="slide4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23.jpeg"/><Relationship Id="rId7" Type="http://schemas.openxmlformats.org/officeDocument/2006/relationships/slide" Target="slide4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24.jpeg"/><Relationship Id="rId7" Type="http://schemas.openxmlformats.org/officeDocument/2006/relationships/slide" Target="slide4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25.jpeg"/><Relationship Id="rId7" Type="http://schemas.openxmlformats.org/officeDocument/2006/relationships/slide" Target="slide4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26.png"/><Relationship Id="rId7" Type="http://schemas.openxmlformats.org/officeDocument/2006/relationships/slide" Target="slide4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slide" Target="slide4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28.jpeg"/><Relationship Id="rId7" Type="http://schemas.openxmlformats.org/officeDocument/2006/relationships/slide" Target="slide4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slide" Target="slide4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30.png"/><Relationship Id="rId7" Type="http://schemas.openxmlformats.org/officeDocument/2006/relationships/slide" Target="slide4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31.jpeg"/><Relationship Id="rId7" Type="http://schemas.openxmlformats.org/officeDocument/2006/relationships/slide" Target="slide4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32.jpeg"/><Relationship Id="rId7" Type="http://schemas.openxmlformats.org/officeDocument/2006/relationships/slide" Target="slide4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33.jpeg"/><Relationship Id="rId7" Type="http://schemas.openxmlformats.org/officeDocument/2006/relationships/slide" Target="slide4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34.jpeg"/><Relationship Id="rId7" Type="http://schemas.openxmlformats.org/officeDocument/2006/relationships/slide" Target="slide4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35.png"/><Relationship Id="rId7" Type="http://schemas.openxmlformats.org/officeDocument/2006/relationships/slide" Target="slide4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slide" Target="slide4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48.xml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36.jpeg"/><Relationship Id="rId7" Type="http://schemas.openxmlformats.org/officeDocument/2006/relationships/slide" Target="slide4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37.jpeg"/><Relationship Id="rId7" Type="http://schemas.openxmlformats.org/officeDocument/2006/relationships/slide" Target="slide4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39.jpeg"/><Relationship Id="rId7" Type="http://schemas.openxmlformats.org/officeDocument/2006/relationships/slide" Target="slide4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slide" Target="slide4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0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44.jpeg"/><Relationship Id="rId7" Type="http://schemas.openxmlformats.org/officeDocument/2006/relationships/slide" Target="slide4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jpeg"/><Relationship Id="rId7" Type="http://schemas.openxmlformats.org/officeDocument/2006/relationships/slide" Target="slide4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48.xml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46.jpeg"/><Relationship Id="rId7" Type="http://schemas.openxmlformats.org/officeDocument/2006/relationships/slide" Target="slide4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4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slide" Target="slide4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49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9.gif"/><Relationship Id="rId4" Type="http://schemas.openxmlformats.org/officeDocument/2006/relationships/image" Target="../media/image50.jpeg"/><Relationship Id="rId9" Type="http://schemas.openxmlformats.org/officeDocument/2006/relationships/slide" Target="slide4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slide" Target="slide4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slide" Target="slide4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slide" Target="slide4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5.jpeg"/><Relationship Id="rId7" Type="http://schemas.openxmlformats.org/officeDocument/2006/relationships/image" Target="../media/image59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foragro.ru/sites/default/files/styles/news_full/public/2872577.jpg" TargetMode="External"/><Relationship Id="rId13" Type="http://schemas.openxmlformats.org/officeDocument/2006/relationships/hyperlink" Target="http://www.kuharka.ru/_gallery/img2/1178209604_13374.jpg" TargetMode="External"/><Relationship Id="rId18" Type="http://schemas.openxmlformats.org/officeDocument/2006/relationships/hyperlink" Target="http://s39.radikal.ru/i085/0902/5e/dc68c19aea7d.jpg" TargetMode="External"/><Relationship Id="rId26" Type="http://schemas.openxmlformats.org/officeDocument/2006/relationships/hyperlink" Target="http://www.valleyflora.ru/images/gribnye-konservy.jpg" TargetMode="External"/><Relationship Id="rId3" Type="http://schemas.openxmlformats.org/officeDocument/2006/relationships/hyperlink" Target="http://kuhnya.info/uploads/kukuruza/recept-recept-rybnyj-sup-s-kukuruzoj-skachat_8836.jpg" TargetMode="External"/><Relationship Id="rId21" Type="http://schemas.openxmlformats.org/officeDocument/2006/relationships/hyperlink" Target="http://cherneva-rus-riba.ru/d/379554/d/img_6128.jpg" TargetMode="External"/><Relationship Id="rId7" Type="http://schemas.openxmlformats.org/officeDocument/2006/relationships/hyperlink" Target="http://kallorii.info/uploads/taginator/Apr-2013/salaty-recepty-fruktovye.jpg" TargetMode="External"/><Relationship Id="rId12" Type="http://schemas.openxmlformats.org/officeDocument/2006/relationships/hyperlink" Target="http://skolko-kkal.ru/wp-content/uploads/2012/03/tvorog-5.jpg" TargetMode="External"/><Relationship Id="rId17" Type="http://schemas.openxmlformats.org/officeDocument/2006/relationships/hyperlink" Target="http://www.graycell.ru/picture/big/zefir3.jpg" TargetMode="External"/><Relationship Id="rId25" Type="http://schemas.openxmlformats.org/officeDocument/2006/relationships/hyperlink" Target="http://natali.biz/wp-content/uploads/2011/03/3a30d2f5a1b5.jpg" TargetMode="External"/><Relationship Id="rId2" Type="http://schemas.openxmlformats.org/officeDocument/2006/relationships/notesSlide" Target="../notesSlides/notesSlide45.xml"/><Relationship Id="rId16" Type="http://schemas.openxmlformats.org/officeDocument/2006/relationships/hyperlink" Target="http://ilikedrinks.ru/uploads/posts/2009-11/thumbs/1258841409_otvertka.jpg" TargetMode="External"/><Relationship Id="rId20" Type="http://schemas.openxmlformats.org/officeDocument/2006/relationships/hyperlink" Target="http://cs10756.vk.me/u1797778/136097273/x_b34f4d0e.jpg" TargetMode="External"/><Relationship Id="rId29" Type="http://schemas.openxmlformats.org/officeDocument/2006/relationships/hyperlink" Target="http://www.greenmama.ru/images/2009-12/23/1261562713-shutterstock_349075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ermer1.ru/sites/default/files/imagecache/500x500/wysiwyg_imageupload/1705/kompot%20iz%20bojarushnika.jpg" TargetMode="External"/><Relationship Id="rId11" Type="http://schemas.openxmlformats.org/officeDocument/2006/relationships/hyperlink" Target="http://img1.liveinternet.ru/images/attach/c/4/83/980/83980997_blinuy_Maslennica_Solnuyshko.JPG" TargetMode="External"/><Relationship Id="rId24" Type="http://schemas.openxmlformats.org/officeDocument/2006/relationships/hyperlink" Target="http://www.78.com.ua/iphoto/000238/big/10.jpg" TargetMode="External"/><Relationship Id="rId32" Type="http://schemas.openxmlformats.org/officeDocument/2006/relationships/hyperlink" Target="http://fitbodylove.ru/wp-content/uploads/2011/06/fitness-doma-8.jpg" TargetMode="External"/><Relationship Id="rId5" Type="http://schemas.openxmlformats.org/officeDocument/2006/relationships/hyperlink" Target="http://s017.radikal.ru/i444/1207/b6/d683ba2bbebf.jpg" TargetMode="External"/><Relationship Id="rId15" Type="http://schemas.openxmlformats.org/officeDocument/2006/relationships/hyperlink" Target="http://s.picsfab.com/static/contents/images/7/b/a/720bb7ab529a39a372730cfe26a08.jpg" TargetMode="External"/><Relationship Id="rId23" Type="http://schemas.openxmlformats.org/officeDocument/2006/relationships/hyperlink" Target="http://www.78.com.ua/iphoto/000238/big/17.jpg" TargetMode="External"/><Relationship Id="rId28" Type="http://schemas.openxmlformats.org/officeDocument/2006/relationships/hyperlink" Target="http://s1.afisha-eda.ru/Photos/120131082409-120213175732-p-O-salat-s-seldju-jajcom.jpg" TargetMode="External"/><Relationship Id="rId10" Type="http://schemas.openxmlformats.org/officeDocument/2006/relationships/hyperlink" Target="http://www.gotovimsnami.com/images/stories/fruit/marinovannaja%20belokochannaja%20kapusta.jpg" TargetMode="External"/><Relationship Id="rId19" Type="http://schemas.openxmlformats.org/officeDocument/2006/relationships/hyperlink" Target="http://www.78.com.ua/iphoto/000238/big/11.jpg" TargetMode="External"/><Relationship Id="rId31" Type="http://schemas.openxmlformats.org/officeDocument/2006/relationships/hyperlink" Target="http://us.123rf.com/400wm/400/400/olegdoroshin/olegdoroshin1208/olegdoroshin120800108/14964825-n--n---n------n----n-n------------n.jpg" TargetMode="External"/><Relationship Id="rId4" Type="http://schemas.openxmlformats.org/officeDocument/2006/relationships/hyperlink" Target="http://moloko-produkty.ucoz.ru/_ph/1/2/465661343.jpg" TargetMode="External"/><Relationship Id="rId9" Type="http://schemas.openxmlformats.org/officeDocument/2006/relationships/hyperlink" Target="http://doma-gotovim.ru/wp-content/uploads/2010/03/+kasha.jpg" TargetMode="External"/><Relationship Id="rId14" Type="http://schemas.openxmlformats.org/officeDocument/2006/relationships/hyperlink" Target="http://img1.liveinternet.ru/images/attach/c/7/96/903/96903203_large_motivator00085.jpg" TargetMode="External"/><Relationship Id="rId22" Type="http://schemas.openxmlformats.org/officeDocument/2006/relationships/hyperlink" Target="http://materialoff.net/wp-content/uploads/2013/01/baranina-v-gorshochke-mjasnye-bljuda_1.jpeg" TargetMode="External"/><Relationship Id="rId27" Type="http://schemas.openxmlformats.org/officeDocument/2006/relationships/hyperlink" Target="http://img0.liveinternet.ru/images/attach/c/1/61/61/61061013_81305.jpg" TargetMode="External"/><Relationship Id="rId30" Type="http://schemas.openxmlformats.org/officeDocument/2006/relationships/hyperlink" Target="http://www.lenagold.ru/fon/clipart/e/eda/eda27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slide" Target="slide4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47.xml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cutlife.ru/wp-content/uploads/2010/01/tort-domashnij.jpg" TargetMode="External"/><Relationship Id="rId13" Type="http://schemas.openxmlformats.org/officeDocument/2006/relationships/hyperlink" Target="http://www.etoya.ru/files/images/pub/part_0/13577/src/lori-0001466871-www.jpg?612_408" TargetMode="External"/><Relationship Id="rId18" Type="http://schemas.openxmlformats.org/officeDocument/2006/relationships/hyperlink" Target="http://natusya73.ucoz.ru/_fr/0/s3174846.jpg" TargetMode="External"/><Relationship Id="rId26" Type="http://schemas.openxmlformats.org/officeDocument/2006/relationships/hyperlink" Target="http://detsad-kitty.ru/uploads/posts/2011-02/thumbs/1298355936_menyu-3.jpg" TargetMode="External"/><Relationship Id="rId3" Type="http://schemas.openxmlformats.org/officeDocument/2006/relationships/hyperlink" Target="http://rylik.ru/uploads/posts/2010-02/1267360513_eecc1d91bae5-ryerryiryos.jpg" TargetMode="External"/><Relationship Id="rId21" Type="http://schemas.openxmlformats.org/officeDocument/2006/relationships/hyperlink" Target="http://i1.imageban.ru/out/2011/06/05/2cbbe4dd252e85d4134986b881f6f625.gif" TargetMode="External"/><Relationship Id="rId7" Type="http://schemas.openxmlformats.org/officeDocument/2006/relationships/hyperlink" Target="http://vitosan.ru/images/stories/kabachok4.jpg" TargetMode="External"/><Relationship Id="rId12" Type="http://schemas.openxmlformats.org/officeDocument/2006/relationships/hyperlink" Target="http://www.talerka.ru/images/recipes/america/usa/chicken.jpg" TargetMode="External"/><Relationship Id="rId17" Type="http://schemas.openxmlformats.org/officeDocument/2006/relationships/hyperlink" Target="http://ilikedrinks.ru/uploads/posts/2009-11/1258910930_60641_or.jpg" TargetMode="External"/><Relationship Id="rId25" Type="http://schemas.openxmlformats.org/officeDocument/2006/relationships/hyperlink" Target="http://www.ygo.ru/img/o/8ec3d6e6a802002e9ac9f3c4b38300ea.png" TargetMode="External"/><Relationship Id="rId2" Type="http://schemas.openxmlformats.org/officeDocument/2006/relationships/hyperlink" Target="http://www.wkys.ru/uploads/posts/2010-12/thumbs/1293130700_1282549786_42_17_03_10_04.jpg" TargetMode="External"/><Relationship Id="rId16" Type="http://schemas.openxmlformats.org/officeDocument/2006/relationships/hyperlink" Target="http://demiart.ru/forum/html/gifts/podarok_754.jpg" TargetMode="External"/><Relationship Id="rId20" Type="http://schemas.openxmlformats.org/officeDocument/2006/relationships/hyperlink" Target="http://blanket-blanket.ucoz.ru/_ph/1/64690935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uharka.com/uploads/posts/2011-03/1300291096_07.jpg" TargetMode="External"/><Relationship Id="rId11" Type="http://schemas.openxmlformats.org/officeDocument/2006/relationships/hyperlink" Target="http://s019.radikal.ru/i633/1205/11/3f865d9c6261.jpg" TargetMode="External"/><Relationship Id="rId24" Type="http://schemas.openxmlformats.org/officeDocument/2006/relationships/hyperlink" Target="http://kim42.ru/2852-3588-thickbox/gorchitsa-zernistaja-kuhne-rotisser-250ml-.jpg" TargetMode="External"/><Relationship Id="rId5" Type="http://schemas.openxmlformats.org/officeDocument/2006/relationships/hyperlink" Target="http://nn.delivery-club.ru/pcs/1323/2794377_s.jpg" TargetMode="External"/><Relationship Id="rId15" Type="http://schemas.openxmlformats.org/officeDocument/2006/relationships/hyperlink" Target="http://halva.uniconf.ru/img/big_goods/kakao_i_kunzut_pak.jpg" TargetMode="External"/><Relationship Id="rId23" Type="http://schemas.openxmlformats.org/officeDocument/2006/relationships/hyperlink" Target="http://fs.homegate.ru/file/415921" TargetMode="External"/><Relationship Id="rId28" Type="http://schemas.openxmlformats.org/officeDocument/2006/relationships/hyperlink" Target="http://img0.liveinternet.ru/images/attach/c/4/78/669/78669080_large_1.jpg" TargetMode="External"/><Relationship Id="rId10" Type="http://schemas.openxmlformats.org/officeDocument/2006/relationships/hyperlink" Target="http://abc-24.info/uploads/posts/2011-10/thumbs/1319473868_img_288-500x500.jpg" TargetMode="External"/><Relationship Id="rId19" Type="http://schemas.openxmlformats.org/officeDocument/2006/relationships/hyperlink" Target="http://img1.liveinternet.ru/images/attach/c/1/55/537/55537311_konfetka.gif" TargetMode="External"/><Relationship Id="rId4" Type="http://schemas.openxmlformats.org/officeDocument/2006/relationships/hyperlink" Target="http://www.demka.ru/_data/objects/00452/image002.jpg" TargetMode="External"/><Relationship Id="rId9" Type="http://schemas.openxmlformats.org/officeDocument/2006/relationships/hyperlink" Target="http://i041.radikal.ru/1107/5f/aaa886bfc155.jpg" TargetMode="External"/><Relationship Id="rId14" Type="http://schemas.openxmlformats.org/officeDocument/2006/relationships/hyperlink" Target="http://dl.hostingfailov.com/jbig_photo/7ce55ce967.gif" TargetMode="External"/><Relationship Id="rId22" Type="http://schemas.openxmlformats.org/officeDocument/2006/relationships/hyperlink" Target="http://bryansk.fis.ru/miniformat/10398352.jpg" TargetMode="External"/><Relationship Id="rId27" Type="http://schemas.openxmlformats.org/officeDocument/2006/relationships/hyperlink" Target="http://uploads.ru/i/Q/O/q/QOqGd.jpg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image" Target="../media/image7.jpeg"/><Relationship Id="rId4" Type="http://schemas.openxmlformats.org/officeDocument/2006/relationships/slide" Target="slide47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slide" Target="slide4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14.jpeg"/><Relationship Id="rId7" Type="http://schemas.openxmlformats.org/officeDocument/2006/relationships/slide" Target="slide4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15.jpeg"/><Relationship Id="rId7" Type="http://schemas.openxmlformats.org/officeDocument/2006/relationships/slide" Target="slide4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картинки\1299604208_2011-03-08_200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0" cy="653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36096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2420888"/>
            <a:ext cx="6408712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Segoe Script" pitchFamily="34" charset="0"/>
              </a:rPr>
              <a:t>        Н       НН</a:t>
            </a:r>
          </a:p>
          <a:p>
            <a:r>
              <a:rPr lang="ru-RU" sz="4000" b="1" dirty="0" smtClean="0">
                <a:solidFill>
                  <a:srgbClr val="0000FF"/>
                </a:solidFill>
                <a:latin typeface="Segoe Script" pitchFamily="34" charset="0"/>
              </a:rPr>
              <a:t>  В  ПРИЧАСТИЯХ</a:t>
            </a:r>
          </a:p>
          <a:p>
            <a:r>
              <a:rPr lang="ru-RU" sz="4000" b="1" dirty="0" smtClean="0">
                <a:solidFill>
                  <a:srgbClr val="0000FF"/>
                </a:solidFill>
                <a:latin typeface="Segoe Script" pitchFamily="34" charset="0"/>
              </a:rPr>
              <a:t>            И</a:t>
            </a:r>
          </a:p>
          <a:p>
            <a:r>
              <a:rPr lang="ru-RU" sz="4000" b="1" dirty="0" smtClean="0">
                <a:solidFill>
                  <a:srgbClr val="0000FF"/>
                </a:solidFill>
                <a:latin typeface="Segoe Script" pitchFamily="34" charset="0"/>
              </a:rPr>
              <a:t>      ИМЕНАХ</a:t>
            </a:r>
          </a:p>
          <a:p>
            <a:r>
              <a:rPr lang="ru-RU" sz="4000" b="1" dirty="0" smtClean="0">
                <a:solidFill>
                  <a:srgbClr val="0000FF"/>
                </a:solidFill>
                <a:latin typeface="Segoe Script" pitchFamily="34" charset="0"/>
              </a:rPr>
              <a:t>ПРИЛАГАТЕЛЬНЫХ</a:t>
            </a:r>
            <a:endParaRPr lang="ru-RU" sz="4000" b="1" dirty="0">
              <a:solidFill>
                <a:srgbClr val="0000FF"/>
              </a:solidFill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0"/>
            <a:ext cx="3429144" cy="576000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CC"/>
                </a:solidFill>
                <a:latin typeface="Segoe Script" pitchFamily="34" charset="0"/>
              </a:rPr>
              <a:t>ТРЕНАЖЕР</a:t>
            </a:r>
            <a:endParaRPr lang="ru-RU" sz="4000" dirty="0">
              <a:solidFill>
                <a:srgbClr val="0000CC"/>
              </a:solidFill>
              <a:latin typeface="Segoe Script" pitchFamily="34" charset="0"/>
            </a:endParaRPr>
          </a:p>
        </p:txBody>
      </p:sp>
      <p:pic>
        <p:nvPicPr>
          <p:cNvPr id="7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000" y="5328000"/>
            <a:ext cx="1716000" cy="14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tatyanka.info/wp-content/uploads/images/3a30d2f5a1b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924944"/>
            <a:ext cx="4140000" cy="4140000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299247"/>
            <a:ext cx="3888432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кипяче..ое 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молоко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32240" y="1196752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valleyflora.ru/images/gribnye-konserv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429000"/>
            <a:ext cx="2736304" cy="3168352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299247"/>
            <a:ext cx="3888432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маринова..ые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  грибы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48264" y="1196752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 (240x160, 49Kb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429000"/>
            <a:ext cx="4680520" cy="3240360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1678741"/>
            <a:ext cx="3888432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endParaRPr lang="ru-RU" sz="3600" b="1" dirty="0" smtClean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1188184"/>
            <a:ext cx="3960440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 пече..ые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бабушкой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пирожки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28675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88224" y="1124744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http://s1.afisha-eda.ru/Photos/120131082409-120213175732-p-O-salat-s-seldju-jajco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068960"/>
            <a:ext cx="5334000" cy="3552825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022249"/>
            <a:ext cx="3888432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   салат 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с  варе..ым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яйцом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60232" y="1484784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http://img1.liveinternet.ru/images/attach/c/0/53/7/53007499_1261980533_tigr_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140969"/>
            <a:ext cx="5256584" cy="3717032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022249"/>
            <a:ext cx="3888432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  заливное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из  сви..ого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языка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60232" y="1556792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s019.radikal.ru/i619/1205/38/dd7689f7547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04000" y="3600000"/>
            <a:ext cx="4518570" cy="3024000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745250"/>
            <a:ext cx="3888432" cy="230832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соле..ая  сельдь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с  отварным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картофелем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24128" y="1196752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&amp;kcy;&amp;ocy;&amp;ncy;&amp;scy;&amp;iecy;&amp;rcy;&amp;vcy;&amp;icy;&amp;rcy;&amp;ocy;&amp;vcy;&amp;acy;&amp;ncy;&amp;ncy;&amp;ycy;&amp;iecy; &amp;pcy;&amp;iecy;&amp;rcy;&amp;scy;&amp;icy;&amp;kcy;&amp;icy; &amp;ncy;&amp;acy; &amp;bcy;&amp;iecy;&amp;lcy;&amp;ocy;&amp;mcy; &amp;fcy;&amp;ocy;&amp;ncy;&amp;iecy; &amp;Fcy;&amp;ocy;&amp;tcy;&amp;ocy; &amp;scy;&amp;ocy; &amp;scy;&amp;tcy;&amp;ocy;&amp;kcy;&amp;acy; - 1496482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934000"/>
            <a:ext cx="3308495" cy="3924000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022249"/>
            <a:ext cx="3888432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консервирова..ые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    персики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80312" y="1484784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nativesunjax.files.wordpress.com/2009/03/pm_pistachios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501008"/>
            <a:ext cx="4536504" cy="3168352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608927"/>
            <a:ext cx="3888432" cy="230832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нечище..ые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миндальные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орешки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32240" y="1052736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appetissimo.ru/images/stories/anna/sup-smolenskaya-krupa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501008"/>
            <a:ext cx="3810000" cy="2857500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608927"/>
            <a:ext cx="3888432" cy="230832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варе..ый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к  обеду 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  суп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16216" y="1052736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&amp;Scy;&amp;gcy;&amp;ucy;&amp;shchcy;&amp;iecy;&amp;ncy;&amp;kcy;&amp;acy;.  500x50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924944"/>
            <a:ext cx="4176000" cy="4176000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162924"/>
            <a:ext cx="3888432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сгуще..ое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молоко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60232" y="1052736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C:\Users\1\Desktop\bd75f306d4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556792"/>
            <a:ext cx="56515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3707904" y="620713"/>
            <a:ext cx="48965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00FF"/>
                </a:solidFill>
                <a:latin typeface="Segoe Script" pitchFamily="34" charset="0"/>
              </a:rPr>
              <a:t>ДОБРО</a:t>
            </a: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395536" y="5445224"/>
            <a:ext cx="72596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00FF"/>
                </a:solidFill>
                <a:latin typeface="Segoe Script" pitchFamily="34" charset="0"/>
              </a:rPr>
              <a:t>ПОЖАЛОВАТЬ!</a:t>
            </a:r>
            <a:r>
              <a:rPr lang="ru-RU" sz="6000" dirty="0">
                <a:latin typeface="Segoe Script" pitchFamily="34" charset="0"/>
              </a:rPr>
              <a:t> </a:t>
            </a:r>
          </a:p>
        </p:txBody>
      </p:sp>
      <p:pic>
        <p:nvPicPr>
          <p:cNvPr id="5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5454000"/>
            <a:ext cx="1716000" cy="14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mg-fotki.yandex.ru/get/6108/134981595.75/0_74bab_8e617fac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3212976"/>
            <a:ext cx="4696052" cy="3204000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162924"/>
            <a:ext cx="3888432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сваре…ые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пельмени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88224" y="1052736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6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162924"/>
            <a:ext cx="3888432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клюкве..ый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 компот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32240" y="1052736"/>
            <a:ext cx="400050" cy="571500"/>
          </a:xfrm>
          <a:prstGeom prst="rect">
            <a:avLst/>
          </a:prstGeom>
          <a:noFill/>
        </p:spPr>
      </p:pic>
      <p:pic>
        <p:nvPicPr>
          <p:cNvPr id="84994" name="Picture 2" descr="C:\Users\1\Desktop\domashniy_limonad_iz_klykkvu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996952"/>
            <a:ext cx="424847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gloss.ua/file/13/04/04/sxaz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8E9EB"/>
              </a:clrFrom>
              <a:clrTo>
                <a:srgbClr val="E8E9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971799"/>
            <a:ext cx="5095875" cy="3886201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608927"/>
            <a:ext cx="3888432" cy="230832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реза..ые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дольками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фрукты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16216" y="1052736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6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1015261"/>
            <a:ext cx="4032448" cy="230832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кваше..ая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в бочке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капуста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60232" y="908720"/>
            <a:ext cx="400050" cy="571500"/>
          </a:xfrm>
          <a:prstGeom prst="rect">
            <a:avLst/>
          </a:prstGeom>
          <a:noFill/>
        </p:spPr>
      </p:pic>
      <p:pic>
        <p:nvPicPr>
          <p:cNvPr id="103426" name="Picture 2" descr="http://fruitinfo.ru/data/tradeboard/25078/tradeboarduoyaU5_img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1\Desktop\картинки\80047530_ovsyanka_kash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3717032"/>
            <a:ext cx="4176463" cy="273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162924"/>
            <a:ext cx="3888432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овся..ая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каша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16216" y="1052736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gulyai.ru/uploads/posts/2012-04/1333459484_poster_1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068960"/>
            <a:ext cx="4824536" cy="3526161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162924"/>
            <a:ext cx="3888432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шинкова..ая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капуста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48264" y="1052736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img1.liveinternet.ru/images/attach/c/4/83/980/83980997_blinuy_Maslennica_Solnuyshko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356992"/>
            <a:ext cx="4248472" cy="3310137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015261"/>
            <a:ext cx="3888432" cy="230832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жаре..ые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к завтраку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блинчики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44208" y="908720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ww.yuga.ru/media/tvorog-prostokvashino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043807"/>
            <a:ext cx="3886200" cy="3814193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292260"/>
            <a:ext cx="3888432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зерне..ый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творог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88224" y="1196752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kuking.net/pictures/section/10/10_53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573016"/>
            <a:ext cx="4392488" cy="2880320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015261"/>
            <a:ext cx="3888432" cy="230832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  шницель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из рубле..ого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  мяса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04248" y="1484784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s002.radikal.ru/i198/1208/b0/9c3f5a8ea0d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38500"/>
            <a:ext cx="4824536" cy="3619500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292260"/>
            <a:ext cx="3888432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засахаре..ая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клубника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48264" y="1196752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429000"/>
            <a:ext cx="4828010" cy="3240360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196752"/>
            <a:ext cx="4032448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 хорошо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пропита..ый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бисквит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76256" y="1628800"/>
            <a:ext cx="400050" cy="571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5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s.picsfab.com/static/contents/images/7/b/a/720bb7ab529a39a372730cfe26a08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212976"/>
            <a:ext cx="4896544" cy="3384376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292260"/>
            <a:ext cx="3888432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поджаре..ые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котлеты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48264" y="1196752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ekb.blizko.ru/system/images/product/000/029/551_origina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3140968"/>
            <a:ext cx="3163441" cy="3526161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292260"/>
            <a:ext cx="3888432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витами..ый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напиток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32240" y="1196752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6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0000" y="469840"/>
            <a:ext cx="4320480" cy="34163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endParaRPr lang="ru-RU" sz="3600" b="1" dirty="0" smtClean="0">
              <a:solidFill>
                <a:srgbClr val="0000CC"/>
              </a:solidFill>
            </a:endParaRPr>
          </a:p>
          <a:p>
            <a:r>
              <a:rPr lang="ru-RU" sz="3600" b="1" dirty="0" smtClean="0">
                <a:solidFill>
                  <a:srgbClr val="0000CC"/>
                </a:solidFill>
              </a:rPr>
              <a:t>     зефир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на  топле..ом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 молоке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76256" y="1484784"/>
            <a:ext cx="400050" cy="571500"/>
          </a:xfrm>
          <a:prstGeom prst="rect">
            <a:avLst/>
          </a:prstGeom>
          <a:noFill/>
        </p:spPr>
      </p:pic>
      <p:pic>
        <p:nvPicPr>
          <p:cNvPr id="107522" name="Picture 2" descr="http://www.graycell.ru/picture/big/zefir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971799"/>
            <a:ext cx="4392488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kulinaru.org/uploads/posts/2010-11/1290796705_108775233_tonnel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048000"/>
            <a:ext cx="3810000" cy="3810000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015261"/>
            <a:ext cx="3888432" cy="230832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        омлет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из  перепели..ых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       яиц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08304" y="1484784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6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015261"/>
            <a:ext cx="3888432" cy="230832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     свежезаваре..ый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           чай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08304" y="1412776"/>
            <a:ext cx="400050" cy="571500"/>
          </a:xfrm>
          <a:prstGeom prst="rect">
            <a:avLst/>
          </a:prstGeom>
          <a:noFill/>
        </p:spPr>
      </p:pic>
      <p:pic>
        <p:nvPicPr>
          <p:cNvPr id="113666" name="Picture 2" descr="http://a17003.rimg.info/icon/1574134000157bf22c2a3608d75a5eec5590420f0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2971799"/>
            <a:ext cx="436245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6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292260"/>
            <a:ext cx="3888432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 сырокопче..ая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   колбаса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36296" y="1196752"/>
            <a:ext cx="400050" cy="571500"/>
          </a:xfrm>
          <a:prstGeom prst="rect">
            <a:avLst/>
          </a:prstGeom>
          <a:noFill/>
        </p:spPr>
      </p:pic>
      <p:pic>
        <p:nvPicPr>
          <p:cNvPr id="26626" name="Picture 2" descr="http://www.demka.ru/_data/objects/00452/image00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3F1"/>
              </a:clrFrom>
              <a:clrTo>
                <a:srgbClr val="FFF3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501008"/>
            <a:ext cx="381642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6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015261"/>
            <a:ext cx="3888432" cy="230832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посыпа..ый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зеленью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картофель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32240" y="908720"/>
            <a:ext cx="400050" cy="571500"/>
          </a:xfrm>
          <a:prstGeom prst="rect">
            <a:avLst/>
          </a:prstGeom>
          <a:noFill/>
        </p:spPr>
      </p:pic>
      <p:pic>
        <p:nvPicPr>
          <p:cNvPr id="119810" name="Picture 2" descr="http://nn.delivery-club.ru/pcs/1323/2794377_b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4EFEC"/>
              </a:clrFrom>
              <a:clrTo>
                <a:srgbClr val="F4EF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573016"/>
            <a:ext cx="3456384" cy="2957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6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015261"/>
            <a:ext cx="3888432" cy="230832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       суп 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с  суше..ыми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грибами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16216" y="1484784"/>
            <a:ext cx="400050" cy="571500"/>
          </a:xfrm>
          <a:prstGeom prst="rect">
            <a:avLst/>
          </a:prstGeom>
          <a:noFill/>
        </p:spPr>
      </p:pic>
      <p:pic>
        <p:nvPicPr>
          <p:cNvPr id="117770" name="Picture 10" descr="http://www.chas-daily.com/win/2007/08/22/n192_mushrooms_soup-03_baza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971799"/>
            <a:ext cx="379095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2" name="Picture 6" descr="http://vitosan.ru/images/stories/kabachok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284984"/>
            <a:ext cx="4680520" cy="3248026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292260"/>
            <a:ext cx="3888432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фарширова..ые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  кабачки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64288" y="1196752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6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015261"/>
            <a:ext cx="3888432" cy="230832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      торт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с  масля..ым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кремом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32240" y="1484784"/>
            <a:ext cx="400050" cy="571500"/>
          </a:xfrm>
          <a:prstGeom prst="rect">
            <a:avLst/>
          </a:prstGeom>
          <a:noFill/>
        </p:spPr>
      </p:pic>
      <p:pic>
        <p:nvPicPr>
          <p:cNvPr id="125954" name="Picture 2" descr="http://www.kocaelicicekci.com/Resimler/Cicek-Resimleri/4272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971799"/>
            <a:ext cx="38862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&amp;Lcy;&amp;yucy;&amp;lcy;&amp;yacy; &amp;icy;&amp;zcy; &amp;kcy;&amp;ucy;&amp;rcy;&amp;icy;&amp;tscy;&amp;ycy; / &amp;Fcy;&amp;ocy;&amp;tcy;&amp;ocy;&amp;gcy;&amp;rcy;&amp;acy;&amp;fcy;&amp;icy;&amp;icy; &amp;bcy;&amp;lcy;&amp;yucy;&amp;dcy; / &amp;Zcy;&amp;ocy;&amp;lcy;&amp;ocy;&amp;tcy;&amp;ocy;&amp;jcy; &amp;Gcy;&amp;rcy;&amp;icy;&amp;lcy;&amp;softcy;, &amp;kcy;&amp;ocy;&amp;mcy;&amp;pcy;&amp;lcy;&amp;iecy;&amp;kcy;&amp;scy; &amp;ocy;&amp;tcy;&amp;dcy;&amp;ycy;&amp;khcy;&amp;a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429000"/>
            <a:ext cx="5334000" cy="3240360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5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1109500"/>
            <a:ext cx="3816424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жаре..ый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на  мангале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шашлык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72200" y="1052736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6" name="Picture 8" descr="http://masterhaus.kz/upload/iblock/21b/21b0ec96093c7a31d367a5e4dfa33957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005064"/>
            <a:ext cx="3456384" cy="2852936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292260"/>
            <a:ext cx="3888432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пастеризова..ое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   молоко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08304" y="1196752"/>
            <a:ext cx="400050" cy="571500"/>
          </a:xfrm>
          <a:prstGeom prst="rect">
            <a:avLst/>
          </a:prstGeom>
          <a:noFill/>
        </p:spPr>
      </p:pic>
      <p:pic>
        <p:nvPicPr>
          <p:cNvPr id="99330" name="Picture 2" descr="http://spok.tom.ru/published/publicdata/DOSTAVKAVTOMSKE/attachments/SC/products_pictures/%D0%9C%D0%BE%D0%BB%D0%BE%D0%BA%D0%BE%20%D0%9F%D1%80%D0%BE%D1%81%D1%82%D0%BE%D0%BA%D0%B2%D0%B0%D1%88%D0%B8%D0%BD%D0%BE%20%D0%BF%D0%B0%D1%81%D1%82%D0%B5%D1%80%D0%B8%D0%B7%D0%BE%D0%B2%D0%B0%D0%BD%D0%BD%D0%BE%D0%B5%202%2C5%25%20%28930%D0%BC%D0%BB%29_enl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356992"/>
            <a:ext cx="2803029" cy="2950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6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292260"/>
            <a:ext cx="3888432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газирова..ые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 напитки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76256" y="1196752"/>
            <a:ext cx="400050" cy="571500"/>
          </a:xfrm>
          <a:prstGeom prst="rect">
            <a:avLst/>
          </a:prstGeom>
          <a:noFill/>
        </p:spPr>
      </p:pic>
      <p:pic>
        <p:nvPicPr>
          <p:cNvPr id="128004" name="Picture 4" descr="http://www.eurosushi.ru/image/cache/data/img_288-500x500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971799"/>
            <a:ext cx="38862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edrose-journal.ru/upload/image/si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780928"/>
            <a:ext cx="3613026" cy="3886201"/>
          </a:xfrm>
          <a:prstGeom prst="rect">
            <a:avLst/>
          </a:prstGeom>
          <a:noFill/>
        </p:spPr>
      </p:pic>
      <p:pic>
        <p:nvPicPr>
          <p:cNvPr id="4100" name="Picture 4" descr="http://vb.arabseyes.com/imgcache/34794.imgcache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437112"/>
            <a:ext cx="3322712" cy="2420888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9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292260"/>
            <a:ext cx="3888432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реза..ый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сыр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44208" y="1196752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6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292260"/>
            <a:ext cx="3888432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зажаре..ый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цыпленок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32240" y="1196752"/>
            <a:ext cx="400050" cy="571500"/>
          </a:xfrm>
          <a:prstGeom prst="rect">
            <a:avLst/>
          </a:prstGeom>
          <a:noFill/>
        </p:spPr>
      </p:pic>
      <p:pic>
        <p:nvPicPr>
          <p:cNvPr id="2052" name="Picture 4" descr="http://www.kornilova.by/upload/iblock/254/a789d9512b43c798e166b01fce15240e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971799"/>
            <a:ext cx="4104456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6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015261"/>
            <a:ext cx="3888432" cy="230832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      салат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из белокача..ой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капусты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36296" y="1484784"/>
            <a:ext cx="400050" cy="571500"/>
          </a:xfrm>
          <a:prstGeom prst="rect">
            <a:avLst/>
          </a:prstGeom>
          <a:noFill/>
        </p:spPr>
      </p:pic>
      <p:pic>
        <p:nvPicPr>
          <p:cNvPr id="10242" name="Picture 2" descr="http://www.etoya.ru/files/images/pub/part_0/13577/src/lori-0001466871-www.jpg?612_40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403847"/>
            <a:ext cx="4032448" cy="3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6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015261"/>
            <a:ext cx="3888432" cy="230832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        торт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с  зажже..ыми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 свечами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60232" y="1484784"/>
            <a:ext cx="400050" cy="571500"/>
          </a:xfrm>
          <a:prstGeom prst="rect">
            <a:avLst/>
          </a:prstGeom>
          <a:noFill/>
        </p:spPr>
      </p:pic>
      <p:pic>
        <p:nvPicPr>
          <p:cNvPr id="123906" name="Picture 2" descr="http://img0.liveinternet.ru/images/attach/c/3/77/197/77197254_large_0_69693_d4b97243_XL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67744" y="2971799"/>
            <a:ext cx="47244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C:\Users\1\Desktop\картинки\1299604208_2011-03-08_20092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765175"/>
            <a:ext cx="8353425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9"/>
          <p:cNvSpPr txBox="1">
            <a:spLocks noChangeArrowheads="1"/>
          </p:cNvSpPr>
          <p:nvPr/>
        </p:nvSpPr>
        <p:spPr bwMode="auto">
          <a:xfrm>
            <a:off x="3059832" y="2636838"/>
            <a:ext cx="577619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r>
              <a:rPr lang="ru-RU" sz="6000" dirty="0" smtClean="0">
                <a:solidFill>
                  <a:srgbClr val="0000FF"/>
                </a:solidFill>
                <a:latin typeface="Segoe Script" pitchFamily="34" charset="0"/>
              </a:rPr>
              <a:t>    </a:t>
            </a:r>
            <a:r>
              <a:rPr lang="ru-RU" sz="6000" b="1" dirty="0" smtClean="0">
                <a:solidFill>
                  <a:srgbClr val="0000FF"/>
                </a:solidFill>
                <a:latin typeface="Segoe Script" pitchFamily="34" charset="0"/>
              </a:rPr>
              <a:t>Хочешь</a:t>
            </a:r>
            <a:endParaRPr lang="ru-RU" sz="6000" b="1" dirty="0">
              <a:solidFill>
                <a:srgbClr val="0000FF"/>
              </a:solidFill>
              <a:latin typeface="Segoe Script" pitchFamily="34" charset="0"/>
            </a:endParaRPr>
          </a:p>
          <a:p>
            <a:r>
              <a:rPr lang="ru-RU" sz="6000" b="1" dirty="0">
                <a:solidFill>
                  <a:srgbClr val="0000FF"/>
                </a:solidFill>
                <a:latin typeface="Segoe Script" pitchFamily="34" charset="0"/>
              </a:rPr>
              <a:t>повторить?</a:t>
            </a:r>
          </a:p>
        </p:txBody>
      </p:sp>
      <p:pic>
        <p:nvPicPr>
          <p:cNvPr id="1026" name="Picture 2" descr="C:\Users\1\Desktop\Новая папка (2)\78669080_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797153"/>
            <a:ext cx="2808312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s018.radikal.ru/i510/1201/fb/3f4440a43e4a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40968"/>
            <a:ext cx="2532534" cy="25202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9632" y="5750004"/>
            <a:ext cx="63995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00FF"/>
                </a:solidFill>
                <a:latin typeface="Segoe Script" pitchFamily="34" charset="0"/>
              </a:rPr>
              <a:t>УГОЩАЙСЯ!</a:t>
            </a:r>
            <a:endParaRPr lang="ru-RU" sz="6600" b="1" dirty="0">
              <a:solidFill>
                <a:srgbClr val="0000FF"/>
              </a:solidFill>
              <a:latin typeface="Segoe Script" pitchFamily="34" charset="0"/>
            </a:endParaRPr>
          </a:p>
        </p:txBody>
      </p:sp>
      <p:sp>
        <p:nvSpPr>
          <p:cNvPr id="9" name="Управляющая кнопка: назад 8">
            <a:hlinkClick r:id="" action="ppaction://hlinkshowjump?jump=lastslideviewed" highlightClick="1"/>
          </p:cNvPr>
          <p:cNvSpPr/>
          <p:nvPr/>
        </p:nvSpPr>
        <p:spPr>
          <a:xfrm>
            <a:off x="7668000" y="5940000"/>
            <a:ext cx="1260000" cy="720000"/>
          </a:xfrm>
          <a:prstGeom prst="actionButtonBackPrevious">
            <a:avLst/>
          </a:prstGeom>
          <a:solidFill>
            <a:srgbClr val="0000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http://absolut-m.com/upload/iblock/61d/61d2d75ecd618a04217152433d67b39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2DC"/>
              </a:clrFrom>
              <a:clrTo>
                <a:srgbClr val="FEF2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068960"/>
            <a:ext cx="2304256" cy="2276872"/>
          </a:xfrm>
          <a:prstGeom prst="rect">
            <a:avLst/>
          </a:prstGeom>
          <a:noFill/>
        </p:spPr>
      </p:pic>
      <p:pic>
        <p:nvPicPr>
          <p:cNvPr id="80898" name="Picture 2" descr="http://blanket-blanket.ucoz.ru/_ph/1/646909355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9651" y="-243408"/>
            <a:ext cx="2364349" cy="2772000"/>
          </a:xfrm>
          <a:prstGeom prst="rect">
            <a:avLst/>
          </a:prstGeom>
          <a:noFill/>
        </p:spPr>
      </p:pic>
      <p:pic>
        <p:nvPicPr>
          <p:cNvPr id="105482" name="Picture 10" descr="http://z4.d.sdska.ru/2-z4-75778f6d-0cbd-490e-9a46-4d0663d952fc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3415">
            <a:off x="7020272" y="1196752"/>
            <a:ext cx="2333625" cy="3886201"/>
          </a:xfrm>
          <a:prstGeom prst="rect">
            <a:avLst/>
          </a:prstGeom>
          <a:noFill/>
        </p:spPr>
      </p:pic>
      <p:pic>
        <p:nvPicPr>
          <p:cNvPr id="1026" name="Picture 2" descr="C:\Users\1\Desktop\конфеока.gif"/>
          <p:cNvPicPr>
            <a:picLocks noChangeAspect="1" noChangeArrowheads="1" noCrop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924944"/>
            <a:ext cx="3664440" cy="3132000"/>
          </a:xfrm>
          <a:prstGeom prst="rect">
            <a:avLst/>
          </a:prstGeom>
          <a:noFill/>
        </p:spPr>
      </p:pic>
      <p:pic>
        <p:nvPicPr>
          <p:cNvPr id="1027" name="Picture 3" descr="C:\Users\1\Desktop\угощайся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03848" y="404664"/>
            <a:ext cx="3836677" cy="27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im3-tub-ru.yandex.net/i?id=93851425-57-72&amp;n=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8920"/>
            <a:ext cx="3238128" cy="3166121"/>
          </a:xfrm>
          <a:prstGeom prst="rect">
            <a:avLst/>
          </a:prstGeom>
          <a:noFill/>
        </p:spPr>
      </p:pic>
      <p:sp>
        <p:nvSpPr>
          <p:cNvPr id="104460" name="AutoShape 12" descr="http://www.%D0%BF%D1%80%D0%B8%D0%BF%D1%80%D0%B0%D0%B2%D0%B072.%D1%80%D1%84/pics/1_607.png"/>
          <p:cNvSpPr>
            <a:spLocks noChangeAspect="1" noChangeArrowheads="1"/>
          </p:cNvSpPr>
          <p:nvPr/>
        </p:nvSpPr>
        <p:spPr bwMode="auto">
          <a:xfrm>
            <a:off x="155575" y="-1858963"/>
            <a:ext cx="2924175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62" name="AutoShape 14" descr="http://www.%D0%BF%D1%80%D0%B8%D0%BF%D1%80%D0%B0%D0%B2%D0%B072.%D1%80%D1%84/pics/1_607.png"/>
          <p:cNvSpPr>
            <a:spLocks noChangeAspect="1" noChangeArrowheads="1"/>
          </p:cNvSpPr>
          <p:nvPr/>
        </p:nvSpPr>
        <p:spPr bwMode="auto">
          <a:xfrm>
            <a:off x="155575" y="-1858963"/>
            <a:ext cx="2924175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64" name="AutoShape 16" descr="http://www.%D0%BF%D1%80%D0%B8%D0%BF%D1%80%D0%B0%D0%B2%D0%B072.%D1%80%D1%84/pics/1_607.png"/>
          <p:cNvSpPr>
            <a:spLocks noChangeAspect="1" noChangeArrowheads="1"/>
          </p:cNvSpPr>
          <p:nvPr/>
        </p:nvSpPr>
        <p:spPr bwMode="auto">
          <a:xfrm>
            <a:off x="155575" y="-1858963"/>
            <a:ext cx="2924175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4466" name="Picture 18" descr="http://sytno.com/uploads/recipe/myasnye_recepty/kolbasa-s-krasnym-molotym-percem_28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404665"/>
            <a:ext cx="1973585" cy="2592288"/>
          </a:xfrm>
          <a:prstGeom prst="rect">
            <a:avLst/>
          </a:prstGeom>
          <a:noFill/>
        </p:spPr>
      </p:pic>
      <p:pic>
        <p:nvPicPr>
          <p:cNvPr id="104468" name="Picture 20" descr="http://www.irecommend.ru/sites/default/files/product-images/69159/uksus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060848"/>
            <a:ext cx="2714625" cy="3886201"/>
          </a:xfrm>
          <a:prstGeom prst="rect">
            <a:avLst/>
          </a:prstGeom>
          <a:noFill/>
        </p:spPr>
      </p:pic>
      <p:sp>
        <p:nvSpPr>
          <p:cNvPr id="104472" name="AutoShape 24" descr="http://%D0%B6%D0%B0%D1%80%D0%BF%D1%82%D0%B8%D1%86%D0%B024.%D1%80%D1%84/img/product/image-18324.jpg"/>
          <p:cNvSpPr>
            <a:spLocks noChangeAspect="1" noChangeArrowheads="1"/>
          </p:cNvSpPr>
          <p:nvPr/>
        </p:nvSpPr>
        <p:spPr bwMode="auto">
          <a:xfrm>
            <a:off x="155575" y="-1828800"/>
            <a:ext cx="32385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74" name="AutoShape 26" descr="http://%D0%B6%D0%B0%D1%80%D0%BF%D1%82%D0%B8%D1%86%D0%B024.%D1%80%D1%84/img/product/image-18324.jpg"/>
          <p:cNvSpPr>
            <a:spLocks noChangeAspect="1" noChangeArrowheads="1"/>
          </p:cNvSpPr>
          <p:nvPr/>
        </p:nvSpPr>
        <p:spPr bwMode="auto">
          <a:xfrm>
            <a:off x="155575" y="-1828800"/>
            <a:ext cx="32385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4476" name="Picture 28" descr="http://delika.fis.ru/popup_imgs/1039835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980728"/>
            <a:ext cx="2974851" cy="3068960"/>
          </a:xfrm>
          <a:prstGeom prst="rect">
            <a:avLst/>
          </a:prstGeom>
          <a:noFill/>
        </p:spPr>
      </p:pic>
      <p:sp>
        <p:nvSpPr>
          <p:cNvPr id="11" name="Управляющая кнопка: назад 10">
            <a:hlinkClick r:id="" action="ppaction://hlinkshowjump?jump=lastslideviewed" highlightClick="1"/>
          </p:cNvPr>
          <p:cNvSpPr/>
          <p:nvPr/>
        </p:nvSpPr>
        <p:spPr>
          <a:xfrm>
            <a:off x="7668000" y="5940000"/>
            <a:ext cx="1260000" cy="720000"/>
          </a:xfrm>
          <a:prstGeom prst="actionButtonBackPrevious">
            <a:avLst/>
          </a:prstGeom>
          <a:solidFill>
            <a:srgbClr val="0000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4734342"/>
            <a:ext cx="640912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00FF"/>
                </a:solidFill>
                <a:latin typeface="Segoe Script" pitchFamily="34" charset="0"/>
              </a:rPr>
              <a:t>      ОЙ,</a:t>
            </a:r>
          </a:p>
          <a:p>
            <a:r>
              <a:rPr lang="ru-RU" sz="6600" b="1" dirty="0" smtClean="0">
                <a:solidFill>
                  <a:srgbClr val="0000FF"/>
                </a:solidFill>
                <a:latin typeface="Segoe Script" pitchFamily="34" charset="0"/>
              </a:rPr>
              <a:t>НЕВКУСНО…</a:t>
            </a:r>
            <a:endParaRPr lang="ru-RU" sz="6600" b="1" dirty="0">
              <a:solidFill>
                <a:srgbClr val="0000FF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3501008"/>
            <a:ext cx="8856000" cy="3356992"/>
          </a:xfrm>
          <a:prstGeom prst="rect">
            <a:avLst/>
          </a:prstGeom>
          <a:solidFill>
            <a:srgbClr val="000099"/>
          </a:solidFill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1100" b="1" dirty="0" smtClean="0">
              <a:solidFill>
                <a:schemeClr val="bg1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вареный к обеду  суп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100" u="sng" dirty="0" smtClean="0">
                <a:hlinkClick r:id="rId3"/>
              </a:rPr>
              <a:t>http://kuhnya.info/uploads/kukuruza/recept-recept-rybnyj-sup-s-kukuruzoj-skachat_8836.jpg</a:t>
            </a:r>
            <a:endParaRPr lang="ru-RU" sz="11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сгущенное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молоко </a:t>
            </a:r>
            <a:r>
              <a:rPr lang="ru-RU" sz="1100" b="1" dirty="0" smtClean="0">
                <a:solidFill>
                  <a:schemeClr val="bg1"/>
                </a:solidFill>
              </a:rPr>
              <a:t>  </a:t>
            </a:r>
            <a:r>
              <a:rPr lang="ru-RU" sz="1100" u="sng" dirty="0" smtClean="0">
                <a:hlinkClick r:id="rId4"/>
              </a:rPr>
              <a:t>http://moloko-produkty.ucoz.ru/_ph/1/2/465661343.jpg</a:t>
            </a:r>
            <a:endParaRPr lang="ru-RU" sz="11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пельмени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</a:rPr>
              <a:t>  </a:t>
            </a:r>
            <a:r>
              <a:rPr lang="ru-RU" sz="1100" b="1" u="sng" dirty="0" smtClean="0">
                <a:hlinkClick r:id="rId5"/>
              </a:rPr>
              <a:t>http://s017.radikal.ru/i444/1207/b6/d683ba2bbebf.jpg</a:t>
            </a:r>
            <a:endParaRPr lang="ru-RU" sz="11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компот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1100" u="sng" dirty="0" smtClean="0">
                <a:hlinkClick r:id="rId6"/>
              </a:rPr>
              <a:t>http://www.fermer1.ru/sites/default/files/imagecache/500x500/wysiwyg_imageupload/1705/kompot%20iz%20bojarushnika.jpg</a:t>
            </a:r>
            <a:endParaRPr lang="ru-RU" sz="11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фрукты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ru-RU" sz="1100" u="sng" dirty="0" smtClean="0">
                <a:hlinkClick r:id="rId7"/>
              </a:rPr>
              <a:t>http://kallorii.info/uploads/taginator/Apr-2013/salaty-recepty-fruktovye.jpg</a:t>
            </a:r>
            <a:endParaRPr lang="ru-RU" sz="11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квашеная капуста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ru-RU" sz="1100" u="sng" dirty="0" smtClean="0">
                <a:hlinkClick r:id="rId8"/>
              </a:rPr>
              <a:t>http://foragro.ru/sites/default/files/styles/news_full/public/2872577.jpg</a:t>
            </a:r>
            <a:endParaRPr lang="ru-RU" sz="11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овсяная  каша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1100" u="sng" dirty="0" smtClean="0">
                <a:hlinkClick r:id="rId9"/>
              </a:rPr>
              <a:t>http://doma-gotovim.ru/wp-content/uploads/2010/03/+kasha.jpg</a:t>
            </a:r>
            <a:endParaRPr lang="ru-RU" sz="1100" dirty="0" smtClean="0"/>
          </a:p>
          <a:p>
            <a:r>
              <a:rPr lang="ru-RU" sz="1100" b="1" dirty="0" smtClean="0">
                <a:solidFill>
                  <a:schemeClr val="bg1"/>
                </a:solidFill>
              </a:rPr>
              <a:t>шинкованная  капуста   </a:t>
            </a:r>
            <a:r>
              <a:rPr lang="ru-RU" sz="1100" u="sng" dirty="0" smtClean="0">
                <a:hlinkClick r:id="rId10"/>
              </a:rPr>
              <a:t>http://www.gotovimsnami.com/images/stories/fruit/marinovannaja%20belokochannaja%20kapusta.jpg</a:t>
            </a:r>
            <a:endParaRPr lang="ru-RU" sz="1100" dirty="0" smtClean="0"/>
          </a:p>
          <a:p>
            <a:r>
              <a:rPr lang="ru-RU" sz="1100" dirty="0" smtClean="0"/>
              <a:t> </a:t>
            </a:r>
            <a:r>
              <a:rPr lang="ru-RU" sz="1100" b="1" dirty="0" smtClean="0">
                <a:solidFill>
                  <a:schemeClr val="bg1"/>
                </a:solidFill>
              </a:rPr>
              <a:t>блинчики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u="sng" dirty="0" smtClean="0">
                <a:hlinkClick r:id="rId11"/>
              </a:rPr>
              <a:t>http://img1.liveinternet.ru/images/attach/c/4/83/980/83980997_blinuy_Maslennica_Solnuyshko.JPG</a:t>
            </a:r>
            <a:endParaRPr lang="ru-RU" sz="11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творог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</a:rPr>
              <a:t>  </a:t>
            </a:r>
            <a:r>
              <a:rPr lang="ru-RU" sz="1100" u="sng" dirty="0" smtClean="0">
                <a:hlinkClick r:id="rId12"/>
              </a:rPr>
              <a:t>http://skolko-kkal.ru/wp-content/uploads/2012/03/tvorog-5.jpg</a:t>
            </a:r>
            <a:endParaRPr lang="ru-RU" sz="11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шницель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u="sng" dirty="0" smtClean="0">
                <a:hlinkClick r:id="rId13"/>
              </a:rPr>
              <a:t>http://www.kuharka.ru/_gallery/img2/1178209604_13374.jpg</a:t>
            </a:r>
            <a:endParaRPr lang="ru-RU" sz="11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клубника </a:t>
            </a:r>
            <a:r>
              <a:rPr lang="ru-RU" sz="1100" b="1" dirty="0" smtClean="0">
                <a:solidFill>
                  <a:schemeClr val="bg1"/>
                </a:solidFill>
              </a:rPr>
              <a:t>  </a:t>
            </a:r>
            <a:r>
              <a:rPr lang="ru-RU" sz="1100" u="sng" dirty="0" smtClean="0">
                <a:hlinkClick r:id="rId14"/>
              </a:rPr>
              <a:t>http://img1.liveinternet.ru/images/attach/c/7/96/903/96903203_large_motivator00085.jpg</a:t>
            </a:r>
            <a:endParaRPr lang="ru-RU" sz="11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котлеты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1100" u="sng" dirty="0" smtClean="0">
                <a:hlinkClick r:id="rId15"/>
              </a:rPr>
              <a:t>http://s.picsfab.com/static/contents/images/7/b/a/720bb7ab529a39a372730cfe26a08.jpg</a:t>
            </a:r>
            <a:endParaRPr lang="ru-RU" sz="11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витаминный напиток 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u="sng" dirty="0" smtClean="0">
                <a:hlinkClick r:id="rId16"/>
              </a:rPr>
              <a:t>http://ilikedrinks.ru/uploads/posts/2009-11/thumbs/1258841409_otvertka.jpg</a:t>
            </a:r>
            <a:endParaRPr lang="ru-RU" sz="11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зефир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ru-RU" sz="1100" u="sng" dirty="0" smtClean="0">
                <a:hlinkClick r:id="rId17"/>
              </a:rPr>
              <a:t>http://www.graycell.ru/picture/big/zefir3.jpg</a:t>
            </a:r>
            <a:endParaRPr lang="ru-RU" sz="110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1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1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708920"/>
            <a:ext cx="3059832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Script" pitchFamily="34" charset="0"/>
                <a:ea typeface="+mj-ea"/>
                <a:cs typeface="+mj-cs"/>
              </a:rPr>
              <a:t>Использованные ресурсы</a:t>
            </a: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0"/>
            <a:ext cx="5869348" cy="3717032"/>
          </a:xfrm>
          <a:prstGeom prst="rect">
            <a:avLst/>
          </a:prstGeom>
          <a:solidFill>
            <a:srgbClr val="000099"/>
          </a:solidFill>
        </p:spPr>
        <p:txBody>
          <a:bodyPr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Изображения: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бисквит 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100" u="sng" dirty="0" smtClean="0">
                <a:hlinkClick r:id="rId18"/>
              </a:rPr>
              <a:t>http://s39.radikal.ru/i085/0902/5e/dc68c19aea7d.jpg</a:t>
            </a:r>
            <a:endParaRPr lang="ru-RU" sz="11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ш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ашлык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ru-RU" sz="1100" u="sng" dirty="0" smtClean="0">
                <a:hlinkClick r:id="rId19"/>
              </a:rPr>
              <a:t>http://www.78.com.ua/iphoto/000238/big/11.jpg</a:t>
            </a:r>
            <a:endParaRPr lang="ru-RU" sz="1100" dirty="0" smtClean="0"/>
          </a:p>
          <a:p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пицца </a:t>
            </a: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100" u="sng" dirty="0" smtClean="0">
                <a:hlinkClick r:id="rId20"/>
              </a:rPr>
              <a:t>http://cs10756.vk.me/u1797778/136097273/x_b34f4d0e.jpg</a:t>
            </a:r>
            <a:endParaRPr lang="ru-RU" sz="1100" dirty="0" smtClean="0"/>
          </a:p>
          <a:p>
            <a:r>
              <a:rPr lang="ru-RU" sz="1100" dirty="0" smtClean="0"/>
              <a:t> 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вяленая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рыба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100" b="1" u="sng" dirty="0" smtClean="0">
                <a:hlinkClick r:id="rId21"/>
              </a:rPr>
              <a:t>http://cherneva-rus-riba.ru/d/379554/d/img_6128.jpg</a:t>
            </a:r>
            <a:endParaRPr lang="ru-RU" sz="11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тушенное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горшочке мясо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en-US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hlinkClick r:id="rId22"/>
              </a:rPr>
              <a:t>http://materialoff.net/wp-content/uploads/2013/01/baranina-v-gorshochke-mjasnye-bljuda_1.jpeg</a:t>
            </a:r>
            <a:endParaRPr lang="ru-RU" sz="11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жареная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форель  </a:t>
            </a:r>
            <a:r>
              <a:rPr lang="ru-RU" sz="1100" u="sng" dirty="0" smtClean="0">
                <a:hlinkClick r:id="rId23"/>
              </a:rPr>
              <a:t>http://www.78.com.ua/iphoto/000238/big/17.jpg</a:t>
            </a:r>
            <a:endParaRPr lang="ru-RU" sz="11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уриные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крылышки   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100" u="sng" dirty="0" smtClean="0">
                <a:hlinkClick r:id="rId24"/>
              </a:rPr>
              <a:t>http://www.78.com.ua/iphoto/000238/big/10.jpg</a:t>
            </a:r>
            <a:endParaRPr lang="ru-RU" sz="11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кипяченое 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молоко </a:t>
            </a:r>
            <a:r>
              <a:rPr lang="en-US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hlinkClick r:id="rId25"/>
              </a:rPr>
              <a:t>http://natali.biz/wp-content/uploads/2011/03/3a30d2f5a1b5.jpg</a:t>
            </a:r>
            <a:endParaRPr lang="ru-RU" sz="11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маринованные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грибы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1100" u="sng" dirty="0" smtClean="0">
                <a:hlinkClick r:id="rId26"/>
              </a:rPr>
              <a:t>http://www.valleyflora.ru/images/gribnye-konservy.jpg</a:t>
            </a:r>
            <a:endParaRPr lang="ru-RU" sz="11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ирожки   </a:t>
            </a:r>
            <a:r>
              <a:rPr lang="ru-RU" sz="1100" u="sng" dirty="0" smtClean="0">
                <a:hlinkClick r:id="rId27"/>
              </a:rPr>
              <a:t>http://img0.liveinternet.ru/images/attach/c/1//61/61/61061013_81305.jpg</a:t>
            </a:r>
            <a:endParaRPr lang="ru-RU" sz="1100" dirty="0" smtClean="0"/>
          </a:p>
          <a:p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салат  с вареным  яйцом</a:t>
            </a:r>
            <a:endParaRPr lang="ru-RU" sz="1100" dirty="0" smtClean="0"/>
          </a:p>
          <a:p>
            <a:r>
              <a:rPr lang="ru-RU" sz="1100" b="1" u="sng" dirty="0" smtClean="0">
                <a:hlinkClick r:id="rId28"/>
              </a:rPr>
              <a:t>http://s1.afisha-eda.ru/Photos/120131082409-120213175732-p-O-salat-s-seldju-jajcom.jpg</a:t>
            </a:r>
            <a:endParaRPr lang="ru-RU" sz="11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аливное   из свиного языка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ru-RU" sz="1100" u="sng" dirty="0" smtClean="0">
                <a:hlinkClick r:id="rId29"/>
              </a:rPr>
              <a:t>http://www.greenmama.ru/images/2009-12/23/1261562713-shutterstock_3490756.jpg</a:t>
            </a: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соленая сельдь   </a:t>
            </a:r>
            <a:r>
              <a:rPr lang="ru-RU" sz="1100" u="sng" dirty="0" smtClean="0">
                <a:hlinkClick r:id="rId30"/>
              </a:rPr>
              <a:t>http://www.lenagold.ru/fon/clipart/e/eda/eda27.jpg</a:t>
            </a:r>
            <a:endParaRPr lang="ru-RU" sz="11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</a:t>
            </a:r>
            <a:r>
              <a:rPr lang="ru-RU" sz="11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онсервированные  п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ерсики</a:t>
            </a: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100" u="sng" dirty="0" smtClean="0">
                <a:hlinkClick r:id="rId31"/>
              </a:rPr>
              <a:t>http://us.123rf.com/400wm/400/400/olegdoroshin/olegdoroshin1208/olegdoroshin120800108/14964825-n--n---n------n----n-n------------n.jpg</a:t>
            </a:r>
            <a:endParaRPr lang="ru-RU" sz="11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орешки   </a:t>
            </a:r>
            <a:r>
              <a:rPr lang="ru-RU" sz="1100" u="sng" dirty="0" smtClean="0">
                <a:hlinkClick r:id="rId32"/>
              </a:rPr>
              <a:t>http://fitbodylove.ru/wp-content/uploads/2011/06/fitness-doma-8.jpg</a:t>
            </a:r>
            <a:endParaRPr lang="ru-RU" sz="1100" dirty="0" smtClean="0"/>
          </a:p>
          <a:p>
            <a:r>
              <a:rPr lang="ru-RU" sz="1100" dirty="0" smtClean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cs10756.vk.me/u1797778/136097273/x_b34f4d0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219449"/>
            <a:ext cx="4762500" cy="3638551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5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196752"/>
            <a:ext cx="3888432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   пицца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с  копче..ой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колбасой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04248" y="1628800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32000" y="576000"/>
            <a:ext cx="5760000" cy="3384376"/>
          </a:xfrm>
          <a:prstGeom prst="rect">
            <a:avLst/>
          </a:prstGeom>
          <a:solidFill>
            <a:srgbClr val="000099"/>
          </a:solidFill>
        </p:spPr>
        <p:txBody>
          <a:bodyPr anchor="t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омлет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100" u="sng" dirty="0" smtClean="0">
                <a:hlinkClick r:id="rId2"/>
              </a:rPr>
              <a:t>http://www.wkys.ru/uploads/posts/2010-12/thumbs/1293130700_1282549786_42_17_03_10_04.jpg</a:t>
            </a:r>
            <a:endParaRPr lang="ru-RU" sz="11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чай   </a:t>
            </a:r>
            <a:r>
              <a:rPr lang="ru-RU" sz="1100" u="sng" dirty="0" smtClean="0">
                <a:hlinkClick r:id="rId3"/>
              </a:rPr>
              <a:t>http://rylik.ru/uploads/posts/2010-02/1267360513_eecc1d91bae5-ryerryiryos.jpg</a:t>
            </a:r>
            <a:endParaRPr lang="ru-RU" sz="11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колбаса </a:t>
            </a: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1100" b="1" u="sng" dirty="0" smtClean="0">
                <a:hlinkClick r:id="rId4"/>
              </a:rPr>
              <a:t>http://www.demka.ru/_data/objects/00452/image002.jpg</a:t>
            </a:r>
            <a:endParaRPr lang="ru-RU" sz="11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картофель </a:t>
            </a: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1100" u="sng" dirty="0" smtClean="0">
                <a:hlinkClick r:id="rId5"/>
              </a:rPr>
              <a:t>http://nn.delivery-club.ru/pcs/1323/2794377_s.jpg</a:t>
            </a:r>
            <a:endParaRPr lang="ru-RU" sz="11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суп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 грибами 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100" u="sng" dirty="0" smtClean="0">
                <a:hlinkClick r:id="rId6"/>
              </a:rPr>
              <a:t>http://kuharka.com/uploads/posts/2011-03/1300291096_07.jpg</a:t>
            </a:r>
            <a:endParaRPr lang="ru-RU" sz="11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фаршированные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кабачки  </a:t>
            </a:r>
            <a:r>
              <a:rPr lang="ru-RU" sz="1100" u="sng" dirty="0" smtClean="0">
                <a:hlinkClick r:id="rId7"/>
              </a:rPr>
              <a:t>http://vitosan.ru/images/stories/kabachok4.jpg</a:t>
            </a:r>
            <a:endParaRPr lang="ru-RU" sz="11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</a:t>
            </a:r>
            <a:r>
              <a:rPr lang="ru-RU" sz="11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орт с масляным кремом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ru-RU" sz="1100" u="sng" dirty="0" smtClean="0">
                <a:hlinkClick r:id="rId8"/>
              </a:rPr>
              <a:t>http://cutlife.ru/wp-content/uploads/2010/01/tort-domashnij.jpg</a:t>
            </a:r>
            <a:endParaRPr lang="ru-RU" sz="1100" dirty="0" smtClean="0"/>
          </a:p>
          <a:p>
            <a:r>
              <a:rPr lang="ru-RU" sz="11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астеризованное  молоко 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ru-RU" sz="1100" u="sng" dirty="0" smtClean="0">
                <a:hlinkClick r:id="rId9"/>
              </a:rPr>
              <a:t>http://i041.radikal.ru/1107/5f/aaa886bfc155.jpg</a:t>
            </a:r>
            <a:endParaRPr lang="ru-RU" sz="1100" dirty="0" smtClean="0"/>
          </a:p>
          <a:p>
            <a:r>
              <a:rPr lang="ru-RU" sz="1100" dirty="0" smtClean="0"/>
              <a:t> 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газированные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напитки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100" u="sng" dirty="0" smtClean="0">
                <a:hlinkClick r:id="rId10"/>
              </a:rPr>
              <a:t>http://abc-24.info/uploads/posts/2011-10/thumbs/1319473868_img_288-500x500.jpg</a:t>
            </a:r>
            <a:endParaRPr lang="ru-RU" sz="11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сыр   </a:t>
            </a:r>
            <a:r>
              <a:rPr lang="ru-RU" sz="1100" u="sng" dirty="0" smtClean="0">
                <a:hlinkClick r:id="rId11"/>
              </a:rPr>
              <a:t>http://s019.radikal.ru/i633/1205/11/3f865d9c6261.jpg</a:t>
            </a:r>
            <a:endParaRPr lang="ru-RU" sz="11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цыпленок    </a:t>
            </a:r>
            <a:r>
              <a:rPr lang="ru-RU" sz="1100" u="sng" dirty="0" smtClean="0">
                <a:hlinkClick r:id="rId12"/>
              </a:rPr>
              <a:t>http://www.talerka.ru/images/recipes/america/usa/chicken.jpg</a:t>
            </a:r>
            <a:endParaRPr lang="ru-RU" sz="11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салат из  капусты   </a:t>
            </a:r>
            <a:r>
              <a:rPr lang="ru-RU" sz="1100" b="1" u="sng" dirty="0" smtClean="0">
                <a:hlinkClick r:id="rId13"/>
              </a:rPr>
              <a:t>http://www.etoya.ru/files/images/pub/part_0/13577/src/lori-0001466871-www.jpg?612_408</a:t>
            </a:r>
            <a:endParaRPr lang="ru-RU" sz="11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</a:t>
            </a:r>
            <a:r>
              <a:rPr lang="ru-RU" sz="11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орт со свечами   </a:t>
            </a:r>
            <a:r>
              <a:rPr lang="ru-RU" sz="1100" u="sng" dirty="0" smtClean="0">
                <a:hlinkClick r:id="rId14"/>
              </a:rPr>
              <a:t>http://dl.hostingfailov.com//jbig_photo/7ce55ce967.gif</a:t>
            </a:r>
            <a:endParaRPr lang="ru-RU" sz="11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халва     </a:t>
            </a:r>
            <a:r>
              <a:rPr lang="ru-RU" sz="1100" b="1" u="sng" dirty="0" smtClean="0">
                <a:hlinkClick r:id="rId15"/>
              </a:rPr>
              <a:t>http://halva.uniconf.ru/img/big_goods/kakao_i_kunzut_pak.jpg</a:t>
            </a:r>
            <a:endParaRPr lang="ru-RU" sz="11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</a:t>
            </a:r>
            <a:r>
              <a:rPr kumimoji="0" lang="ru-RU" sz="11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ирожное   </a:t>
            </a:r>
            <a:r>
              <a:rPr lang="en-US" sz="1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hlinkClick r:id="rId16"/>
              </a:rPr>
              <a:t>http://demiart.ru/forum/html/gifts/podarok_754.jpg</a:t>
            </a:r>
            <a:endParaRPr lang="ru-RU" sz="11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4005064"/>
            <a:ext cx="8643998" cy="2844000"/>
          </a:xfrm>
          <a:prstGeom prst="rect">
            <a:avLst/>
          </a:prstGeom>
          <a:solidFill>
            <a:srgbClr val="000099"/>
          </a:solidFill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noProof="0" dirty="0" smtClean="0">
                <a:solidFill>
                  <a:schemeClr val="bg1"/>
                </a:solidFill>
              </a:rPr>
              <a:t>коктейль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b="1" u="sng" dirty="0" smtClean="0">
                <a:hlinkClick r:id="rId17"/>
              </a:rPr>
              <a:t>http://ilikedrinks.ru/uploads/posts/2009-11/1258910930_60641_or.jpg</a:t>
            </a:r>
            <a:endParaRPr lang="ru-RU" sz="11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noProof="0" dirty="0" smtClean="0">
                <a:solidFill>
                  <a:schemeClr val="bg1"/>
                </a:solidFill>
              </a:rPr>
              <a:t>рафаэлло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ru-RU" sz="1100" b="1" u="sng" dirty="0" smtClean="0">
                <a:hlinkClick r:id="rId18"/>
              </a:rPr>
              <a:t>http://natusya73.ucoz.ru/_fr/0/s3174846.jpg</a:t>
            </a:r>
            <a:endParaRPr lang="ru-RU" sz="1100" b="1" u="sng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u="sng" dirty="0" smtClean="0">
                <a:solidFill>
                  <a:schemeClr val="bg1"/>
                </a:solidFill>
              </a:rPr>
              <a:t>конфеты в коробке  </a:t>
            </a:r>
            <a:r>
              <a:rPr lang="ru-RU" sz="1100" u="sng" dirty="0" smtClean="0">
                <a:solidFill>
                  <a:schemeClr val="bg1"/>
                </a:solidFill>
                <a:hlinkClick r:id="rId19"/>
              </a:rPr>
              <a:t>http://img1.liveinternet.ru/images/attach/c/1/55/537/55537311_konfetka.gif</a:t>
            </a:r>
            <a:endParaRPr lang="ru-RU" sz="1100" u="sng" dirty="0" smtClean="0">
              <a:solidFill>
                <a:schemeClr val="bg1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мороженое    </a:t>
            </a:r>
            <a:r>
              <a:rPr lang="en-US" sz="1100" b="1" dirty="0" smtClean="0">
                <a:solidFill>
                  <a:schemeClr val="bg1"/>
                </a:solidFill>
                <a:hlinkClick r:id="rId20"/>
              </a:rPr>
              <a:t>http://blanket-blanket.ucoz.ru/_ph/1/646909355.jpg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ягоды на блюде   </a:t>
            </a:r>
            <a:r>
              <a:rPr lang="ru-RU" sz="1100" u="sng" dirty="0" smtClean="0">
                <a:hlinkClick r:id="rId21"/>
              </a:rPr>
              <a:t>http://i1.imageban.ru/out/2011/06/05/2cbbe4dd252e85d4134986b881f6f625.gif</a:t>
            </a:r>
            <a:endParaRPr lang="ru-RU" sz="1100" u="sng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noProof="0" dirty="0" smtClean="0">
                <a:solidFill>
                  <a:schemeClr val="bg1"/>
                </a:solidFill>
              </a:rPr>
              <a:t>соль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1100" b="1" u="sng" dirty="0" smtClean="0">
                <a:hlinkClick r:id="rId22"/>
              </a:rPr>
              <a:t>http://bryansk.fis.ru/miniformat/10398352.jpg</a:t>
            </a:r>
            <a:endParaRPr lang="ru-RU" sz="11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noProof="0" dirty="0" smtClean="0">
                <a:solidFill>
                  <a:schemeClr val="bg1"/>
                </a:solidFill>
              </a:rPr>
              <a:t>перец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b="1" u="sng" dirty="0" smtClean="0">
                <a:hlinkClick r:id="rId23"/>
              </a:rPr>
              <a:t>http://fs.homegate.ru/file/415921</a:t>
            </a:r>
            <a:endParaRPr lang="ru-RU" sz="11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горчица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100" u="sng" dirty="0" smtClean="0">
                <a:hlinkClick r:id="rId24"/>
              </a:rPr>
              <a:t>http://kim42.ru/2852-3588-thickbox/gorchitsa-zernistaja-kuhne-rotisser-250ml-.jpg</a:t>
            </a:r>
            <a:endParaRPr lang="ru-RU" sz="11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у</a:t>
            </a:r>
            <a:r>
              <a:rPr lang="ru-RU" sz="1100" b="1" noProof="0" dirty="0" smtClean="0">
                <a:solidFill>
                  <a:schemeClr val="bg1"/>
                </a:solidFill>
              </a:rPr>
              <a:t>ксус</a:t>
            </a: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b="1" u="sng" dirty="0" smtClean="0">
                <a:hlinkClick r:id="rId25"/>
              </a:rPr>
              <a:t>http://www.ygo.ru/img/o/8ec3d6e6a802002e9ac9f3c4b38300ea.png</a:t>
            </a: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ru-RU" sz="1100" b="1" dirty="0" smtClean="0">
                <a:solidFill>
                  <a:schemeClr val="bg1"/>
                </a:solidFill>
              </a:rPr>
              <a:t>и</a:t>
            </a:r>
            <a:r>
              <a:rPr lang="ru-RU" sz="1100" b="1" noProof="0" dirty="0" smtClean="0">
                <a:solidFill>
                  <a:schemeClr val="bg1"/>
                </a:solidFill>
              </a:rPr>
              <a:t>зображения 1, 46 слайда  </a:t>
            </a:r>
            <a:r>
              <a:rPr lang="ru-RU" sz="1100" b="1" u="sng" dirty="0" smtClean="0">
                <a:hlinkClick r:id="rId26"/>
              </a:rPr>
              <a:t>http://detsad-kitty.ru/uploads/posts/2011-02/thumbs/1298355936_menyu-3.jpg</a:t>
            </a:r>
            <a:endParaRPr lang="ru-RU" sz="1100" dirty="0" smtClean="0"/>
          </a:p>
          <a:p>
            <a:r>
              <a:rPr lang="ru-RU" sz="1100" b="1" dirty="0" smtClean="0"/>
              <a:t> </a:t>
            </a:r>
            <a:r>
              <a:rPr lang="ru-RU" sz="1100" b="1" dirty="0" smtClean="0">
                <a:solidFill>
                  <a:schemeClr val="bg1"/>
                </a:solidFill>
              </a:rPr>
              <a:t>в</a:t>
            </a:r>
            <a:r>
              <a:rPr lang="ru-RU" sz="1100" b="1" noProof="0" dirty="0" smtClean="0">
                <a:solidFill>
                  <a:schemeClr val="bg1"/>
                </a:solidFill>
              </a:rPr>
              <a:t>еселый повар</a:t>
            </a: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u="sng" dirty="0" smtClean="0">
                <a:hlinkClick r:id="rId27"/>
              </a:rPr>
              <a:t>http://uploads.ru/i/Q/O/q/QOqGd.jpg</a:t>
            </a:r>
            <a:endParaRPr lang="ru-RU" sz="1100" dirty="0" smtClean="0"/>
          </a:p>
          <a:p>
            <a:r>
              <a:rPr lang="ru-RU" sz="1100" b="1" dirty="0" smtClean="0">
                <a:solidFill>
                  <a:schemeClr val="bg1"/>
                </a:solidFill>
              </a:rPr>
              <a:t>п</a:t>
            </a:r>
            <a:r>
              <a:rPr lang="ru-RU" sz="1100" b="1" noProof="0" dirty="0" smtClean="0">
                <a:solidFill>
                  <a:schemeClr val="bg1"/>
                </a:solidFill>
              </a:rPr>
              <a:t>овар - помидор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u="sng" dirty="0" smtClean="0">
                <a:hlinkClick r:id="rId28"/>
              </a:rPr>
              <a:t>http://img0.liveinternet.ru/images/attach/c/4/78/669/78669080_large_1.jpg</a:t>
            </a:r>
            <a:endParaRPr lang="ru-RU" sz="110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1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1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56992"/>
            <a:ext cx="7344000" cy="2246769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         Автор  работы  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Лузгина Наталья Григорьевна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учитель русского языка и литературы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МАОУ  СОШ № 90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г. Златоуста 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4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6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473750"/>
            <a:ext cx="3888432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 вяле..ая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 рыбка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60232" y="1340768"/>
            <a:ext cx="400050" cy="571500"/>
          </a:xfrm>
          <a:prstGeom prst="rect">
            <a:avLst/>
          </a:prstGeom>
          <a:noFill/>
        </p:spPr>
      </p:pic>
      <p:pic>
        <p:nvPicPr>
          <p:cNvPr id="86018" name="Picture 2" descr="http://raki-perm.ru/public/riba/pelyadval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6F3F6"/>
              </a:clrFrom>
              <a:clrTo>
                <a:srgbClr val="F6F3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971799"/>
            <a:ext cx="4410075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6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196752"/>
            <a:ext cx="3888432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  туше..ое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в  горшочке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      мясо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16216" y="1124744"/>
            <a:ext cx="400050" cy="571500"/>
          </a:xfrm>
          <a:prstGeom prst="rect">
            <a:avLst/>
          </a:prstGeom>
          <a:noFill/>
        </p:spPr>
      </p:pic>
      <p:pic>
        <p:nvPicPr>
          <p:cNvPr id="86018" name="Picture 2" descr="http://materialoff.net/wp-content/uploads/2013/01/baranina-v-gorshochke-mjasnye-bljuda_1.jpe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510000"/>
            <a:ext cx="4980967" cy="33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a1.go33.ru/ic/delivery/farel_1800x800q80.v131709126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000375"/>
            <a:ext cx="5791200" cy="3857625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299247"/>
            <a:ext cx="3888432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 жаре..ая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форель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60232" y="1196752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&amp;Kcy;&amp;rcy;&amp;ycy;&amp;lcy;&amp;softcy;&amp;yacy; / &amp;Fcy;&amp;ocy;&amp;tcy;&amp;ocy;&amp;gcy;&amp;rcy;&amp;acy;&amp;fcy;&amp;icy;&amp;icy; &amp;bcy;&amp;lcy;&amp;yucy;&amp;dcy; / &amp;Zcy;&amp;ocy;&amp;lcy;&amp;ocy;&amp;tcy;&amp;ocy;&amp;jcy; &amp;Gcy;&amp;rcy;&amp;icy;&amp;lcy;&amp;softcy;, &amp;kcy;&amp;ocy;&amp;mcy;&amp;pcy;&amp;lcy;&amp;iecy;&amp;kcy;&amp;scy; &amp;ocy;&amp;tcy;&amp;dcy;&amp;ycy;&amp;khcy;&amp;a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6"/>
              </a:clrFrom>
              <a:clrTo>
                <a:srgbClr val="FFFF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3140968"/>
            <a:ext cx="5184576" cy="3528392"/>
          </a:xfrm>
          <a:prstGeom prst="rect">
            <a:avLst/>
          </a:prstGeom>
          <a:noFill/>
        </p:spPr>
      </p:pic>
      <p:pic>
        <p:nvPicPr>
          <p:cNvPr id="12" name="Picture 3" descr="D:\ЗЛАТА\Новая папка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0"/>
            <a:ext cx="5607026" cy="3240000"/>
          </a:xfrm>
          <a:prstGeom prst="rect">
            <a:avLst/>
          </a:prstGeom>
          <a:noFill/>
        </p:spPr>
      </p:pic>
      <p:pic>
        <p:nvPicPr>
          <p:cNvPr id="4" name="Рисунок 3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3600000"/>
            <a:ext cx="1989928" cy="1980000"/>
          </a:xfrm>
          <a:prstGeom prst="rect">
            <a:avLst/>
          </a:prstGeom>
        </p:spPr>
      </p:pic>
      <p:pic>
        <p:nvPicPr>
          <p:cNvPr id="5" name="Рисунок 4" descr="202140428A_en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000" y="3600000"/>
            <a:ext cx="1989928" cy="1980000"/>
          </a:xfrm>
          <a:prstGeom prst="rect">
            <a:avLst/>
          </a:prstGeom>
        </p:spPr>
      </p:pic>
      <p:pic>
        <p:nvPicPr>
          <p:cNvPr id="10" name="Picture 2" descr="D:\ЗЛАТА\Новая папка\78669080_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000" y="5796000"/>
            <a:ext cx="1232000" cy="100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4000" y="3686725"/>
            <a:ext cx="800219" cy="144655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7" action="ppaction://hlinksldjump"/>
              </a:rPr>
              <a:t>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000" y="3686725"/>
            <a:ext cx="1415772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hlinkClick r:id="rId8" action="ppaction://hlinksldjump"/>
              </a:rPr>
              <a:t>нн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022249"/>
            <a:ext cx="3888432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кури..ые  крылышки 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с овощами</a:t>
            </a:r>
          </a:p>
        </p:txBody>
      </p:sp>
      <p:pic>
        <p:nvPicPr>
          <p:cNvPr id="16" name="Picture 3" descr="C:\Users\1\Desktop\картинки\quest_cl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00192" y="908720"/>
            <a:ext cx="4000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БЕЛАЯ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</Template>
  <TotalTime>1130</TotalTime>
  <Words>628</Words>
  <Application>Microsoft Office PowerPoint</Application>
  <PresentationFormat>Экран (4:3)</PresentationFormat>
  <Paragraphs>356</Paragraphs>
  <Slides>51</Slides>
  <Notes>45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</dc:title>
  <dc:subject>Н  НН в причастиях и прилагательных</dc:subject>
  <dc:creator>1</dc:creator>
  <cp:lastModifiedBy>OLEG</cp:lastModifiedBy>
  <cp:revision>113</cp:revision>
  <dcterms:created xsi:type="dcterms:W3CDTF">2013-08-10T10:32:04Z</dcterms:created>
  <dcterms:modified xsi:type="dcterms:W3CDTF">2013-08-31T14:11:20Z</dcterms:modified>
</cp:coreProperties>
</file>