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2" r:id="rId8"/>
    <p:sldId id="261" r:id="rId9"/>
    <p:sldId id="265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92722"/>
            <a:ext cx="8791575" cy="500411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«Ясли –сад №116»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2520" y="5196840"/>
            <a:ext cx="10957560" cy="97536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12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3600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ВОспитатель:Сусликова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Ирина Алексеевна</a:t>
            </a:r>
            <a:endParaRPr lang="ru-RU" sz="36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14287" b="38069"/>
          <a:stretch/>
        </p:blipFill>
        <p:spPr>
          <a:xfrm>
            <a:off x="7726679" y="192722"/>
            <a:ext cx="2941320" cy="500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  <p:sndAc>
          <p:stSnd>
            <p:snd r:embed="rId2" name="type.wav"/>
          </p:stSnd>
        </p:sndAc>
      </p:transition>
    </mc:Choice>
    <mc:Fallback xmlns="">
      <p:transition>
        <p:wipe/>
        <p:sndAc>
          <p:stSnd>
            <p:snd r:embed="rId4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Шельпеки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бесбармак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Курт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2097088"/>
            <a:ext cx="7437121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487680"/>
            <a:ext cx="9905998" cy="1066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что у меня получилось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32" y="1554480"/>
            <a:ext cx="867314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258188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Муляжи Блюд казахской национальной кухни своими руками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1412" y="618518"/>
            <a:ext cx="10273347" cy="582800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празднованию дня Независимости Республики Казахстан я сделала своими руками муляжи блюд казахской национальной  кухни из доступных материалов: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гуашь, ячейки из под яиц, клей ПВА, лак для отделки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мебели.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Получаются красивые,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прочные, легкие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поделки.</a:t>
            </a:r>
            <a:b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/>
        <p:sndAc>
          <p:stSnd>
            <p:snd r:embed="rId2" name="chimes.wav"/>
          </p:stSnd>
        </p:sndAc>
      </p:transition>
    </mc:Choice>
    <mc:Fallback xmlns="">
      <p:transition advClick="0">
        <p:wip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204848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Яичные ячейки рвём мелко, заливаем кипятком, сливаем воду минут через 20,добавляем клей ПВА и лепим…</a:t>
            </a:r>
          </a:p>
        </p:txBody>
      </p:sp>
      <p:pic>
        <p:nvPicPr>
          <p:cNvPr id="3" name="Содержимое 3" descr="C:\Users\Андрей\Desktop\IMG_3879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7475" y="3275642"/>
            <a:ext cx="2907365" cy="190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Андрей\Desktop\IMG_38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9616" y="3275642"/>
            <a:ext cx="3200399" cy="190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дрей\Desktop\IMG_38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660" y="2889876"/>
            <a:ext cx="4572032" cy="291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0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wipe/>
      </p:transition>
    </mc:Choice>
    <mc:Fallback xmlns="">
      <p:transition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сделать заготовки из картона и облепливать их ранее </a:t>
            </a: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подготовленным  тестом из яичных кареток.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8513" y="2888299"/>
            <a:ext cx="4760912" cy="3178490"/>
          </a:xfrm>
          <a:prstGeom prst="rect">
            <a:avLst/>
          </a:prstGeom>
        </p:spPr>
      </p:pic>
      <p:pic>
        <p:nvPicPr>
          <p:cNvPr id="4" name="Рисунок 3" descr="C:\Users\Андрей\Desktop\IMG_3893.JPG"/>
          <p:cNvPicPr/>
          <p:nvPr/>
        </p:nvPicPr>
        <p:blipFill rotWithShape="1">
          <a:blip r:embed="rId3" cstate="print"/>
          <a:srcRect l="4293" r="22152"/>
          <a:stretch/>
        </p:blipFill>
        <p:spPr bwMode="auto">
          <a:xfrm>
            <a:off x="5882641" y="2097088"/>
            <a:ext cx="4876800" cy="387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57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5912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Затем красим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гуашью , даем высохнуть поделке и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покрываем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лаком.</a:t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Беспармак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r="21575"/>
          <a:stretch/>
        </p:blipFill>
        <p:spPr>
          <a:xfrm>
            <a:off x="3230880" y="2209800"/>
            <a:ext cx="534924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7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Баурсаки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Пиала тоже из того же материала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r="17480"/>
          <a:stretch/>
        </p:blipFill>
        <p:spPr>
          <a:xfrm>
            <a:off x="2697480" y="2097088"/>
            <a:ext cx="6217920" cy="47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Шельпеки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Блюдо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тоже из того же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материала.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4747" b="7423"/>
          <a:stretch/>
        </p:blipFill>
        <p:spPr>
          <a:xfrm>
            <a:off x="3107372" y="2097088"/>
            <a:ext cx="5974080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3640" y="618518"/>
            <a:ext cx="7848600" cy="122552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Курт. </a:t>
            </a:r>
            <a:r>
              <a:rPr lang="ru-RU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Кесе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того же материала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5" t="17021" r="22835" b="5167"/>
          <a:stretch/>
        </p:blipFill>
        <p:spPr>
          <a:xfrm>
            <a:off x="3276600" y="2087880"/>
            <a:ext cx="5775960" cy="44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69</TotalTime>
  <Words>133</Words>
  <Application>Microsoft Office PowerPoint</Application>
  <PresentationFormat>Широкоэкранный</PresentationFormat>
  <Paragraphs>12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Tw Cen MT</vt:lpstr>
      <vt:lpstr>Контур</vt:lpstr>
      <vt:lpstr>«Ясли –сад №116»</vt:lpstr>
      <vt:lpstr>Муляжи Блюд казахской национальной кухни своими руками</vt:lpstr>
      <vt:lpstr>К празднованию дня Независимости Республики Казахстан я сделала своими руками муляжи блюд казахской национальной  кухни из доступных материалов: гуашь, ячейки из под яиц, клей ПВА, лак для отделки мебели. Получаются красивые, прочные, легкие поделки. </vt:lpstr>
      <vt:lpstr>Яичные ячейки рвём мелко, заливаем кипятком, сливаем воду минут через 20,добавляем клей ПВА и лепим…</vt:lpstr>
      <vt:lpstr>Нужно сделать заготовки из картона и облепливать их ранее подготовленным  тестом из яичных кареток.</vt:lpstr>
      <vt:lpstr>Затем красим гуашью , даем высохнуть поделке и покрываем лаком. Беспармак.</vt:lpstr>
      <vt:lpstr>Баурсаки. Пиала тоже из того же материала</vt:lpstr>
      <vt:lpstr>Шельпеки. Блюдо тоже из того же материала.</vt:lpstr>
      <vt:lpstr>Курт. Кесе из того же материала.</vt:lpstr>
      <vt:lpstr>Шельпеки, бесбармак, Курт.</vt:lpstr>
      <vt:lpstr>Вот что у меня получилось.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«Ясли –сад №116»</dc:title>
  <dc:creator>Пользователь</dc:creator>
  <cp:lastModifiedBy>Пользователь</cp:lastModifiedBy>
  <cp:revision>9</cp:revision>
  <dcterms:created xsi:type="dcterms:W3CDTF">2017-10-24T16:10:15Z</dcterms:created>
  <dcterms:modified xsi:type="dcterms:W3CDTF">2017-11-20T16:32:43Z</dcterms:modified>
</cp:coreProperties>
</file>