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2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3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3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0348-820F-496B-8645-8CF59962BE2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096" y="317635"/>
            <a:ext cx="7125903" cy="62564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21 ЖОББМ»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1564" y="2233060"/>
            <a:ext cx="7706435" cy="3024739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 ТАМАҚТАНУ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22908"/>
          <a:stretch/>
        </p:blipFill>
        <p:spPr>
          <a:xfrm>
            <a:off x="3284767" y="231007"/>
            <a:ext cx="8602433" cy="550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4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21247"/>
          <a:stretch/>
        </p:blipFill>
        <p:spPr>
          <a:xfrm>
            <a:off x="2378349" y="173255"/>
            <a:ext cx="9595477" cy="542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8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8" y="134754"/>
            <a:ext cx="4812631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27" y="134754"/>
            <a:ext cx="4940848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1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7" y="168330"/>
            <a:ext cx="6786435" cy="652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8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63" y="192506"/>
            <a:ext cx="4764506" cy="479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98" y="1602315"/>
            <a:ext cx="4419854" cy="497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684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Павлодар қаласының № 21 ЖОББМ»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«СОШ № 21 города Павлодара»</dc:title>
  <dc:creator>Учетная запись Майкрософт</dc:creator>
  <cp:lastModifiedBy>user</cp:lastModifiedBy>
  <cp:revision>12</cp:revision>
  <dcterms:created xsi:type="dcterms:W3CDTF">2022-12-05T13:35:43Z</dcterms:created>
  <dcterms:modified xsi:type="dcterms:W3CDTF">2023-03-15T06:12:19Z</dcterms:modified>
</cp:coreProperties>
</file>