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78"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239625" cy="7812088"/>
  <p:notesSz cx="7812088" cy="12239625"/>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18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384550" cy="6127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424363" y="0"/>
            <a:ext cx="3386137" cy="612775"/>
          </a:xfrm>
          <a:prstGeom prst="rect">
            <a:avLst/>
          </a:prstGeom>
        </p:spPr>
        <p:txBody>
          <a:bodyPr vert="horz" lIns="91440" tIns="45720" rIns="91440" bIns="45720" rtlCol="0"/>
          <a:lstStyle>
            <a:lvl1pPr algn="r">
              <a:defRPr sz="1200"/>
            </a:lvl1pPr>
          </a:lstStyle>
          <a:p>
            <a:fld id="{8EBA10CA-D0DE-4234-AC9D-225A8BEB3C4D}" type="datetimeFigureOut">
              <a:rPr lang="ru-RU" smtClean="0"/>
              <a:t>05.01.2024</a:t>
            </a:fld>
            <a:endParaRPr lang="ru-RU"/>
          </a:p>
        </p:txBody>
      </p:sp>
      <p:sp>
        <p:nvSpPr>
          <p:cNvPr id="4" name="Образ слайда 3"/>
          <p:cNvSpPr>
            <a:spLocks noGrp="1" noRot="1" noChangeAspect="1"/>
          </p:cNvSpPr>
          <p:nvPr>
            <p:ph type="sldImg" idx="2"/>
          </p:nvPr>
        </p:nvSpPr>
        <p:spPr>
          <a:xfrm>
            <a:off x="309563" y="917575"/>
            <a:ext cx="7192962" cy="4591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781050" y="5813425"/>
            <a:ext cx="6249988" cy="55086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11625263"/>
            <a:ext cx="3384550" cy="6127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424363" y="11625263"/>
            <a:ext cx="3386137" cy="612775"/>
          </a:xfrm>
          <a:prstGeom prst="rect">
            <a:avLst/>
          </a:prstGeom>
        </p:spPr>
        <p:txBody>
          <a:bodyPr vert="horz" lIns="91440" tIns="45720" rIns="91440" bIns="45720" rtlCol="0" anchor="b"/>
          <a:lstStyle>
            <a:lvl1pPr algn="r">
              <a:defRPr sz="1200"/>
            </a:lvl1pPr>
          </a:lstStyle>
          <a:p>
            <a:fld id="{C759F29B-2E64-432B-A264-E67871FC5D21}" type="slidenum">
              <a:rPr lang="ru-RU" smtClean="0"/>
              <a:t>‹#›</a:t>
            </a:fld>
            <a:endParaRPr lang="ru-RU"/>
          </a:p>
        </p:txBody>
      </p:sp>
    </p:spTree>
    <p:extLst>
      <p:ext uri="{BB962C8B-B14F-4D97-AF65-F5344CB8AC3E}">
        <p14:creationId xmlns:p14="http://schemas.microsoft.com/office/powerpoint/2010/main" val="286729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759F29B-2E64-432B-A264-E67871FC5D21}" type="slidenum">
              <a:rPr lang="ru-RU" smtClean="0"/>
              <a:t>12</a:t>
            </a:fld>
            <a:endParaRPr lang="ru-RU"/>
          </a:p>
        </p:txBody>
      </p:sp>
    </p:spTree>
    <p:extLst>
      <p:ext uri="{BB962C8B-B14F-4D97-AF65-F5344CB8AC3E}">
        <p14:creationId xmlns:p14="http://schemas.microsoft.com/office/powerpoint/2010/main" val="121952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matchingName="Заголовок и объект" type="obj" userDrawn="1">
  <p:cSld name="OBJECT">
    <p:spTree>
      <p:nvGrpSpPr>
        <p:cNvPr id="1" name=""/>
        <p:cNvGrpSpPr/>
        <p:nvPr/>
      </p:nvGrpSpPr>
      <p:grpSpPr bwMode="auto">
        <a:xfrm>
          <a:off x="0" y="0"/>
          <a:ext cx="0" cy="0"/>
          <a:chOff x="0" y="0"/>
          <a:chExt cx="0" cy="0"/>
        </a:xfrm>
      </p:grpSpPr>
      <p:sp>
        <p:nvSpPr>
          <p:cNvPr id="4" name="Google Shape;12;p6"/>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13;p6"/>
          <p:cNvSpPr>
            <a:spLocks noGrp="1"/>
          </p:cNvSpPr>
          <p:nvPr>
            <p:ph type="body" idx="1"/>
          </p:nvPr>
        </p:nvSpPr>
        <p:spPr bwMode="auto">
          <a:xfrm>
            <a:off x="841474" y="2079607"/>
            <a:ext cx="10556677" cy="49566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6" name="Google Shape;14;p6"/>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15;p6"/>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16;p6"/>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Сравнение" type="twoTxTwoObj" userDrawn="1">
  <p:cSld name="TWO_OBJECTS_WITH_TEXT">
    <p:spTree>
      <p:nvGrpSpPr>
        <p:cNvPr id="1" name=""/>
        <p:cNvGrpSpPr/>
        <p:nvPr/>
      </p:nvGrpSpPr>
      <p:grpSpPr bwMode="auto">
        <a:xfrm>
          <a:off x="0" y="0"/>
          <a:ext cx="0" cy="0"/>
          <a:chOff x="0" y="0"/>
          <a:chExt cx="0" cy="0"/>
        </a:xfrm>
      </p:grpSpPr>
      <p:sp>
        <p:nvSpPr>
          <p:cNvPr id="4" name="Google Shape;37;p10"/>
          <p:cNvSpPr>
            <a:spLocks noGrp="1"/>
          </p:cNvSpPr>
          <p:nvPr>
            <p:ph type="title"/>
          </p:nvPr>
        </p:nvSpPr>
        <p:spPr bwMode="auto">
          <a:xfrm>
            <a:off x="843068"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38;p10"/>
          <p:cNvSpPr>
            <a:spLocks noGrp="1"/>
          </p:cNvSpPr>
          <p:nvPr>
            <p:ph type="body" idx="1"/>
          </p:nvPr>
        </p:nvSpPr>
        <p:spPr bwMode="auto">
          <a:xfrm>
            <a:off x="843069" y="1915046"/>
            <a:ext cx="5177935" cy="9385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4"/>
              </a:spcBef>
              <a:spcAft>
                <a:spcPts val="0"/>
              </a:spcAft>
              <a:buClr>
                <a:schemeClr val="dk1"/>
              </a:buClr>
              <a:buSzPts val="2409"/>
              <a:buNone/>
              <a:defRPr sz="2400" b="1"/>
            </a:lvl1pPr>
            <a:lvl2pPr marL="914400" lvl="1" indent="-228600" algn="l">
              <a:lnSpc>
                <a:spcPct val="90000"/>
              </a:lnSpc>
              <a:spcBef>
                <a:spcPts val="502"/>
              </a:spcBef>
              <a:spcAft>
                <a:spcPts val="0"/>
              </a:spcAft>
              <a:buClr>
                <a:schemeClr val="dk1"/>
              </a:buClr>
              <a:buSzPts val="2008"/>
              <a:buNone/>
              <a:defRPr sz="2000" b="1"/>
            </a:lvl2pPr>
            <a:lvl3pPr marL="1371600" lvl="2" indent="-228600" algn="l">
              <a:lnSpc>
                <a:spcPct val="90000"/>
              </a:lnSpc>
              <a:spcBef>
                <a:spcPts val="502"/>
              </a:spcBef>
              <a:spcAft>
                <a:spcPts val="0"/>
              </a:spcAft>
              <a:buClr>
                <a:schemeClr val="dk1"/>
              </a:buClr>
              <a:buSzPts val="1807"/>
              <a:buNone/>
              <a:defRPr sz="1800" b="1"/>
            </a:lvl3pPr>
            <a:lvl4pPr marL="1828800" lvl="3" indent="-228600" algn="l">
              <a:lnSpc>
                <a:spcPct val="90000"/>
              </a:lnSpc>
              <a:spcBef>
                <a:spcPts val="502"/>
              </a:spcBef>
              <a:spcAft>
                <a:spcPts val="0"/>
              </a:spcAft>
              <a:buClr>
                <a:schemeClr val="dk1"/>
              </a:buClr>
              <a:buSzPts val="1606"/>
              <a:buNone/>
              <a:defRPr sz="1600" b="1"/>
            </a:lvl4pPr>
            <a:lvl5pPr marL="2286000" lvl="4" indent="-228600" algn="l">
              <a:lnSpc>
                <a:spcPct val="90000"/>
              </a:lnSpc>
              <a:spcBef>
                <a:spcPts val="502"/>
              </a:spcBef>
              <a:spcAft>
                <a:spcPts val="0"/>
              </a:spcAft>
              <a:buClr>
                <a:schemeClr val="dk1"/>
              </a:buClr>
              <a:buSzPts val="1606"/>
              <a:buNone/>
              <a:defRPr sz="1600" b="1"/>
            </a:lvl5pPr>
            <a:lvl6pPr marL="2743200" lvl="5" indent="-228600" algn="l">
              <a:lnSpc>
                <a:spcPct val="90000"/>
              </a:lnSpc>
              <a:spcBef>
                <a:spcPts val="502"/>
              </a:spcBef>
              <a:spcAft>
                <a:spcPts val="0"/>
              </a:spcAft>
              <a:buClr>
                <a:schemeClr val="dk1"/>
              </a:buClr>
              <a:buSzPts val="1606"/>
              <a:buNone/>
              <a:defRPr sz="1600" b="1"/>
            </a:lvl6pPr>
            <a:lvl7pPr marL="3200400" lvl="6" indent="-228600" algn="l">
              <a:lnSpc>
                <a:spcPct val="90000"/>
              </a:lnSpc>
              <a:spcBef>
                <a:spcPts val="502"/>
              </a:spcBef>
              <a:spcAft>
                <a:spcPts val="0"/>
              </a:spcAft>
              <a:buClr>
                <a:schemeClr val="dk1"/>
              </a:buClr>
              <a:buSzPts val="1606"/>
              <a:buNone/>
              <a:defRPr sz="1600" b="1"/>
            </a:lvl7pPr>
            <a:lvl8pPr marL="3657600" lvl="7" indent="-228600" algn="l">
              <a:lnSpc>
                <a:spcPct val="90000"/>
              </a:lnSpc>
              <a:spcBef>
                <a:spcPts val="502"/>
              </a:spcBef>
              <a:spcAft>
                <a:spcPts val="0"/>
              </a:spcAft>
              <a:buClr>
                <a:schemeClr val="dk1"/>
              </a:buClr>
              <a:buSzPts val="1606"/>
              <a:buNone/>
              <a:defRPr sz="1600" b="1"/>
            </a:lvl8pPr>
            <a:lvl9pPr marL="4114800" lvl="8" indent="-228600" algn="l">
              <a:lnSpc>
                <a:spcPct val="90000"/>
              </a:lnSpc>
              <a:spcBef>
                <a:spcPts val="502"/>
              </a:spcBef>
              <a:spcAft>
                <a:spcPts val="0"/>
              </a:spcAft>
              <a:buClr>
                <a:schemeClr val="dk1"/>
              </a:buClr>
              <a:buSzPts val="1606"/>
              <a:buNone/>
              <a:defRPr sz="1600" b="1"/>
            </a:lvl9pPr>
          </a:lstStyle>
          <a:p>
            <a:pPr>
              <a:defRPr/>
            </a:pPr>
            <a:endParaRPr/>
          </a:p>
        </p:txBody>
      </p:sp>
      <p:sp>
        <p:nvSpPr>
          <p:cNvPr id="6" name="Google Shape;39;p10"/>
          <p:cNvSpPr>
            <a:spLocks noGrp="1"/>
          </p:cNvSpPr>
          <p:nvPr>
            <p:ph type="body" idx="2"/>
          </p:nvPr>
        </p:nvSpPr>
        <p:spPr bwMode="auto">
          <a:xfrm>
            <a:off x="843069" y="2853582"/>
            <a:ext cx="5177935" cy="41971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7" name="Google Shape;40;p10"/>
          <p:cNvSpPr>
            <a:spLocks noGrp="1"/>
          </p:cNvSpPr>
          <p:nvPr>
            <p:ph type="body" idx="3"/>
          </p:nvPr>
        </p:nvSpPr>
        <p:spPr bwMode="auto">
          <a:xfrm>
            <a:off x="6196309" y="1915046"/>
            <a:ext cx="5203435" cy="9385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4"/>
              </a:spcBef>
              <a:spcAft>
                <a:spcPts val="0"/>
              </a:spcAft>
              <a:buClr>
                <a:schemeClr val="dk1"/>
              </a:buClr>
              <a:buSzPts val="2409"/>
              <a:buNone/>
              <a:defRPr sz="2400" b="1"/>
            </a:lvl1pPr>
            <a:lvl2pPr marL="914400" lvl="1" indent="-228600" algn="l">
              <a:lnSpc>
                <a:spcPct val="90000"/>
              </a:lnSpc>
              <a:spcBef>
                <a:spcPts val="502"/>
              </a:spcBef>
              <a:spcAft>
                <a:spcPts val="0"/>
              </a:spcAft>
              <a:buClr>
                <a:schemeClr val="dk1"/>
              </a:buClr>
              <a:buSzPts val="2008"/>
              <a:buNone/>
              <a:defRPr sz="2000" b="1"/>
            </a:lvl2pPr>
            <a:lvl3pPr marL="1371600" lvl="2" indent="-228600" algn="l">
              <a:lnSpc>
                <a:spcPct val="90000"/>
              </a:lnSpc>
              <a:spcBef>
                <a:spcPts val="502"/>
              </a:spcBef>
              <a:spcAft>
                <a:spcPts val="0"/>
              </a:spcAft>
              <a:buClr>
                <a:schemeClr val="dk1"/>
              </a:buClr>
              <a:buSzPts val="1807"/>
              <a:buNone/>
              <a:defRPr sz="1800" b="1"/>
            </a:lvl3pPr>
            <a:lvl4pPr marL="1828800" lvl="3" indent="-228600" algn="l">
              <a:lnSpc>
                <a:spcPct val="90000"/>
              </a:lnSpc>
              <a:spcBef>
                <a:spcPts val="502"/>
              </a:spcBef>
              <a:spcAft>
                <a:spcPts val="0"/>
              </a:spcAft>
              <a:buClr>
                <a:schemeClr val="dk1"/>
              </a:buClr>
              <a:buSzPts val="1606"/>
              <a:buNone/>
              <a:defRPr sz="1600" b="1"/>
            </a:lvl4pPr>
            <a:lvl5pPr marL="2286000" lvl="4" indent="-228600" algn="l">
              <a:lnSpc>
                <a:spcPct val="90000"/>
              </a:lnSpc>
              <a:spcBef>
                <a:spcPts val="502"/>
              </a:spcBef>
              <a:spcAft>
                <a:spcPts val="0"/>
              </a:spcAft>
              <a:buClr>
                <a:schemeClr val="dk1"/>
              </a:buClr>
              <a:buSzPts val="1606"/>
              <a:buNone/>
              <a:defRPr sz="1600" b="1"/>
            </a:lvl5pPr>
            <a:lvl6pPr marL="2743200" lvl="5" indent="-228600" algn="l">
              <a:lnSpc>
                <a:spcPct val="90000"/>
              </a:lnSpc>
              <a:spcBef>
                <a:spcPts val="502"/>
              </a:spcBef>
              <a:spcAft>
                <a:spcPts val="0"/>
              </a:spcAft>
              <a:buClr>
                <a:schemeClr val="dk1"/>
              </a:buClr>
              <a:buSzPts val="1606"/>
              <a:buNone/>
              <a:defRPr sz="1600" b="1"/>
            </a:lvl6pPr>
            <a:lvl7pPr marL="3200400" lvl="6" indent="-228600" algn="l">
              <a:lnSpc>
                <a:spcPct val="90000"/>
              </a:lnSpc>
              <a:spcBef>
                <a:spcPts val="502"/>
              </a:spcBef>
              <a:spcAft>
                <a:spcPts val="0"/>
              </a:spcAft>
              <a:buClr>
                <a:schemeClr val="dk1"/>
              </a:buClr>
              <a:buSzPts val="1606"/>
              <a:buNone/>
              <a:defRPr sz="1600" b="1"/>
            </a:lvl7pPr>
            <a:lvl8pPr marL="3657600" lvl="7" indent="-228600" algn="l">
              <a:lnSpc>
                <a:spcPct val="90000"/>
              </a:lnSpc>
              <a:spcBef>
                <a:spcPts val="502"/>
              </a:spcBef>
              <a:spcAft>
                <a:spcPts val="0"/>
              </a:spcAft>
              <a:buClr>
                <a:schemeClr val="dk1"/>
              </a:buClr>
              <a:buSzPts val="1606"/>
              <a:buNone/>
              <a:defRPr sz="1600" b="1"/>
            </a:lvl8pPr>
            <a:lvl9pPr marL="4114800" lvl="8" indent="-228600" algn="l">
              <a:lnSpc>
                <a:spcPct val="90000"/>
              </a:lnSpc>
              <a:spcBef>
                <a:spcPts val="502"/>
              </a:spcBef>
              <a:spcAft>
                <a:spcPts val="0"/>
              </a:spcAft>
              <a:buClr>
                <a:schemeClr val="dk1"/>
              </a:buClr>
              <a:buSzPts val="1606"/>
              <a:buNone/>
              <a:defRPr sz="1600" b="1"/>
            </a:lvl9pPr>
          </a:lstStyle>
          <a:p>
            <a:pPr>
              <a:defRPr/>
            </a:pPr>
            <a:endParaRPr/>
          </a:p>
        </p:txBody>
      </p:sp>
      <p:sp>
        <p:nvSpPr>
          <p:cNvPr id="8" name="Google Shape;41;p10"/>
          <p:cNvSpPr>
            <a:spLocks noGrp="1"/>
          </p:cNvSpPr>
          <p:nvPr>
            <p:ph type="body" idx="4"/>
          </p:nvPr>
        </p:nvSpPr>
        <p:spPr bwMode="auto">
          <a:xfrm>
            <a:off x="6196309" y="2853582"/>
            <a:ext cx="5203435" cy="41971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9" name="Google Shape;42;p10"/>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0" name="Google Shape;43;p10"/>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1" name="Google Shape;44;p10"/>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Только заголовок" type="titleOnly" userDrawn="1">
  <p:cSld name="TITLE_ONLY">
    <p:spTree>
      <p:nvGrpSpPr>
        <p:cNvPr id="1" name=""/>
        <p:cNvGrpSpPr/>
        <p:nvPr/>
      </p:nvGrpSpPr>
      <p:grpSpPr bwMode="auto">
        <a:xfrm>
          <a:off x="0" y="0"/>
          <a:ext cx="0" cy="0"/>
          <a:chOff x="0" y="0"/>
          <a:chExt cx="0" cy="0"/>
        </a:xfrm>
      </p:grpSpPr>
      <p:sp>
        <p:nvSpPr>
          <p:cNvPr id="4" name="Google Shape;46;p11"/>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47;p11"/>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 name="Google Shape;48;p11"/>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49;p11"/>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matchingName="Пустой слайд" type="blank" userDrawn="1">
  <p:cSld name="BLANK">
    <p:spTree>
      <p:nvGrpSpPr>
        <p:cNvPr id="1" name=""/>
        <p:cNvGrpSpPr/>
        <p:nvPr/>
      </p:nvGrpSpPr>
      <p:grpSpPr bwMode="auto">
        <a:xfrm>
          <a:off x="0" y="0"/>
          <a:ext cx="0" cy="0"/>
          <a:chOff x="0" y="0"/>
          <a:chExt cx="0" cy="0"/>
        </a:xfrm>
      </p:grpSpPr>
      <p:sp>
        <p:nvSpPr>
          <p:cNvPr id="4" name="Google Shape;51;p12"/>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 name="Google Shape;52;p12"/>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 name="Google Shape;53;p12"/>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matchingName="Объект с подписью" type="objTx" userDrawn="1">
  <p:cSld name="OBJECT_WITH_CAPTION_TEXT">
    <p:spTree>
      <p:nvGrpSpPr>
        <p:cNvPr id="1" name=""/>
        <p:cNvGrpSpPr/>
        <p:nvPr/>
      </p:nvGrpSpPr>
      <p:grpSpPr bwMode="auto">
        <a:xfrm>
          <a:off x="0" y="0"/>
          <a:ext cx="0" cy="0"/>
          <a:chOff x="0" y="0"/>
          <a:chExt cx="0" cy="0"/>
        </a:xfrm>
      </p:grpSpPr>
      <p:sp>
        <p:nvSpPr>
          <p:cNvPr id="4" name="Google Shape;55;p13"/>
          <p:cNvSpPr>
            <a:spLocks noGrp="1"/>
          </p:cNvSpPr>
          <p:nvPr>
            <p:ph type="title"/>
          </p:nvPr>
        </p:nvSpPr>
        <p:spPr bwMode="auto">
          <a:xfrm>
            <a:off x="843069" y="520806"/>
            <a:ext cx="3947596" cy="18228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12"/>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56;p13"/>
          <p:cNvSpPr>
            <a:spLocks noGrp="1"/>
          </p:cNvSpPr>
          <p:nvPr>
            <p:ph type="body" idx="1"/>
          </p:nvPr>
        </p:nvSpPr>
        <p:spPr bwMode="auto">
          <a:xfrm>
            <a:off x="5203435" y="1124797"/>
            <a:ext cx="6196309" cy="5551646"/>
          </a:xfrm>
          <a:prstGeom prst="rect">
            <a:avLst/>
          </a:prstGeom>
          <a:noFill/>
          <a:ln>
            <a:noFill/>
          </a:ln>
        </p:spPr>
        <p:txBody>
          <a:bodyPr spcFirstLastPara="1" wrap="square" lIns="91425" tIns="45700" rIns="91425" bIns="45700" anchor="t" anchorCtr="0">
            <a:normAutofit/>
          </a:bodyPr>
          <a:lstStyle>
            <a:lvl1pPr marL="457200" lvl="0" indent="-432561" algn="l">
              <a:lnSpc>
                <a:spcPct val="90000"/>
              </a:lnSpc>
              <a:spcBef>
                <a:spcPts val="1004"/>
              </a:spcBef>
              <a:spcAft>
                <a:spcPts val="0"/>
              </a:spcAft>
              <a:buClr>
                <a:schemeClr val="dk1"/>
              </a:buClr>
              <a:buSzPts val="3212"/>
              <a:buChar char="•"/>
              <a:defRPr sz="3200"/>
            </a:lvl1pPr>
            <a:lvl2pPr marL="914400" lvl="1" indent="-407098" algn="l">
              <a:lnSpc>
                <a:spcPct val="90000"/>
              </a:lnSpc>
              <a:spcBef>
                <a:spcPts val="502"/>
              </a:spcBef>
              <a:spcAft>
                <a:spcPts val="0"/>
              </a:spcAft>
              <a:buClr>
                <a:schemeClr val="dk1"/>
              </a:buClr>
              <a:buSzPts val="2811"/>
              <a:buChar char="•"/>
              <a:defRPr sz="2800"/>
            </a:lvl2pPr>
            <a:lvl3pPr marL="1371600" lvl="2" indent="-381571" algn="l">
              <a:lnSpc>
                <a:spcPct val="90000"/>
              </a:lnSpc>
              <a:spcBef>
                <a:spcPts val="502"/>
              </a:spcBef>
              <a:spcAft>
                <a:spcPts val="0"/>
              </a:spcAft>
              <a:buClr>
                <a:schemeClr val="dk1"/>
              </a:buClr>
              <a:buSzPts val="2409"/>
              <a:buChar char="•"/>
              <a:defRPr sz="2400"/>
            </a:lvl3pPr>
            <a:lvl4pPr marL="1828800" lvl="3" indent="-356108" algn="l">
              <a:lnSpc>
                <a:spcPct val="90000"/>
              </a:lnSpc>
              <a:spcBef>
                <a:spcPts val="502"/>
              </a:spcBef>
              <a:spcAft>
                <a:spcPts val="0"/>
              </a:spcAft>
              <a:buClr>
                <a:schemeClr val="dk1"/>
              </a:buClr>
              <a:buSzPts val="2008"/>
              <a:buChar char="•"/>
              <a:defRPr sz="2000"/>
            </a:lvl4pPr>
            <a:lvl5pPr marL="2286000" lvl="4" indent="-356107" algn="l">
              <a:lnSpc>
                <a:spcPct val="90000"/>
              </a:lnSpc>
              <a:spcBef>
                <a:spcPts val="502"/>
              </a:spcBef>
              <a:spcAft>
                <a:spcPts val="0"/>
              </a:spcAft>
              <a:buClr>
                <a:schemeClr val="dk1"/>
              </a:buClr>
              <a:buSzPts val="2008"/>
              <a:buChar char="•"/>
              <a:defRPr sz="2000"/>
            </a:lvl5pPr>
            <a:lvl6pPr marL="2743200" lvl="5" indent="-356107" algn="l">
              <a:lnSpc>
                <a:spcPct val="90000"/>
              </a:lnSpc>
              <a:spcBef>
                <a:spcPts val="502"/>
              </a:spcBef>
              <a:spcAft>
                <a:spcPts val="0"/>
              </a:spcAft>
              <a:buClr>
                <a:schemeClr val="dk1"/>
              </a:buClr>
              <a:buSzPts val="2008"/>
              <a:buChar char="•"/>
              <a:defRPr sz="2000"/>
            </a:lvl6pPr>
            <a:lvl7pPr marL="3200400" lvl="6" indent="-356107" algn="l">
              <a:lnSpc>
                <a:spcPct val="90000"/>
              </a:lnSpc>
              <a:spcBef>
                <a:spcPts val="502"/>
              </a:spcBef>
              <a:spcAft>
                <a:spcPts val="0"/>
              </a:spcAft>
              <a:buClr>
                <a:schemeClr val="dk1"/>
              </a:buClr>
              <a:buSzPts val="2008"/>
              <a:buChar char="•"/>
              <a:defRPr sz="2000"/>
            </a:lvl7pPr>
            <a:lvl8pPr marL="3657600" lvl="7" indent="-356108" algn="l">
              <a:lnSpc>
                <a:spcPct val="90000"/>
              </a:lnSpc>
              <a:spcBef>
                <a:spcPts val="502"/>
              </a:spcBef>
              <a:spcAft>
                <a:spcPts val="0"/>
              </a:spcAft>
              <a:buClr>
                <a:schemeClr val="dk1"/>
              </a:buClr>
              <a:buSzPts val="2008"/>
              <a:buChar char="•"/>
              <a:defRPr sz="2000"/>
            </a:lvl8pPr>
            <a:lvl9pPr marL="4114800" lvl="8" indent="-356108" algn="l">
              <a:lnSpc>
                <a:spcPct val="90000"/>
              </a:lnSpc>
              <a:spcBef>
                <a:spcPts val="502"/>
              </a:spcBef>
              <a:spcAft>
                <a:spcPts val="0"/>
              </a:spcAft>
              <a:buClr>
                <a:schemeClr val="dk1"/>
              </a:buClr>
              <a:buSzPts val="2008"/>
              <a:buChar char="•"/>
              <a:defRPr sz="2000"/>
            </a:lvl9pPr>
          </a:lstStyle>
          <a:p>
            <a:pPr>
              <a:defRPr/>
            </a:pPr>
            <a:endParaRPr/>
          </a:p>
        </p:txBody>
      </p:sp>
      <p:sp>
        <p:nvSpPr>
          <p:cNvPr id="6" name="Google Shape;57;p13"/>
          <p:cNvSpPr>
            <a:spLocks noGrp="1"/>
          </p:cNvSpPr>
          <p:nvPr>
            <p:ph type="body" idx="2"/>
          </p:nvPr>
        </p:nvSpPr>
        <p:spPr bwMode="auto">
          <a:xfrm>
            <a:off x="843069" y="2343626"/>
            <a:ext cx="3947596" cy="43418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4"/>
              </a:spcBef>
              <a:spcAft>
                <a:spcPts val="0"/>
              </a:spcAft>
              <a:buClr>
                <a:schemeClr val="dk1"/>
              </a:buClr>
              <a:buSzPts val="1606"/>
              <a:buNone/>
              <a:defRPr sz="1600"/>
            </a:lvl1pPr>
            <a:lvl2pPr marL="914400" lvl="1" indent="-228600" algn="l">
              <a:lnSpc>
                <a:spcPct val="90000"/>
              </a:lnSpc>
              <a:spcBef>
                <a:spcPts val="502"/>
              </a:spcBef>
              <a:spcAft>
                <a:spcPts val="0"/>
              </a:spcAft>
              <a:buClr>
                <a:schemeClr val="dk1"/>
              </a:buClr>
              <a:buSzPts val="1405"/>
              <a:buNone/>
              <a:defRPr sz="1400"/>
            </a:lvl2pPr>
            <a:lvl3pPr marL="1371600" lvl="2" indent="-228600" algn="l">
              <a:lnSpc>
                <a:spcPct val="90000"/>
              </a:lnSpc>
              <a:spcBef>
                <a:spcPts val="502"/>
              </a:spcBef>
              <a:spcAft>
                <a:spcPts val="0"/>
              </a:spcAft>
              <a:buClr>
                <a:schemeClr val="dk1"/>
              </a:buClr>
              <a:buSzPts val="1205"/>
              <a:buNone/>
              <a:defRPr sz="1200"/>
            </a:lvl3pPr>
            <a:lvl4pPr marL="1828800" lvl="3" indent="-228600" algn="l">
              <a:lnSpc>
                <a:spcPct val="90000"/>
              </a:lnSpc>
              <a:spcBef>
                <a:spcPts val="502"/>
              </a:spcBef>
              <a:spcAft>
                <a:spcPts val="0"/>
              </a:spcAft>
              <a:buClr>
                <a:schemeClr val="dk1"/>
              </a:buClr>
              <a:buSzPts val="1004"/>
              <a:buNone/>
              <a:defRPr sz="1000"/>
            </a:lvl4pPr>
            <a:lvl5pPr marL="2286000" lvl="4" indent="-228600" algn="l">
              <a:lnSpc>
                <a:spcPct val="90000"/>
              </a:lnSpc>
              <a:spcBef>
                <a:spcPts val="502"/>
              </a:spcBef>
              <a:spcAft>
                <a:spcPts val="0"/>
              </a:spcAft>
              <a:buClr>
                <a:schemeClr val="dk1"/>
              </a:buClr>
              <a:buSzPts val="1004"/>
              <a:buNone/>
              <a:defRPr sz="1000"/>
            </a:lvl5pPr>
            <a:lvl6pPr marL="2743200" lvl="5" indent="-228600" algn="l">
              <a:lnSpc>
                <a:spcPct val="90000"/>
              </a:lnSpc>
              <a:spcBef>
                <a:spcPts val="502"/>
              </a:spcBef>
              <a:spcAft>
                <a:spcPts val="0"/>
              </a:spcAft>
              <a:buClr>
                <a:schemeClr val="dk1"/>
              </a:buClr>
              <a:buSzPts val="1004"/>
              <a:buNone/>
              <a:defRPr sz="1000"/>
            </a:lvl6pPr>
            <a:lvl7pPr marL="3200400" lvl="6" indent="-228600" algn="l">
              <a:lnSpc>
                <a:spcPct val="90000"/>
              </a:lnSpc>
              <a:spcBef>
                <a:spcPts val="502"/>
              </a:spcBef>
              <a:spcAft>
                <a:spcPts val="0"/>
              </a:spcAft>
              <a:buClr>
                <a:schemeClr val="dk1"/>
              </a:buClr>
              <a:buSzPts val="1004"/>
              <a:buNone/>
              <a:defRPr sz="1000"/>
            </a:lvl7pPr>
            <a:lvl8pPr marL="3657600" lvl="7" indent="-228600" algn="l">
              <a:lnSpc>
                <a:spcPct val="90000"/>
              </a:lnSpc>
              <a:spcBef>
                <a:spcPts val="502"/>
              </a:spcBef>
              <a:spcAft>
                <a:spcPts val="0"/>
              </a:spcAft>
              <a:buClr>
                <a:schemeClr val="dk1"/>
              </a:buClr>
              <a:buSzPts val="1004"/>
              <a:buNone/>
              <a:defRPr sz="1000"/>
            </a:lvl8pPr>
            <a:lvl9pPr marL="4114800" lvl="8" indent="-228600" algn="l">
              <a:lnSpc>
                <a:spcPct val="90000"/>
              </a:lnSpc>
              <a:spcBef>
                <a:spcPts val="502"/>
              </a:spcBef>
              <a:spcAft>
                <a:spcPts val="0"/>
              </a:spcAft>
              <a:buClr>
                <a:schemeClr val="dk1"/>
              </a:buClr>
              <a:buSzPts val="1004"/>
              <a:buNone/>
              <a:defRPr sz="1000"/>
            </a:lvl9pPr>
          </a:lstStyle>
          <a:p>
            <a:pPr>
              <a:defRPr/>
            </a:pPr>
            <a:endParaRPr/>
          </a:p>
        </p:txBody>
      </p:sp>
      <p:sp>
        <p:nvSpPr>
          <p:cNvPr id="7" name="Google Shape;58;p13"/>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59;p13"/>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9" name="Google Shape;60;p13"/>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matchingName="Рисунок с подписью" type="picTx" userDrawn="1">
  <p:cSld name="PICTURE_WITH_CAPTION_TEXT">
    <p:spTree>
      <p:nvGrpSpPr>
        <p:cNvPr id="1" name=""/>
        <p:cNvGrpSpPr/>
        <p:nvPr/>
      </p:nvGrpSpPr>
      <p:grpSpPr bwMode="auto">
        <a:xfrm>
          <a:off x="0" y="0"/>
          <a:ext cx="0" cy="0"/>
          <a:chOff x="0" y="0"/>
          <a:chExt cx="0" cy="0"/>
        </a:xfrm>
      </p:grpSpPr>
      <p:sp>
        <p:nvSpPr>
          <p:cNvPr id="4" name="Google Shape;62;p14"/>
          <p:cNvSpPr>
            <a:spLocks noGrp="1"/>
          </p:cNvSpPr>
          <p:nvPr>
            <p:ph type="title"/>
          </p:nvPr>
        </p:nvSpPr>
        <p:spPr bwMode="auto">
          <a:xfrm>
            <a:off x="843069" y="520806"/>
            <a:ext cx="3947596" cy="18228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12"/>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63;p14"/>
          <p:cNvSpPr>
            <a:spLocks noGrp="1"/>
          </p:cNvSpPr>
          <p:nvPr>
            <p:ph type="pic" idx="2"/>
          </p:nvPr>
        </p:nvSpPr>
        <p:spPr bwMode="auto">
          <a:xfrm>
            <a:off x="5203435" y="1124797"/>
            <a:ext cx="6196309" cy="5551646"/>
          </a:xfrm>
          <a:prstGeom prst="rect">
            <a:avLst/>
          </a:prstGeom>
          <a:noFill/>
          <a:ln>
            <a:noFill/>
          </a:ln>
        </p:spPr>
      </p:sp>
      <p:sp>
        <p:nvSpPr>
          <p:cNvPr id="6" name="Google Shape;64;p14"/>
          <p:cNvSpPr>
            <a:spLocks noGrp="1"/>
          </p:cNvSpPr>
          <p:nvPr>
            <p:ph type="body" idx="1"/>
          </p:nvPr>
        </p:nvSpPr>
        <p:spPr bwMode="auto">
          <a:xfrm>
            <a:off x="843069" y="2343626"/>
            <a:ext cx="3947596" cy="43418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4"/>
              </a:spcBef>
              <a:spcAft>
                <a:spcPts val="0"/>
              </a:spcAft>
              <a:buClr>
                <a:schemeClr val="dk1"/>
              </a:buClr>
              <a:buSzPts val="1606"/>
              <a:buNone/>
              <a:defRPr sz="1600"/>
            </a:lvl1pPr>
            <a:lvl2pPr marL="914400" lvl="1" indent="-228600" algn="l">
              <a:lnSpc>
                <a:spcPct val="90000"/>
              </a:lnSpc>
              <a:spcBef>
                <a:spcPts val="502"/>
              </a:spcBef>
              <a:spcAft>
                <a:spcPts val="0"/>
              </a:spcAft>
              <a:buClr>
                <a:schemeClr val="dk1"/>
              </a:buClr>
              <a:buSzPts val="1405"/>
              <a:buNone/>
              <a:defRPr sz="1400"/>
            </a:lvl2pPr>
            <a:lvl3pPr marL="1371600" lvl="2" indent="-228600" algn="l">
              <a:lnSpc>
                <a:spcPct val="90000"/>
              </a:lnSpc>
              <a:spcBef>
                <a:spcPts val="502"/>
              </a:spcBef>
              <a:spcAft>
                <a:spcPts val="0"/>
              </a:spcAft>
              <a:buClr>
                <a:schemeClr val="dk1"/>
              </a:buClr>
              <a:buSzPts val="1205"/>
              <a:buNone/>
              <a:defRPr sz="1200"/>
            </a:lvl3pPr>
            <a:lvl4pPr marL="1828800" lvl="3" indent="-228600" algn="l">
              <a:lnSpc>
                <a:spcPct val="90000"/>
              </a:lnSpc>
              <a:spcBef>
                <a:spcPts val="502"/>
              </a:spcBef>
              <a:spcAft>
                <a:spcPts val="0"/>
              </a:spcAft>
              <a:buClr>
                <a:schemeClr val="dk1"/>
              </a:buClr>
              <a:buSzPts val="1004"/>
              <a:buNone/>
              <a:defRPr sz="1000"/>
            </a:lvl4pPr>
            <a:lvl5pPr marL="2286000" lvl="4" indent="-228600" algn="l">
              <a:lnSpc>
                <a:spcPct val="90000"/>
              </a:lnSpc>
              <a:spcBef>
                <a:spcPts val="502"/>
              </a:spcBef>
              <a:spcAft>
                <a:spcPts val="0"/>
              </a:spcAft>
              <a:buClr>
                <a:schemeClr val="dk1"/>
              </a:buClr>
              <a:buSzPts val="1004"/>
              <a:buNone/>
              <a:defRPr sz="1000"/>
            </a:lvl5pPr>
            <a:lvl6pPr marL="2743200" lvl="5" indent="-228600" algn="l">
              <a:lnSpc>
                <a:spcPct val="90000"/>
              </a:lnSpc>
              <a:spcBef>
                <a:spcPts val="502"/>
              </a:spcBef>
              <a:spcAft>
                <a:spcPts val="0"/>
              </a:spcAft>
              <a:buClr>
                <a:schemeClr val="dk1"/>
              </a:buClr>
              <a:buSzPts val="1004"/>
              <a:buNone/>
              <a:defRPr sz="1000"/>
            </a:lvl6pPr>
            <a:lvl7pPr marL="3200400" lvl="6" indent="-228600" algn="l">
              <a:lnSpc>
                <a:spcPct val="90000"/>
              </a:lnSpc>
              <a:spcBef>
                <a:spcPts val="502"/>
              </a:spcBef>
              <a:spcAft>
                <a:spcPts val="0"/>
              </a:spcAft>
              <a:buClr>
                <a:schemeClr val="dk1"/>
              </a:buClr>
              <a:buSzPts val="1004"/>
              <a:buNone/>
              <a:defRPr sz="1000"/>
            </a:lvl7pPr>
            <a:lvl8pPr marL="3657600" lvl="7" indent="-228600" algn="l">
              <a:lnSpc>
                <a:spcPct val="90000"/>
              </a:lnSpc>
              <a:spcBef>
                <a:spcPts val="502"/>
              </a:spcBef>
              <a:spcAft>
                <a:spcPts val="0"/>
              </a:spcAft>
              <a:buClr>
                <a:schemeClr val="dk1"/>
              </a:buClr>
              <a:buSzPts val="1004"/>
              <a:buNone/>
              <a:defRPr sz="1000"/>
            </a:lvl8pPr>
            <a:lvl9pPr marL="4114800" lvl="8" indent="-228600" algn="l">
              <a:lnSpc>
                <a:spcPct val="90000"/>
              </a:lnSpc>
              <a:spcBef>
                <a:spcPts val="502"/>
              </a:spcBef>
              <a:spcAft>
                <a:spcPts val="0"/>
              </a:spcAft>
              <a:buClr>
                <a:schemeClr val="dk1"/>
              </a:buClr>
              <a:buSzPts val="1004"/>
              <a:buNone/>
              <a:defRPr sz="1000"/>
            </a:lvl9pPr>
          </a:lstStyle>
          <a:p>
            <a:pPr>
              <a:defRPr/>
            </a:pPr>
            <a:endParaRPr/>
          </a:p>
        </p:txBody>
      </p:sp>
      <p:sp>
        <p:nvSpPr>
          <p:cNvPr id="7" name="Google Shape;65;p14"/>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66;p14"/>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9" name="Google Shape;67;p14"/>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Заголовок и вертикальный текст" type="vertTx" userDrawn="1">
  <p:cSld name="VERTICAL_TEXT">
    <p:spTree>
      <p:nvGrpSpPr>
        <p:cNvPr id="1" name=""/>
        <p:cNvGrpSpPr/>
        <p:nvPr/>
      </p:nvGrpSpPr>
      <p:grpSpPr bwMode="auto">
        <a:xfrm>
          <a:off x="0" y="0"/>
          <a:ext cx="0" cy="0"/>
          <a:chOff x="0" y="0"/>
          <a:chExt cx="0" cy="0"/>
        </a:xfrm>
      </p:grpSpPr>
      <p:sp>
        <p:nvSpPr>
          <p:cNvPr id="4" name="Google Shape;69;p15"/>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70;p15"/>
          <p:cNvSpPr>
            <a:spLocks noGrp="1"/>
          </p:cNvSpPr>
          <p:nvPr>
            <p:ph type="body" idx="1"/>
          </p:nvPr>
        </p:nvSpPr>
        <p:spPr bwMode="auto">
          <a:xfrm rot="5400000">
            <a:off x="3641464" y="-720383"/>
            <a:ext cx="4956698" cy="1055667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6" name="Google Shape;71;p15"/>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72;p15"/>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73;p15"/>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Вертикальный заголовок и текст" type="vertTitleAndTx" userDrawn="1">
  <p:cSld name="VERTICAL_TITLE_AND_VERTICAL_TEXT">
    <p:spTree>
      <p:nvGrpSpPr>
        <p:cNvPr id="1" name=""/>
        <p:cNvGrpSpPr/>
        <p:nvPr/>
      </p:nvGrpSpPr>
      <p:grpSpPr bwMode="auto">
        <a:xfrm>
          <a:off x="0" y="0"/>
          <a:ext cx="0" cy="0"/>
          <a:chOff x="0" y="0"/>
          <a:chExt cx="0" cy="0"/>
        </a:xfrm>
      </p:grpSpPr>
      <p:sp>
        <p:nvSpPr>
          <p:cNvPr id="4" name="Google Shape;75;p16"/>
          <p:cNvSpPr>
            <a:spLocks noGrp="1"/>
          </p:cNvSpPr>
          <p:nvPr>
            <p:ph type="title"/>
          </p:nvPr>
        </p:nvSpPr>
        <p:spPr bwMode="auto">
          <a:xfrm rot="5400000">
            <a:off x="6768375" y="2406529"/>
            <a:ext cx="6620383" cy="263916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76;p16"/>
          <p:cNvSpPr>
            <a:spLocks noGrp="1"/>
          </p:cNvSpPr>
          <p:nvPr>
            <p:ph type="body" idx="1"/>
          </p:nvPr>
        </p:nvSpPr>
        <p:spPr bwMode="auto">
          <a:xfrm rot="5400000">
            <a:off x="1413539" y="-156142"/>
            <a:ext cx="6620383" cy="77645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6" name="Google Shape;77;p16"/>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78;p16"/>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79;p16"/>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DD4529-457E-45CF-B132-CEF989B2D0D6}"/>
              </a:ext>
            </a:extLst>
          </p:cNvPr>
          <p:cNvSpPr>
            <a:spLocks noGrp="1"/>
          </p:cNvSpPr>
          <p:nvPr>
            <p:ph type="ctrTitle"/>
          </p:nvPr>
        </p:nvSpPr>
        <p:spPr>
          <a:xfrm>
            <a:off x="1529953" y="1278507"/>
            <a:ext cx="9179719" cy="2719764"/>
          </a:xfrm>
        </p:spPr>
        <p:txBody>
          <a:bodyPr anchor="b"/>
          <a:lstStyle>
            <a:lvl1pPr algn="ctr">
              <a:defRPr sz="6300"/>
            </a:lvl1pPr>
          </a:lstStyle>
          <a:p>
            <a:r>
              <a:rPr lang="ru-RU"/>
              <a:t>Образец заголовка</a:t>
            </a:r>
          </a:p>
        </p:txBody>
      </p:sp>
      <p:sp>
        <p:nvSpPr>
          <p:cNvPr id="3" name="Подзаголовок 2">
            <a:extLst>
              <a:ext uri="{FF2B5EF4-FFF2-40B4-BE49-F238E27FC236}">
                <a16:creationId xmlns:a16="http://schemas.microsoft.com/office/drawing/2014/main" id="{9F852ECF-4AB2-4A97-8017-AB17E934711C}"/>
              </a:ext>
            </a:extLst>
          </p:cNvPr>
          <p:cNvSpPr>
            <a:spLocks noGrp="1"/>
          </p:cNvSpPr>
          <p:nvPr>
            <p:ph type="subTitle" idx="1"/>
          </p:nvPr>
        </p:nvSpPr>
        <p:spPr>
          <a:xfrm>
            <a:off x="1529953" y="4103155"/>
            <a:ext cx="9179719" cy="1886112"/>
          </a:xfrm>
        </p:spPr>
        <p:txBody>
          <a:bodyPr/>
          <a:lstStyle>
            <a:lvl1pPr marL="0" indent="0" algn="ctr">
              <a:buNone/>
              <a:defRPr sz="2500"/>
            </a:lvl1pPr>
            <a:lvl2pPr marL="481203" indent="0" algn="ctr">
              <a:buNone/>
              <a:defRPr sz="2100"/>
            </a:lvl2pPr>
            <a:lvl3pPr marL="962406" indent="0" algn="ctr">
              <a:buNone/>
              <a:defRPr sz="1900"/>
            </a:lvl3pPr>
            <a:lvl4pPr marL="1443609" indent="0" algn="ctr">
              <a:buNone/>
              <a:defRPr sz="1700"/>
            </a:lvl4pPr>
            <a:lvl5pPr marL="1924812" indent="0" algn="ctr">
              <a:buNone/>
              <a:defRPr sz="1700"/>
            </a:lvl5pPr>
            <a:lvl6pPr marL="2406015" indent="0" algn="ctr">
              <a:buNone/>
              <a:defRPr sz="1700"/>
            </a:lvl6pPr>
            <a:lvl7pPr marL="2887218" indent="0" algn="ctr">
              <a:buNone/>
              <a:defRPr sz="1700"/>
            </a:lvl7pPr>
            <a:lvl8pPr marL="3368421" indent="0" algn="ctr">
              <a:buNone/>
              <a:defRPr sz="1700"/>
            </a:lvl8pPr>
            <a:lvl9pPr marL="3849624" indent="0" algn="ctr">
              <a:buNone/>
              <a:defRPr sz="1700"/>
            </a:lvl9pPr>
          </a:lstStyle>
          <a:p>
            <a:r>
              <a:rPr lang="ru-RU"/>
              <a:t>Образец подзаголовка</a:t>
            </a:r>
          </a:p>
        </p:txBody>
      </p:sp>
      <p:sp>
        <p:nvSpPr>
          <p:cNvPr id="4" name="Дата 3">
            <a:extLst>
              <a:ext uri="{FF2B5EF4-FFF2-40B4-BE49-F238E27FC236}">
                <a16:creationId xmlns:a16="http://schemas.microsoft.com/office/drawing/2014/main" id="{3E49EB6A-0090-4AC3-A75B-86347F914815}"/>
              </a:ext>
            </a:extLst>
          </p:cNvPr>
          <p:cNvSpPr>
            <a:spLocks noGrp="1"/>
          </p:cNvSpPr>
          <p:nvPr>
            <p:ph type="dt" sz="half" idx="10"/>
          </p:nvPr>
        </p:nvSpPr>
        <p:spPr/>
        <p:txBody>
          <a:bodyPr/>
          <a:lstStyle/>
          <a:p>
            <a:fld id="{1FC538C0-78F0-4929-96E9-17AD63E6E780}" type="datetimeFigureOut">
              <a:rPr lang="ru-RU" smtClean="0"/>
              <a:pPr/>
              <a:t>05.01.2024</a:t>
            </a:fld>
            <a:endParaRPr lang="ru-RU"/>
          </a:p>
        </p:txBody>
      </p:sp>
      <p:sp>
        <p:nvSpPr>
          <p:cNvPr id="5" name="Нижний колонтитул 4">
            <a:extLst>
              <a:ext uri="{FF2B5EF4-FFF2-40B4-BE49-F238E27FC236}">
                <a16:creationId xmlns:a16="http://schemas.microsoft.com/office/drawing/2014/main" id="{88124D31-0612-43C1-B44B-0E997BDA35B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6A7FE48-5868-49A1-A7E5-6BBF03BDE5F4}"/>
              </a:ext>
            </a:extLst>
          </p:cNvPr>
          <p:cNvSpPr>
            <a:spLocks noGrp="1"/>
          </p:cNvSpPr>
          <p:nvPr>
            <p:ph type="sldNum" sz="quarter" idx="12"/>
          </p:nvPr>
        </p:nvSpPr>
        <p:spPr/>
        <p:txBody>
          <a:bodyPr/>
          <a:lstStyle/>
          <a:p>
            <a:fld id="{8887D783-4A14-4913-8F3A-98EFADAB4DC9}" type="slidenum">
              <a:rPr lang="ru-RU" smtClean="0"/>
              <a:pPr/>
              <a:t>‹#›</a:t>
            </a:fld>
            <a:endParaRPr lang="ru-RU"/>
          </a:p>
        </p:txBody>
      </p:sp>
    </p:spTree>
    <p:extLst>
      <p:ext uri="{BB962C8B-B14F-4D97-AF65-F5344CB8AC3E}">
        <p14:creationId xmlns:p14="http://schemas.microsoft.com/office/powerpoint/2010/main" val="184160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mt="78000"/>
          </a:blip>
          <a:stretch/>
        </a:blipFill>
        <a:effectLst/>
      </p:bgPr>
    </p:bg>
    <p:spTree>
      <p:nvGrpSpPr>
        <p:cNvPr id="1" name=""/>
        <p:cNvGrpSpPr/>
        <p:nvPr/>
      </p:nvGrpSpPr>
      <p:grpSpPr bwMode="auto">
        <a:xfrm>
          <a:off x="0" y="0"/>
          <a:ext cx="0" cy="0"/>
          <a:chOff x="0" y="0"/>
          <a:chExt cx="0" cy="0"/>
        </a:xfrm>
      </p:grpSpPr>
      <p:sp>
        <p:nvSpPr>
          <p:cNvPr id="4" name="Google Shape;6;p5"/>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17"/>
              <a:buFont typeface="Calibri"/>
              <a:buNone/>
              <a:defRPr sz="4400" b="0" i="0" u="none" strike="noStrike" cap="none">
                <a:solidFill>
                  <a:schemeClr val="dk1"/>
                </a:solidFill>
                <a:latin typeface="Calibri"/>
                <a:ea typeface="Calibri"/>
                <a:cs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5" name="Google Shape;7;p5"/>
          <p:cNvSpPr>
            <a:spLocks noGrp="1"/>
          </p:cNvSpPr>
          <p:nvPr>
            <p:ph type="body" idx="1"/>
          </p:nvPr>
        </p:nvSpPr>
        <p:spPr bwMode="auto">
          <a:xfrm>
            <a:off x="841474" y="2079607"/>
            <a:ext cx="10556677" cy="4956698"/>
          </a:xfrm>
          <a:prstGeom prst="rect">
            <a:avLst/>
          </a:prstGeom>
          <a:noFill/>
          <a:ln>
            <a:noFill/>
          </a:ln>
        </p:spPr>
        <p:txBody>
          <a:bodyPr spcFirstLastPara="1" wrap="square" lIns="91425" tIns="45700" rIns="91425" bIns="45700" anchor="t" anchorCtr="0">
            <a:normAutofit/>
          </a:bodyPr>
          <a:lstStyle>
            <a:lvl1pPr marL="457200" marR="0" lvl="0" indent="-407098" algn="l">
              <a:lnSpc>
                <a:spcPct val="90000"/>
              </a:lnSpc>
              <a:spcBef>
                <a:spcPts val="1004"/>
              </a:spcBef>
              <a:spcAft>
                <a:spcPts val="0"/>
              </a:spcAft>
              <a:buClr>
                <a:schemeClr val="dk1"/>
              </a:buClr>
              <a:buSzPts val="2811"/>
              <a:buFont typeface="Arial"/>
              <a:buChar char="•"/>
              <a:defRPr sz="2800" b="0" i="0" u="none" strike="noStrike" cap="none">
                <a:solidFill>
                  <a:schemeClr val="dk1"/>
                </a:solidFill>
                <a:latin typeface="Calibri"/>
                <a:ea typeface="Calibri"/>
                <a:cs typeface="Calibri"/>
              </a:defRPr>
            </a:lvl1pPr>
            <a:lvl2pPr marL="914400" marR="0" lvl="1" indent="-381571" algn="l">
              <a:lnSpc>
                <a:spcPct val="90000"/>
              </a:lnSpc>
              <a:spcBef>
                <a:spcPts val="502"/>
              </a:spcBef>
              <a:spcAft>
                <a:spcPts val="0"/>
              </a:spcAft>
              <a:buClr>
                <a:schemeClr val="dk1"/>
              </a:buClr>
              <a:buSzPts val="2409"/>
              <a:buFont typeface="Arial"/>
              <a:buChar char="•"/>
              <a:defRPr sz="2400" b="0" i="0" u="none" strike="noStrike" cap="none">
                <a:solidFill>
                  <a:schemeClr val="dk1"/>
                </a:solidFill>
                <a:latin typeface="Calibri"/>
                <a:ea typeface="Calibri"/>
                <a:cs typeface="Calibri"/>
              </a:defRPr>
            </a:lvl2pPr>
            <a:lvl3pPr marL="1371600" marR="0" lvl="2" indent="-356108" algn="l">
              <a:lnSpc>
                <a:spcPct val="90000"/>
              </a:lnSpc>
              <a:spcBef>
                <a:spcPts val="502"/>
              </a:spcBef>
              <a:spcAft>
                <a:spcPts val="0"/>
              </a:spcAft>
              <a:buClr>
                <a:schemeClr val="dk1"/>
              </a:buClr>
              <a:buSzPts val="2008"/>
              <a:buFont typeface="Arial"/>
              <a:buChar char="•"/>
              <a:defRPr sz="2000" b="0" i="0" u="none" strike="noStrike" cap="none">
                <a:solidFill>
                  <a:schemeClr val="dk1"/>
                </a:solidFill>
                <a:latin typeface="Calibri"/>
                <a:ea typeface="Calibri"/>
                <a:cs typeface="Calibri"/>
              </a:defRPr>
            </a:lvl3pPr>
            <a:lvl4pPr marL="1828800" marR="0" lvl="3"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4pPr>
            <a:lvl5pPr marL="2286000" marR="0" lvl="4"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5pPr>
            <a:lvl6pPr marL="2743200" marR="0" lvl="5"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6pPr>
            <a:lvl7pPr marL="3200400" marR="0" lvl="6"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7pPr>
            <a:lvl8pPr marL="3657600" marR="0" lvl="7"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8pPr>
            <a:lvl9pPr marL="4114800" marR="0" lvl="8"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9pPr>
          </a:lstStyle>
          <a:p>
            <a:pPr>
              <a:defRPr/>
            </a:pPr>
            <a:endParaRPr/>
          </a:p>
        </p:txBody>
      </p:sp>
      <p:sp>
        <p:nvSpPr>
          <p:cNvPr id="6" name="Google Shape;8;p5"/>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900" b="0" i="0" u="none" strike="noStrike" cap="none">
                <a:solidFill>
                  <a:schemeClr val="dk1"/>
                </a:solidFill>
                <a:latin typeface="Calibri"/>
                <a:ea typeface="Calibri"/>
                <a:cs typeface="Calibri"/>
              </a:defRPr>
            </a:lvl2pPr>
            <a:lvl3pPr marR="0" lvl="2" algn="l">
              <a:spcBef>
                <a:spcPts val="0"/>
              </a:spcBef>
              <a:spcAft>
                <a:spcPts val="0"/>
              </a:spcAft>
              <a:buSzPts val="1400"/>
              <a:buNone/>
              <a:defRPr sz="1900" b="0" i="0" u="none" strike="noStrike" cap="none">
                <a:solidFill>
                  <a:schemeClr val="dk1"/>
                </a:solidFill>
                <a:latin typeface="Calibri"/>
                <a:ea typeface="Calibri"/>
                <a:cs typeface="Calibri"/>
              </a:defRPr>
            </a:lvl3pPr>
            <a:lvl4pPr marR="0" lvl="3" algn="l">
              <a:spcBef>
                <a:spcPts val="0"/>
              </a:spcBef>
              <a:spcAft>
                <a:spcPts val="0"/>
              </a:spcAft>
              <a:buSzPts val="1400"/>
              <a:buNone/>
              <a:defRPr sz="1900" b="0" i="0" u="none" strike="noStrike" cap="none">
                <a:solidFill>
                  <a:schemeClr val="dk1"/>
                </a:solidFill>
                <a:latin typeface="Calibri"/>
                <a:ea typeface="Calibri"/>
                <a:cs typeface="Calibri"/>
              </a:defRPr>
            </a:lvl4pPr>
            <a:lvl5pPr marR="0" lvl="4" algn="l">
              <a:spcBef>
                <a:spcPts val="0"/>
              </a:spcBef>
              <a:spcAft>
                <a:spcPts val="0"/>
              </a:spcAft>
              <a:buSzPts val="1400"/>
              <a:buNone/>
              <a:defRPr sz="1900" b="0" i="0" u="none" strike="noStrike" cap="none">
                <a:solidFill>
                  <a:schemeClr val="dk1"/>
                </a:solidFill>
                <a:latin typeface="Calibri"/>
                <a:ea typeface="Calibri"/>
                <a:cs typeface="Calibri"/>
              </a:defRPr>
            </a:lvl5pPr>
            <a:lvl6pPr marR="0" lvl="5" algn="l">
              <a:spcBef>
                <a:spcPts val="0"/>
              </a:spcBef>
              <a:spcAft>
                <a:spcPts val="0"/>
              </a:spcAft>
              <a:buSzPts val="1400"/>
              <a:buNone/>
              <a:defRPr sz="1900" b="0" i="0" u="none" strike="noStrike" cap="none">
                <a:solidFill>
                  <a:schemeClr val="dk1"/>
                </a:solidFill>
                <a:latin typeface="Calibri"/>
                <a:ea typeface="Calibri"/>
                <a:cs typeface="Calibri"/>
              </a:defRPr>
            </a:lvl6pPr>
            <a:lvl7pPr marR="0" lvl="6" algn="l">
              <a:spcBef>
                <a:spcPts val="0"/>
              </a:spcBef>
              <a:spcAft>
                <a:spcPts val="0"/>
              </a:spcAft>
              <a:buSzPts val="1400"/>
              <a:buNone/>
              <a:defRPr sz="1900" b="0" i="0" u="none" strike="noStrike" cap="none">
                <a:solidFill>
                  <a:schemeClr val="dk1"/>
                </a:solidFill>
                <a:latin typeface="Calibri"/>
                <a:ea typeface="Calibri"/>
                <a:cs typeface="Calibri"/>
              </a:defRPr>
            </a:lvl7pPr>
            <a:lvl8pPr marR="0" lvl="7" algn="l">
              <a:spcBef>
                <a:spcPts val="0"/>
              </a:spcBef>
              <a:spcAft>
                <a:spcPts val="0"/>
              </a:spcAft>
              <a:buSzPts val="1400"/>
              <a:buNone/>
              <a:defRPr sz="1900" b="0" i="0" u="none" strike="noStrike" cap="none">
                <a:solidFill>
                  <a:schemeClr val="dk1"/>
                </a:solidFill>
                <a:latin typeface="Calibri"/>
                <a:ea typeface="Calibri"/>
                <a:cs typeface="Calibri"/>
              </a:defRPr>
            </a:lvl8pPr>
            <a:lvl9pPr marR="0" lvl="8" algn="l">
              <a:spcBef>
                <a:spcPts val="0"/>
              </a:spcBef>
              <a:spcAft>
                <a:spcPts val="0"/>
              </a:spcAft>
              <a:buSzPts val="1400"/>
              <a:buNone/>
              <a:defRPr sz="1900" b="0" i="0" u="none" strike="noStrike" cap="none">
                <a:solidFill>
                  <a:schemeClr val="dk1"/>
                </a:solidFill>
                <a:latin typeface="Calibri"/>
                <a:ea typeface="Calibri"/>
                <a:cs typeface="Calibri"/>
              </a:defRPr>
            </a:lvl9pPr>
          </a:lstStyle>
          <a:p>
            <a:pPr>
              <a:defRPr/>
            </a:pPr>
            <a:endParaRPr/>
          </a:p>
        </p:txBody>
      </p:sp>
      <p:sp>
        <p:nvSpPr>
          <p:cNvPr id="7" name="Google Shape;9;p5"/>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900" b="0" i="0" u="none" strike="noStrike" cap="none">
                <a:solidFill>
                  <a:schemeClr val="dk1"/>
                </a:solidFill>
                <a:latin typeface="Calibri"/>
                <a:ea typeface="Calibri"/>
                <a:cs typeface="Calibri"/>
              </a:defRPr>
            </a:lvl2pPr>
            <a:lvl3pPr marR="0" lvl="2" algn="l">
              <a:spcBef>
                <a:spcPts val="0"/>
              </a:spcBef>
              <a:spcAft>
                <a:spcPts val="0"/>
              </a:spcAft>
              <a:buSzPts val="1400"/>
              <a:buNone/>
              <a:defRPr sz="1900" b="0" i="0" u="none" strike="noStrike" cap="none">
                <a:solidFill>
                  <a:schemeClr val="dk1"/>
                </a:solidFill>
                <a:latin typeface="Calibri"/>
                <a:ea typeface="Calibri"/>
                <a:cs typeface="Calibri"/>
              </a:defRPr>
            </a:lvl3pPr>
            <a:lvl4pPr marR="0" lvl="3" algn="l">
              <a:spcBef>
                <a:spcPts val="0"/>
              </a:spcBef>
              <a:spcAft>
                <a:spcPts val="0"/>
              </a:spcAft>
              <a:buSzPts val="1400"/>
              <a:buNone/>
              <a:defRPr sz="1900" b="0" i="0" u="none" strike="noStrike" cap="none">
                <a:solidFill>
                  <a:schemeClr val="dk1"/>
                </a:solidFill>
                <a:latin typeface="Calibri"/>
                <a:ea typeface="Calibri"/>
                <a:cs typeface="Calibri"/>
              </a:defRPr>
            </a:lvl4pPr>
            <a:lvl5pPr marR="0" lvl="4" algn="l">
              <a:spcBef>
                <a:spcPts val="0"/>
              </a:spcBef>
              <a:spcAft>
                <a:spcPts val="0"/>
              </a:spcAft>
              <a:buSzPts val="1400"/>
              <a:buNone/>
              <a:defRPr sz="1900" b="0" i="0" u="none" strike="noStrike" cap="none">
                <a:solidFill>
                  <a:schemeClr val="dk1"/>
                </a:solidFill>
                <a:latin typeface="Calibri"/>
                <a:ea typeface="Calibri"/>
                <a:cs typeface="Calibri"/>
              </a:defRPr>
            </a:lvl5pPr>
            <a:lvl6pPr marR="0" lvl="5" algn="l">
              <a:spcBef>
                <a:spcPts val="0"/>
              </a:spcBef>
              <a:spcAft>
                <a:spcPts val="0"/>
              </a:spcAft>
              <a:buSzPts val="1400"/>
              <a:buNone/>
              <a:defRPr sz="1900" b="0" i="0" u="none" strike="noStrike" cap="none">
                <a:solidFill>
                  <a:schemeClr val="dk1"/>
                </a:solidFill>
                <a:latin typeface="Calibri"/>
                <a:ea typeface="Calibri"/>
                <a:cs typeface="Calibri"/>
              </a:defRPr>
            </a:lvl6pPr>
            <a:lvl7pPr marR="0" lvl="6" algn="l">
              <a:spcBef>
                <a:spcPts val="0"/>
              </a:spcBef>
              <a:spcAft>
                <a:spcPts val="0"/>
              </a:spcAft>
              <a:buSzPts val="1400"/>
              <a:buNone/>
              <a:defRPr sz="1900" b="0" i="0" u="none" strike="noStrike" cap="none">
                <a:solidFill>
                  <a:schemeClr val="dk1"/>
                </a:solidFill>
                <a:latin typeface="Calibri"/>
                <a:ea typeface="Calibri"/>
                <a:cs typeface="Calibri"/>
              </a:defRPr>
            </a:lvl7pPr>
            <a:lvl8pPr marR="0" lvl="7" algn="l">
              <a:spcBef>
                <a:spcPts val="0"/>
              </a:spcBef>
              <a:spcAft>
                <a:spcPts val="0"/>
              </a:spcAft>
              <a:buSzPts val="1400"/>
              <a:buNone/>
              <a:defRPr sz="1900" b="0" i="0" u="none" strike="noStrike" cap="none">
                <a:solidFill>
                  <a:schemeClr val="dk1"/>
                </a:solidFill>
                <a:latin typeface="Calibri"/>
                <a:ea typeface="Calibri"/>
                <a:cs typeface="Calibri"/>
              </a:defRPr>
            </a:lvl8pPr>
            <a:lvl9pPr marR="0" lvl="8" algn="l">
              <a:spcBef>
                <a:spcPts val="0"/>
              </a:spcBef>
              <a:spcAft>
                <a:spcPts val="0"/>
              </a:spcAft>
              <a:buSzPts val="1400"/>
              <a:buNone/>
              <a:defRPr sz="1900" b="0" i="0" u="none" strike="noStrike" cap="none">
                <a:solidFill>
                  <a:schemeClr val="dk1"/>
                </a:solidFill>
                <a:latin typeface="Calibri"/>
                <a:ea typeface="Calibri"/>
                <a:cs typeface="Calibri"/>
              </a:defRPr>
            </a:lvl9pPr>
          </a:lstStyle>
          <a:p>
            <a:pPr>
              <a:defRPr/>
            </a:pPr>
            <a:endParaRPr/>
          </a:p>
        </p:txBody>
      </p:sp>
      <p:sp>
        <p:nvSpPr>
          <p:cNvPr id="8" name="Google Shape;10;p5"/>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defRPr>
            </a:lvl1pPr>
            <a:lvl2pPr marL="0" marR="0" lvl="1" indent="0" algn="r">
              <a:spcBef>
                <a:spcPts val="0"/>
              </a:spcBef>
              <a:buNone/>
              <a:defRPr sz="1200" b="0" i="0" u="none" strike="noStrike" cap="none">
                <a:solidFill>
                  <a:srgbClr val="888888"/>
                </a:solidFill>
                <a:latin typeface="Calibri"/>
                <a:ea typeface="Calibri"/>
                <a:cs typeface="Calibri"/>
              </a:defRPr>
            </a:lvl2pPr>
            <a:lvl3pPr marL="0" marR="0" lvl="2" indent="0" algn="r">
              <a:spcBef>
                <a:spcPts val="0"/>
              </a:spcBef>
              <a:buNone/>
              <a:defRPr sz="1200" b="0" i="0" u="none" strike="noStrike" cap="none">
                <a:solidFill>
                  <a:srgbClr val="888888"/>
                </a:solidFill>
                <a:latin typeface="Calibri"/>
                <a:ea typeface="Calibri"/>
                <a:cs typeface="Calibri"/>
              </a:defRPr>
            </a:lvl3pPr>
            <a:lvl4pPr marL="0" marR="0" lvl="3" indent="0" algn="r">
              <a:spcBef>
                <a:spcPts val="0"/>
              </a:spcBef>
              <a:buNone/>
              <a:defRPr sz="1200" b="0" i="0" u="none" strike="noStrike" cap="none">
                <a:solidFill>
                  <a:srgbClr val="888888"/>
                </a:solidFill>
                <a:latin typeface="Calibri"/>
                <a:ea typeface="Calibri"/>
                <a:cs typeface="Calibri"/>
              </a:defRPr>
            </a:lvl4pPr>
            <a:lvl5pPr marL="0" marR="0" lvl="4" indent="0" algn="r">
              <a:spcBef>
                <a:spcPts val="0"/>
              </a:spcBef>
              <a:buNone/>
              <a:defRPr sz="1200" b="0" i="0" u="none" strike="noStrike" cap="none">
                <a:solidFill>
                  <a:srgbClr val="888888"/>
                </a:solidFill>
                <a:latin typeface="Calibri"/>
                <a:ea typeface="Calibri"/>
                <a:cs typeface="Calibri"/>
              </a:defRPr>
            </a:lvl5pPr>
            <a:lvl6pPr marL="0" marR="0" lvl="5" indent="0" algn="r">
              <a:spcBef>
                <a:spcPts val="0"/>
              </a:spcBef>
              <a:buNone/>
              <a:defRPr sz="1200" b="0" i="0" u="none" strike="noStrike" cap="none">
                <a:solidFill>
                  <a:srgbClr val="888888"/>
                </a:solidFill>
                <a:latin typeface="Calibri"/>
                <a:ea typeface="Calibri"/>
                <a:cs typeface="Calibri"/>
              </a:defRPr>
            </a:lvl6pPr>
            <a:lvl7pPr marL="0" marR="0" lvl="6" indent="0" algn="r">
              <a:spcBef>
                <a:spcPts val="0"/>
              </a:spcBef>
              <a:buNone/>
              <a:defRPr sz="1200" b="0" i="0" u="none" strike="noStrike" cap="none">
                <a:solidFill>
                  <a:srgbClr val="888888"/>
                </a:solidFill>
                <a:latin typeface="Calibri"/>
                <a:ea typeface="Calibri"/>
                <a:cs typeface="Calibri"/>
              </a:defRPr>
            </a:lvl7pPr>
            <a:lvl8pPr marL="0" marR="0" lvl="7" indent="0" algn="r">
              <a:spcBef>
                <a:spcPts val="0"/>
              </a:spcBef>
              <a:buNone/>
              <a:defRPr sz="1200" b="0" i="0" u="none" strike="noStrike" cap="none">
                <a:solidFill>
                  <a:srgbClr val="888888"/>
                </a:solidFill>
                <a:latin typeface="Calibri"/>
                <a:ea typeface="Calibri"/>
                <a:cs typeface="Calibri"/>
              </a:defRPr>
            </a:lvl8pPr>
            <a:lvl9pPr marL="0" marR="0" lvl="8" indent="0" algn="r">
              <a:spcBef>
                <a:spcPts val="0"/>
              </a:spcBef>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pPr marL="0" lvl="0" indent="0" algn="r">
                <a:spcBef>
                  <a:spcPts val="0"/>
                </a:spcBef>
                <a:spcAft>
                  <a:spcPts val="0"/>
                </a:spcAft>
                <a:buNone/>
                <a:defRPr/>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17.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79469064-9CD2-43AC-8B77-C5FAD90C2B90}"/>
              </a:ext>
            </a:extLst>
          </p:cNvPr>
          <p:cNvSpPr/>
          <p:nvPr/>
        </p:nvSpPr>
        <p:spPr>
          <a:xfrm>
            <a:off x="287164" y="89620"/>
            <a:ext cx="11809312" cy="7477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6241" tIns="48120" rIns="96241" bIns="48120" rtlCol="0" anchor="ctr"/>
          <a:lstStyle/>
          <a:p>
            <a:pPr algn="ctr"/>
            <a:endParaRPr lang="ru-RU"/>
          </a:p>
        </p:txBody>
      </p:sp>
      <p:sp>
        <p:nvSpPr>
          <p:cNvPr id="2" name="Заголовок 1">
            <a:extLst>
              <a:ext uri="{FF2B5EF4-FFF2-40B4-BE49-F238E27FC236}">
                <a16:creationId xmlns:a16="http://schemas.microsoft.com/office/drawing/2014/main" id="{3CCEF84B-9C38-46C9-BDC7-4CEA45C46492}"/>
              </a:ext>
            </a:extLst>
          </p:cNvPr>
          <p:cNvSpPr>
            <a:spLocks noGrp="1"/>
          </p:cNvSpPr>
          <p:nvPr>
            <p:ph type="ctrTitle"/>
          </p:nvPr>
        </p:nvSpPr>
        <p:spPr>
          <a:xfrm>
            <a:off x="431180" y="6282308"/>
            <a:ext cx="11089232" cy="826789"/>
          </a:xfrm>
        </p:spPr>
        <p:txBody>
          <a:bodyPr>
            <a:noAutofit/>
          </a:bodyPr>
          <a:lstStyle/>
          <a:p>
            <a:r>
              <a:rPr lang="ru-RU" sz="4400" b="1" dirty="0" smtClean="0">
                <a:solidFill>
                  <a:schemeClr val="tx1"/>
                </a:solidFill>
                <a:latin typeface="Arial" panose="020B0604020202020204" pitchFamily="34" charset="0"/>
                <a:cs typeface="Arial" panose="020B0604020202020204" pitchFamily="34" charset="0"/>
              </a:rPr>
              <a:t/>
            </a:r>
            <a:br>
              <a:rPr lang="ru-RU" sz="4400" b="1" dirty="0" smtClean="0">
                <a:solidFill>
                  <a:schemeClr val="tx1"/>
                </a:solidFill>
                <a:latin typeface="Arial" panose="020B0604020202020204" pitchFamily="34" charset="0"/>
                <a:cs typeface="Arial" panose="020B0604020202020204" pitchFamily="34" charset="0"/>
              </a:rPr>
            </a:br>
            <a:r>
              <a:rPr lang="ru-RU" sz="4400" b="1" dirty="0" err="1" smtClean="0">
                <a:solidFill>
                  <a:schemeClr val="tx1"/>
                </a:solidFill>
                <a:latin typeface="Arial" panose="020B0604020202020204" pitchFamily="34" charset="0"/>
                <a:cs typeface="Arial" panose="020B0604020202020204" pitchFamily="34" charset="0"/>
              </a:rPr>
              <a:t>Қазақстан</a:t>
            </a:r>
            <a:r>
              <a:rPr lang="ru-RU" sz="4400" b="1" dirty="0" smtClean="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Республикасы</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Білім</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және</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ғылым</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министрлігі</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терроризмге</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осал</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объектілерді</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және</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білім</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және</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ғылым</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саласында</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қызметті</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жүзеге</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асыратын</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террористердің</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алдында</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осал</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объектілерді</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терроризмге</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қарсы</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қорғауды</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ұйымдастыру</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жөніндегі</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нұсқаулықтарды</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бекіту</a:t>
            </a:r>
            <a:r>
              <a:rPr lang="ru-RU" sz="4400" b="1" dirty="0">
                <a:solidFill>
                  <a:schemeClr val="tx1"/>
                </a:solidFill>
                <a:latin typeface="Arial" panose="020B0604020202020204" pitchFamily="34" charset="0"/>
                <a:cs typeface="Arial" panose="020B0604020202020204" pitchFamily="34" charset="0"/>
              </a:rPr>
              <a:t> </a:t>
            </a:r>
            <a:r>
              <a:rPr lang="ru-RU" sz="4400" b="1" dirty="0" err="1">
                <a:solidFill>
                  <a:schemeClr val="tx1"/>
                </a:solidFill>
                <a:latin typeface="Arial" panose="020B0604020202020204" pitchFamily="34" charset="0"/>
                <a:cs typeface="Arial" panose="020B0604020202020204" pitchFamily="34" charset="0"/>
              </a:rPr>
              <a:t>туралы</a:t>
            </a:r>
            <a:r>
              <a:rPr lang="ru-RU" sz="4400" b="1" dirty="0" smtClean="0">
                <a:solidFill>
                  <a:schemeClr val="tx1"/>
                </a:solidFill>
                <a:latin typeface="Arial" panose="020B0604020202020204" pitchFamily="34" charset="0"/>
                <a:cs typeface="Arial" panose="020B0604020202020204" pitchFamily="34" charset="0"/>
              </a:rPr>
              <a:t>.</a:t>
            </a:r>
            <a:br>
              <a:rPr lang="ru-RU" sz="4400" b="1" dirty="0" smtClean="0">
                <a:solidFill>
                  <a:schemeClr val="tx1"/>
                </a:solidFill>
                <a:latin typeface="Arial" panose="020B0604020202020204" pitchFamily="34" charset="0"/>
                <a:cs typeface="Arial" panose="020B0604020202020204" pitchFamily="34" charset="0"/>
              </a:rPr>
            </a:br>
            <a:r>
              <a:rPr lang="ru-RU" sz="4600" b="1" dirty="0" smtClean="0">
                <a:solidFill>
                  <a:schemeClr val="tx1"/>
                </a:solidFill>
                <a:latin typeface="Arial" panose="020B0604020202020204" pitchFamily="34" charset="0"/>
                <a:cs typeface="Arial" panose="020B0604020202020204" pitchFamily="34" charset="0"/>
              </a:rPr>
              <a:t/>
            </a:r>
            <a:br>
              <a:rPr lang="ru-RU" sz="4600" b="1" dirty="0" smtClean="0">
                <a:solidFill>
                  <a:schemeClr val="tx1"/>
                </a:solidFill>
                <a:latin typeface="Arial" panose="020B0604020202020204" pitchFamily="34" charset="0"/>
                <a:cs typeface="Arial" panose="020B0604020202020204" pitchFamily="34" charset="0"/>
              </a:rPr>
            </a:br>
            <a:r>
              <a:rPr lang="ru-RU" sz="1600" b="1" dirty="0">
                <a:solidFill>
                  <a:schemeClr val="bg1"/>
                </a:solidFill>
                <a:latin typeface="Arial" panose="020B0604020202020204" pitchFamily="34" charset="0"/>
                <a:cs typeface="Arial" panose="020B0604020202020204" pitchFamily="34" charset="0"/>
              </a:rPr>
              <a:t>(</a:t>
            </a:r>
            <a:r>
              <a:rPr lang="ru-RU" sz="1600" b="1" dirty="0" err="1">
                <a:solidFill>
                  <a:schemeClr val="bg1"/>
                </a:solidFill>
                <a:latin typeface="Arial" panose="020B0604020202020204" pitchFamily="34" charset="0"/>
                <a:cs typeface="Arial" panose="020B0604020202020204" pitchFamily="34" charset="0"/>
              </a:rPr>
              <a:t>Қазақстан</a:t>
            </a:r>
            <a:r>
              <a:rPr lang="ru-RU" sz="1600" b="1" dirty="0">
                <a:solidFill>
                  <a:schemeClr val="bg1"/>
                </a:solidFill>
                <a:latin typeface="Arial" panose="020B0604020202020204" pitchFamily="34" charset="0"/>
                <a:cs typeface="Arial" panose="020B0604020202020204" pitchFamily="34" charset="0"/>
              </a:rPr>
              <a:t> </a:t>
            </a:r>
            <a:r>
              <a:rPr lang="ru-RU" sz="1600" b="1" dirty="0" err="1">
                <a:solidFill>
                  <a:schemeClr val="bg1"/>
                </a:solidFill>
                <a:latin typeface="Arial" panose="020B0604020202020204" pitchFamily="34" charset="0"/>
                <a:cs typeface="Arial" panose="020B0604020202020204" pitchFamily="34" charset="0"/>
              </a:rPr>
              <a:t>Республикасы</a:t>
            </a:r>
            <a:r>
              <a:rPr lang="ru-RU" sz="1600" b="1" dirty="0">
                <a:solidFill>
                  <a:schemeClr val="bg1"/>
                </a:solidFill>
                <a:latin typeface="Arial" panose="020B0604020202020204" pitchFamily="34" charset="0"/>
                <a:cs typeface="Arial" panose="020B0604020202020204" pitchFamily="34" charset="0"/>
              </a:rPr>
              <a:t> </a:t>
            </a:r>
            <a:r>
              <a:rPr lang="ru-RU" sz="1600" b="1" dirty="0" err="1">
                <a:solidFill>
                  <a:schemeClr val="bg1"/>
                </a:solidFill>
                <a:latin typeface="Arial" panose="020B0604020202020204" pitchFamily="34" charset="0"/>
                <a:cs typeface="Arial" panose="020B0604020202020204" pitchFamily="34" charset="0"/>
              </a:rPr>
              <a:t>Білім</a:t>
            </a:r>
            <a:r>
              <a:rPr lang="ru-RU" sz="1600" b="1" dirty="0">
                <a:solidFill>
                  <a:schemeClr val="bg1"/>
                </a:solidFill>
                <a:latin typeface="Arial" panose="020B0604020202020204" pitchFamily="34" charset="0"/>
                <a:cs typeface="Arial" panose="020B0604020202020204" pitchFamily="34" charset="0"/>
              </a:rPr>
              <a:t> </a:t>
            </a:r>
            <a:r>
              <a:rPr lang="ru-RU" sz="1600" b="1" dirty="0" err="1">
                <a:solidFill>
                  <a:schemeClr val="bg1"/>
                </a:solidFill>
                <a:latin typeface="Arial" panose="020B0604020202020204" pitchFamily="34" charset="0"/>
                <a:cs typeface="Arial" panose="020B0604020202020204" pitchFamily="34" charset="0"/>
              </a:rPr>
              <a:t>және</a:t>
            </a:r>
            <a:r>
              <a:rPr lang="ru-RU" sz="1600" b="1" dirty="0">
                <a:solidFill>
                  <a:schemeClr val="bg1"/>
                </a:solidFill>
                <a:latin typeface="Arial" panose="020B0604020202020204" pitchFamily="34" charset="0"/>
                <a:cs typeface="Arial" panose="020B0604020202020204" pitchFamily="34" charset="0"/>
              </a:rPr>
              <a:t> </a:t>
            </a:r>
            <a:r>
              <a:rPr lang="ru-RU" sz="1600" b="1" dirty="0" err="1">
                <a:solidFill>
                  <a:schemeClr val="bg1"/>
                </a:solidFill>
                <a:latin typeface="Arial" panose="020B0604020202020204" pitchFamily="34" charset="0"/>
                <a:cs typeface="Arial" panose="020B0604020202020204" pitchFamily="34" charset="0"/>
              </a:rPr>
              <a:t>ғылым</a:t>
            </a:r>
            <a:r>
              <a:rPr lang="ru-RU" sz="1600" b="1" dirty="0">
                <a:solidFill>
                  <a:schemeClr val="bg1"/>
                </a:solidFill>
                <a:latin typeface="Arial" panose="020B0604020202020204" pitchFamily="34" charset="0"/>
                <a:cs typeface="Arial" panose="020B0604020202020204" pitchFamily="34" charset="0"/>
              </a:rPr>
              <a:t> </a:t>
            </a:r>
            <a:r>
              <a:rPr lang="ru-RU" sz="1600" b="1" dirty="0" err="1">
                <a:solidFill>
                  <a:schemeClr val="bg1"/>
                </a:solidFill>
                <a:latin typeface="Arial" panose="020B0604020202020204" pitchFamily="34" charset="0"/>
                <a:cs typeface="Arial" panose="020B0604020202020204" pitchFamily="34" charset="0"/>
              </a:rPr>
              <a:t>министрінің</a:t>
            </a:r>
            <a:r>
              <a:rPr lang="ru-RU" sz="1600" b="1" dirty="0">
                <a:solidFill>
                  <a:schemeClr val="bg1"/>
                </a:solidFill>
                <a:latin typeface="Arial" panose="020B0604020202020204" pitchFamily="34" charset="0"/>
                <a:cs typeface="Arial" panose="020B0604020202020204" pitchFamily="34" charset="0"/>
              </a:rPr>
              <a:t> 2022 </a:t>
            </a:r>
            <a:r>
              <a:rPr lang="ru-RU" sz="1600" b="1" dirty="0" err="1">
                <a:solidFill>
                  <a:schemeClr val="bg1"/>
                </a:solidFill>
                <a:latin typeface="Arial" panose="020B0604020202020204" pitchFamily="34" charset="0"/>
                <a:cs typeface="Arial" panose="020B0604020202020204" pitchFamily="34" charset="0"/>
              </a:rPr>
              <a:t>жылғы</a:t>
            </a:r>
            <a:r>
              <a:rPr lang="ru-RU" sz="1600" b="1" dirty="0">
                <a:solidFill>
                  <a:schemeClr val="bg1"/>
                </a:solidFill>
                <a:latin typeface="Arial" panose="020B0604020202020204" pitchFamily="34" charset="0"/>
                <a:cs typeface="Arial" panose="020B0604020202020204" pitchFamily="34" charset="0"/>
              </a:rPr>
              <a:t> 30 </a:t>
            </a:r>
            <a:r>
              <a:rPr lang="ru-RU" sz="1600" b="1" dirty="0" err="1">
                <a:solidFill>
                  <a:schemeClr val="bg1"/>
                </a:solidFill>
                <a:latin typeface="Arial" panose="020B0604020202020204" pitchFamily="34" charset="0"/>
                <a:cs typeface="Arial" panose="020B0604020202020204" pitchFamily="34" charset="0"/>
              </a:rPr>
              <a:t>наурыздағы</a:t>
            </a:r>
            <a:r>
              <a:rPr lang="ru-RU" sz="1600" b="1"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No 117 </a:t>
            </a:r>
            <a:r>
              <a:rPr lang="ru-RU" sz="1600" b="1" dirty="0" err="1">
                <a:solidFill>
                  <a:schemeClr val="bg1"/>
                </a:solidFill>
                <a:latin typeface="Arial" panose="020B0604020202020204" pitchFamily="34" charset="0"/>
                <a:cs typeface="Arial" panose="020B0604020202020204" pitchFamily="34" charset="0"/>
              </a:rPr>
              <a:t>бұйрығы</a:t>
            </a:r>
            <a:r>
              <a:rPr lang="ru-RU" sz="1600" b="1" dirty="0">
                <a:solidFill>
                  <a:schemeClr val="bg1"/>
                </a:solidFill>
                <a:latin typeface="Arial" panose="020B0604020202020204" pitchFamily="34" charset="0"/>
                <a:cs typeface="Arial" panose="020B0604020202020204" pitchFamily="34" charset="0"/>
              </a:rPr>
              <a:t>. </a:t>
            </a:r>
            <a:r>
              <a:rPr lang="ru-RU" sz="1600" b="1" dirty="0" err="1">
                <a:solidFill>
                  <a:schemeClr val="bg1"/>
                </a:solidFill>
                <a:latin typeface="Arial" panose="020B0604020202020204" pitchFamily="34" charset="0"/>
                <a:cs typeface="Arial" panose="020B0604020202020204" pitchFamily="34" charset="0"/>
              </a:rPr>
              <a:t>Қазақстан</a:t>
            </a:r>
            <a:r>
              <a:rPr lang="ru-RU" sz="1600" b="1" dirty="0">
                <a:solidFill>
                  <a:schemeClr val="bg1"/>
                </a:solidFill>
                <a:latin typeface="Arial" panose="020B0604020202020204" pitchFamily="34" charset="0"/>
                <a:cs typeface="Arial" panose="020B0604020202020204" pitchFamily="34" charset="0"/>
              </a:rPr>
              <a:t> </a:t>
            </a:r>
            <a:r>
              <a:rPr lang="ru-RU" sz="1600" b="1" dirty="0" err="1">
                <a:solidFill>
                  <a:schemeClr val="bg1"/>
                </a:solidFill>
                <a:latin typeface="Arial" panose="020B0604020202020204" pitchFamily="34" charset="0"/>
                <a:cs typeface="Arial" panose="020B0604020202020204" pitchFamily="34" charset="0"/>
              </a:rPr>
              <a:t>Республикасының</a:t>
            </a:r>
            <a:r>
              <a:rPr lang="ru-RU" sz="1600" b="1" dirty="0">
                <a:solidFill>
                  <a:schemeClr val="bg1"/>
                </a:solidFill>
                <a:latin typeface="Arial" panose="020B0604020202020204" pitchFamily="34" charset="0"/>
                <a:cs typeface="Arial" panose="020B0604020202020204" pitchFamily="34" charset="0"/>
              </a:rPr>
              <a:t> </a:t>
            </a:r>
            <a:r>
              <a:rPr lang="ru-RU" sz="1600" b="1" dirty="0" err="1">
                <a:solidFill>
                  <a:schemeClr val="bg1"/>
                </a:solidFill>
                <a:latin typeface="Arial" panose="020B0604020202020204" pitchFamily="34" charset="0"/>
                <a:cs typeface="Arial" panose="020B0604020202020204" pitchFamily="34" charset="0"/>
              </a:rPr>
              <a:t>Әділет</a:t>
            </a:r>
            <a:r>
              <a:rPr lang="ru-RU" sz="1600" b="1" dirty="0">
                <a:solidFill>
                  <a:schemeClr val="bg1"/>
                </a:solidFill>
                <a:latin typeface="Arial" panose="020B0604020202020204" pitchFamily="34" charset="0"/>
                <a:cs typeface="Arial" panose="020B0604020202020204" pitchFamily="34" charset="0"/>
              </a:rPr>
              <a:t> </a:t>
            </a:r>
            <a:r>
              <a:rPr lang="ru-RU" sz="1600" b="1" dirty="0" err="1">
                <a:solidFill>
                  <a:schemeClr val="bg1"/>
                </a:solidFill>
                <a:latin typeface="Arial" panose="020B0604020202020204" pitchFamily="34" charset="0"/>
                <a:cs typeface="Arial" panose="020B0604020202020204" pitchFamily="34" charset="0"/>
              </a:rPr>
              <a:t>министрлігінде</a:t>
            </a:r>
            <a:r>
              <a:rPr lang="ru-RU" sz="1600" b="1" dirty="0">
                <a:solidFill>
                  <a:schemeClr val="bg1"/>
                </a:solidFill>
                <a:latin typeface="Arial" panose="020B0604020202020204" pitchFamily="34" charset="0"/>
                <a:cs typeface="Arial" panose="020B0604020202020204" pitchFamily="34" charset="0"/>
              </a:rPr>
              <a:t> 2022 </a:t>
            </a:r>
            <a:r>
              <a:rPr lang="ru-RU" sz="1600" b="1" dirty="0" err="1">
                <a:solidFill>
                  <a:schemeClr val="bg1"/>
                </a:solidFill>
                <a:latin typeface="Arial" panose="020B0604020202020204" pitchFamily="34" charset="0"/>
                <a:cs typeface="Arial" panose="020B0604020202020204" pitchFamily="34" charset="0"/>
              </a:rPr>
              <a:t>жылы</a:t>
            </a:r>
            <a:r>
              <a:rPr lang="ru-RU" sz="1600" b="1" dirty="0">
                <a:solidFill>
                  <a:schemeClr val="bg1"/>
                </a:solidFill>
                <a:latin typeface="Arial" panose="020B0604020202020204" pitchFamily="34" charset="0"/>
                <a:cs typeface="Arial" panose="020B0604020202020204" pitchFamily="34" charset="0"/>
              </a:rPr>
              <a:t> 5 </a:t>
            </a:r>
            <a:r>
              <a:rPr lang="ru-RU" sz="1600" b="1" dirty="0" err="1">
                <a:solidFill>
                  <a:schemeClr val="bg1"/>
                </a:solidFill>
                <a:latin typeface="Arial" panose="020B0604020202020204" pitchFamily="34" charset="0"/>
                <a:cs typeface="Arial" panose="020B0604020202020204" pitchFamily="34" charset="0"/>
              </a:rPr>
              <a:t>сәуірде</a:t>
            </a:r>
            <a:r>
              <a:rPr lang="ru-RU" sz="1600" b="1"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No 27414 </a:t>
            </a:r>
            <a:r>
              <a:rPr lang="ru-RU" sz="1600" b="1" dirty="0" err="1">
                <a:solidFill>
                  <a:schemeClr val="bg1"/>
                </a:solidFill>
                <a:latin typeface="Arial" panose="020B0604020202020204" pitchFamily="34" charset="0"/>
                <a:cs typeface="Arial" panose="020B0604020202020204" pitchFamily="34" charset="0"/>
              </a:rPr>
              <a:t>болып</a:t>
            </a:r>
            <a:r>
              <a:rPr lang="ru-RU" sz="1600" b="1" dirty="0">
                <a:solidFill>
                  <a:schemeClr val="bg1"/>
                </a:solidFill>
                <a:latin typeface="Arial" panose="020B0604020202020204" pitchFamily="34" charset="0"/>
                <a:cs typeface="Arial" panose="020B0604020202020204" pitchFamily="34" charset="0"/>
              </a:rPr>
              <a:t> </a:t>
            </a:r>
            <a:r>
              <a:rPr lang="ru-RU" sz="1600" b="1" dirty="0" err="1">
                <a:solidFill>
                  <a:schemeClr val="bg1"/>
                </a:solidFill>
                <a:latin typeface="Arial" panose="020B0604020202020204" pitchFamily="34" charset="0"/>
                <a:cs typeface="Arial" panose="020B0604020202020204" pitchFamily="34" charset="0"/>
              </a:rPr>
              <a:t>тіркелді</a:t>
            </a:r>
            <a:r>
              <a:rPr lang="ru-RU" sz="1600" b="1" dirty="0">
                <a:solidFill>
                  <a:schemeClr val="bg1"/>
                </a:solidFill>
                <a:latin typeface="Arial" panose="020B0604020202020204" pitchFamily="34" charset="0"/>
                <a:cs typeface="Arial" panose="020B0604020202020204" pitchFamily="34" charset="0"/>
              </a:rPr>
              <a:t>)</a:t>
            </a:r>
            <a:endParaRPr lang="ru-RU"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3890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oogle Shape;306;g1bc6e687a7d_0_661"/>
          <p:cNvPicPr/>
          <p:nvPr/>
        </p:nvPicPr>
        <p:blipFill>
          <a:blip r:embed="rId2">
            <a:alphaModFix/>
          </a:blip>
          <a:srcRect l="35383" t="16583" r="38520" b="58928"/>
          <a:stretch/>
        </p:blipFill>
        <p:spPr bwMode="auto">
          <a:xfrm flipH="1">
            <a:off x="73350" y="4346600"/>
            <a:ext cx="1937000" cy="1853125"/>
          </a:xfrm>
          <a:prstGeom prst="rect">
            <a:avLst/>
          </a:prstGeom>
          <a:noFill/>
          <a:ln>
            <a:noFill/>
          </a:ln>
        </p:spPr>
      </p:pic>
      <p:pic>
        <p:nvPicPr>
          <p:cNvPr id="5" name="Google Shape;307;g1bc6e687a7d_0_661"/>
          <p:cNvPicPr/>
          <p:nvPr/>
        </p:nvPicPr>
        <p:blipFill>
          <a:blip r:embed="rId2">
            <a:alphaModFix/>
          </a:blip>
          <a:srcRect l="22287" t="40696" r="49947" b="34813"/>
          <a:stretch/>
        </p:blipFill>
        <p:spPr bwMode="auto">
          <a:xfrm flipH="1">
            <a:off x="6179225" y="1828025"/>
            <a:ext cx="2060900" cy="1853125"/>
          </a:xfrm>
          <a:prstGeom prst="rect">
            <a:avLst/>
          </a:prstGeom>
          <a:noFill/>
          <a:ln>
            <a:noFill/>
          </a:ln>
        </p:spPr>
      </p:pic>
      <p:sp>
        <p:nvSpPr>
          <p:cNvPr id="6" name="Google Shape;308;g1bc6e687a7d_0_661"/>
          <p:cNvSpPr/>
          <p:nvPr/>
        </p:nvSpPr>
        <p:spPr bwMode="auto">
          <a:xfrm>
            <a:off x="2235391" y="1157299"/>
            <a:ext cx="7906800" cy="670726"/>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Білім</a:t>
            </a:r>
            <a:r>
              <a:rPr lang="ru-RU" sz="1600" b="1" dirty="0">
                <a:solidFill>
                  <a:schemeClr val="dk1"/>
                </a:solidFill>
              </a:rPr>
              <a:t> беру </a:t>
            </a:r>
            <a:r>
              <a:rPr lang="ru-RU" sz="1600" b="1" dirty="0" err="1">
                <a:solidFill>
                  <a:schemeClr val="dk1"/>
                </a:solidFill>
              </a:rPr>
              <a:t>ұйымының</a:t>
            </a:r>
            <a:r>
              <a:rPr lang="ru-RU" sz="1600" b="1" dirty="0">
                <a:solidFill>
                  <a:schemeClr val="dk1"/>
                </a:solidFill>
              </a:rPr>
              <a:t> </a:t>
            </a:r>
            <a:r>
              <a:rPr lang="ru-RU" sz="1600" b="1" dirty="0" err="1">
                <a:solidFill>
                  <a:schemeClr val="dk1"/>
                </a:solidFill>
              </a:rPr>
              <a:t>қауіпсіздігін</a:t>
            </a:r>
            <a:r>
              <a:rPr lang="ru-RU" sz="1600" b="1" dirty="0">
                <a:solidFill>
                  <a:schemeClr val="dk1"/>
                </a:solidFill>
              </a:rPr>
              <a:t> </a:t>
            </a:r>
            <a:r>
              <a:rPr lang="ru-RU" sz="1600" b="1" dirty="0" err="1">
                <a:solidFill>
                  <a:schemeClr val="dk1"/>
                </a:solidFill>
              </a:rPr>
              <a:t>қамтамасыз</a:t>
            </a:r>
            <a:r>
              <a:rPr lang="ru-RU" sz="1600" b="1" dirty="0">
                <a:solidFill>
                  <a:schemeClr val="dk1"/>
                </a:solidFill>
              </a:rPr>
              <a:t> </a:t>
            </a:r>
            <a:r>
              <a:rPr lang="ru-RU" sz="1600" b="1" dirty="0" err="1">
                <a:solidFill>
                  <a:schemeClr val="dk1"/>
                </a:solidFill>
              </a:rPr>
              <a:t>ететін</a:t>
            </a:r>
            <a:r>
              <a:rPr lang="ru-RU" sz="1600" b="1" dirty="0">
                <a:solidFill>
                  <a:schemeClr val="dk1"/>
                </a:solidFill>
              </a:rPr>
              <a:t> </a:t>
            </a:r>
            <a:r>
              <a:rPr lang="ru-RU" sz="1600" b="1" dirty="0" err="1">
                <a:solidFill>
                  <a:schemeClr val="dk1"/>
                </a:solidFill>
              </a:rPr>
              <a:t>тұлғалардың</a:t>
            </a:r>
            <a:r>
              <a:rPr lang="ru-RU" sz="1600" b="1" dirty="0">
                <a:solidFill>
                  <a:schemeClr val="dk1"/>
                </a:solidFill>
              </a:rPr>
              <a:t> </a:t>
            </a:r>
            <a:r>
              <a:rPr lang="ru-RU" sz="1600" b="1" dirty="0" err="1">
                <a:solidFill>
                  <a:schemeClr val="dk1"/>
                </a:solidFill>
              </a:rPr>
              <a:t>әрекеттері</a:t>
            </a:r>
            <a:r>
              <a:rPr lang="ru-RU" sz="1600" b="1" dirty="0">
                <a:solidFill>
                  <a:schemeClr val="dk1"/>
                </a:solidFill>
              </a:rPr>
              <a:t>:</a:t>
            </a:r>
            <a:endParaRPr sz="1600" b="1" i="0" u="none" strike="noStrike" cap="none" dirty="0">
              <a:solidFill>
                <a:schemeClr val="dk1"/>
              </a:solidFill>
              <a:latin typeface="Arial"/>
              <a:ea typeface="Arial"/>
              <a:cs typeface="Arial"/>
            </a:endParaRPr>
          </a:p>
        </p:txBody>
      </p:sp>
      <p:sp>
        <p:nvSpPr>
          <p:cNvPr id="7" name="Google Shape;309;g1bc6e687a7d_0_661"/>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ұйымдарының</a:t>
            </a:r>
            <a:r>
              <a:rPr lang="ru-RU" sz="1600" b="1" dirty="0">
                <a:solidFill>
                  <a:srgbClr val="002060"/>
                </a:solidFill>
              </a:rPr>
              <a:t> </a:t>
            </a:r>
            <a:r>
              <a:rPr lang="ru-RU" sz="1600" b="1" dirty="0" err="1" smtClean="0">
                <a:solidFill>
                  <a:srgbClr val="002060"/>
                </a:solidFill>
              </a:rPr>
              <a:t>қызметкерлері</a:t>
            </a:r>
            <a:r>
              <a:rPr lang="ru-RU" sz="1600" b="1" dirty="0" smtClean="0">
                <a:solidFill>
                  <a:srgbClr val="002060"/>
                </a:solidFill>
              </a:rPr>
              <a:t> мен </a:t>
            </a:r>
            <a:r>
              <a:rPr lang="ru-RU" sz="1600" b="1" dirty="0" err="1" smtClean="0">
                <a:solidFill>
                  <a:srgbClr val="002060"/>
                </a:solidFill>
              </a:rPr>
              <a:t>білімалушыларына</a:t>
            </a:r>
            <a:r>
              <a:rPr lang="ru-RU" sz="1600" b="1" dirty="0" smtClean="0">
                <a:solidFill>
                  <a:srgbClr val="002060"/>
                </a:solidFill>
              </a:rPr>
              <a:t> </a:t>
            </a:r>
            <a:r>
              <a:rPr lang="ru-RU" sz="1600" b="1" dirty="0" err="1" smtClean="0">
                <a:solidFill>
                  <a:srgbClr val="002060"/>
                </a:solidFill>
              </a:rPr>
              <a:t>қарулы</a:t>
            </a:r>
            <a:r>
              <a:rPr lang="ru-RU" sz="1600" b="1" dirty="0" smtClean="0">
                <a:solidFill>
                  <a:srgbClr val="002060"/>
                </a:solidFill>
              </a:rPr>
              <a:t> </a:t>
            </a:r>
            <a:r>
              <a:rPr lang="ru-RU" sz="1600" b="1" dirty="0" err="1">
                <a:solidFill>
                  <a:srgbClr val="002060"/>
                </a:solidFill>
              </a:rPr>
              <a:t>шабуыл</a:t>
            </a:r>
            <a:r>
              <a:rPr lang="ru-RU" sz="1600" b="1" dirty="0">
                <a:solidFill>
                  <a:srgbClr val="002060"/>
                </a:solidFill>
              </a:rPr>
              <a:t> </a:t>
            </a:r>
            <a:r>
              <a:rPr lang="ru-RU" sz="1600" b="1" dirty="0" err="1">
                <a:solidFill>
                  <a:srgbClr val="002060"/>
                </a:solidFill>
              </a:rPr>
              <a:t>жасалған</a:t>
            </a:r>
            <a:r>
              <a:rPr lang="ru-RU" sz="1600" b="1" dirty="0">
                <a:solidFill>
                  <a:srgbClr val="002060"/>
                </a:solidFill>
              </a:rPr>
              <a:t> </a:t>
            </a:r>
            <a:r>
              <a:rPr lang="ru-RU" sz="1600" b="1" dirty="0" err="1">
                <a:solidFill>
                  <a:srgbClr val="002060"/>
                </a:solidFill>
              </a:rPr>
              <a:t>жағдайда</a:t>
            </a:r>
            <a:r>
              <a:rPr lang="ru-RU" sz="1600" b="1" dirty="0">
                <a:solidFill>
                  <a:srgbClr val="002060"/>
                </a:solidFill>
              </a:rPr>
              <a:t> </a:t>
            </a:r>
            <a:r>
              <a:rPr lang="ru-RU" sz="1600" b="1" dirty="0" err="1">
                <a:solidFill>
                  <a:srgbClr val="002060"/>
                </a:solidFill>
              </a:rPr>
              <a:t>әрекет</a:t>
            </a:r>
            <a:r>
              <a:rPr lang="ru-RU" sz="1600" b="1" dirty="0">
                <a:solidFill>
                  <a:srgbClr val="002060"/>
                </a:solidFill>
              </a:rPr>
              <a:t> </a:t>
            </a:r>
            <a:r>
              <a:rPr lang="ru-RU" sz="1600" b="1" dirty="0" err="1">
                <a:solidFill>
                  <a:srgbClr val="002060"/>
                </a:solidFill>
              </a:rPr>
              <a:t>ету</a:t>
            </a:r>
            <a:r>
              <a:rPr lang="ru-RU" sz="1600" b="1" dirty="0">
                <a:solidFill>
                  <a:srgbClr val="002060"/>
                </a:solidFill>
              </a:rPr>
              <a:t> АЛГОРИТМІ</a:t>
            </a:r>
            <a:endParaRPr sz="1600" b="1" dirty="0">
              <a:solidFill>
                <a:srgbClr val="002060"/>
              </a:solidFill>
            </a:endParaRPr>
          </a:p>
        </p:txBody>
      </p:sp>
      <p:sp>
        <p:nvSpPr>
          <p:cNvPr id="8" name="Google Shape;310;g1bc6e687a7d_0_661"/>
          <p:cNvSpPr/>
          <p:nvPr/>
        </p:nvSpPr>
        <p:spPr bwMode="auto">
          <a:xfrm>
            <a:off x="2738838" y="2363550"/>
            <a:ext cx="2929800" cy="763500"/>
          </a:xfrm>
          <a:prstGeom prst="rect">
            <a:avLst/>
          </a:prstGeom>
          <a:noFill/>
          <a:ln>
            <a:noFill/>
          </a:ln>
        </p:spPr>
        <p:txBody>
          <a:bodyPr spcFirstLastPara="1" wrap="square" lIns="91425" tIns="45700" rIns="91425" bIns="45700" anchor="t" anchorCtr="0">
            <a:noAutofit/>
          </a:bodyPr>
          <a:lstStyle/>
          <a:p>
            <a:pPr lvl="0">
              <a:defRPr/>
            </a:pPr>
            <a:r>
              <a:rPr lang="ru-RU" sz="1800" b="1" i="1" dirty="0" err="1">
                <a:solidFill>
                  <a:schemeClr val="dk1"/>
                </a:solidFill>
              </a:rPr>
              <a:t>қарулы</a:t>
            </a:r>
            <a:r>
              <a:rPr lang="ru-RU" sz="1800" b="1" i="1" dirty="0">
                <a:solidFill>
                  <a:schemeClr val="dk1"/>
                </a:solidFill>
              </a:rPr>
              <a:t> </a:t>
            </a:r>
            <a:r>
              <a:rPr lang="ru-RU" sz="1800" b="1" i="1" dirty="0" err="1">
                <a:solidFill>
                  <a:schemeClr val="dk1"/>
                </a:solidFill>
              </a:rPr>
              <a:t>шабуылдаушыны</a:t>
            </a:r>
            <a:r>
              <a:rPr lang="ru-RU" sz="1800" b="1" i="1" dirty="0">
                <a:solidFill>
                  <a:schemeClr val="dk1"/>
                </a:solidFill>
              </a:rPr>
              <a:t> </a:t>
            </a:r>
            <a:r>
              <a:rPr lang="ru-RU" sz="1800" b="1" i="1" dirty="0" err="1">
                <a:solidFill>
                  <a:schemeClr val="dk1"/>
                </a:solidFill>
              </a:rPr>
              <a:t>анықтау</a:t>
            </a:r>
            <a:endParaRPr sz="1600" b="0" i="0" u="none" strike="noStrike" cap="none" dirty="0">
              <a:solidFill>
                <a:schemeClr val="dk1"/>
              </a:solidFill>
              <a:latin typeface="Arial"/>
              <a:ea typeface="Arial"/>
              <a:cs typeface="Arial"/>
            </a:endParaRPr>
          </a:p>
        </p:txBody>
      </p:sp>
      <p:sp>
        <p:nvSpPr>
          <p:cNvPr id="9" name="Google Shape;311;g1bc6e687a7d_0_661"/>
          <p:cNvSpPr/>
          <p:nvPr/>
        </p:nvSpPr>
        <p:spPr bwMode="auto">
          <a:xfrm>
            <a:off x="1968675" y="4395169"/>
            <a:ext cx="3611700" cy="1853100"/>
          </a:xfrm>
          <a:prstGeom prst="rect">
            <a:avLst/>
          </a:prstGeom>
          <a:noFill/>
          <a:ln>
            <a:noFill/>
          </a:ln>
        </p:spPr>
        <p:txBody>
          <a:bodyPr spcFirstLastPara="1" wrap="square" lIns="91425" tIns="45700" rIns="91425" bIns="45700" anchor="t" anchorCtr="0">
            <a:noAutofit/>
          </a:bodyPr>
          <a:lstStyle/>
          <a:p>
            <a:pPr lvl="0" algn="just">
              <a:defRPr/>
            </a:pPr>
            <a:r>
              <a:rPr lang="ru-RU" sz="1800" b="1" i="1" dirty="0" err="1">
                <a:solidFill>
                  <a:schemeClr val="dk1"/>
                </a:solidFill>
              </a:rPr>
              <a:t>объектінің</a:t>
            </a:r>
            <a:r>
              <a:rPr lang="ru-RU" sz="1800" b="1" i="1" dirty="0">
                <a:solidFill>
                  <a:schemeClr val="dk1"/>
                </a:solidFill>
              </a:rPr>
              <a:t> </a:t>
            </a:r>
            <a:r>
              <a:rPr lang="ru-RU" sz="1800" b="1" i="1" dirty="0" err="1">
                <a:solidFill>
                  <a:schemeClr val="dk1"/>
                </a:solidFill>
              </a:rPr>
              <a:t>басшылығына</a:t>
            </a:r>
            <a:r>
              <a:rPr lang="ru-RU" sz="1800" b="1" i="1" dirty="0">
                <a:solidFill>
                  <a:schemeClr val="dk1"/>
                </a:solidFill>
              </a:rPr>
              <a:t>, </a:t>
            </a:r>
            <a:r>
              <a:rPr lang="ru-RU" sz="1800" b="1" i="1" dirty="0" err="1">
                <a:solidFill>
                  <a:schemeClr val="dk1"/>
                </a:solidFill>
              </a:rPr>
              <a:t>құқық</a:t>
            </a:r>
            <a:r>
              <a:rPr lang="ru-RU" sz="1800" b="1" i="1" dirty="0">
                <a:solidFill>
                  <a:schemeClr val="dk1"/>
                </a:solidFill>
              </a:rPr>
              <a:t> </a:t>
            </a:r>
            <a:r>
              <a:rPr lang="ru-RU" sz="1800" b="1" i="1" dirty="0" err="1">
                <a:solidFill>
                  <a:schemeClr val="dk1"/>
                </a:solidFill>
              </a:rPr>
              <a:t>қорғау</a:t>
            </a:r>
            <a:r>
              <a:rPr lang="ru-RU" sz="1800" b="1" i="1" dirty="0">
                <a:solidFill>
                  <a:schemeClr val="dk1"/>
                </a:solidFill>
              </a:rPr>
              <a:t> </a:t>
            </a:r>
            <a:r>
              <a:rPr lang="ru-RU" sz="1800" b="1" i="1" dirty="0" err="1">
                <a:solidFill>
                  <a:schemeClr val="dk1"/>
                </a:solidFill>
              </a:rPr>
              <a:t>және</a:t>
            </a:r>
            <a:r>
              <a:rPr lang="ru-RU" sz="1800" b="1" i="1" dirty="0">
                <a:solidFill>
                  <a:schemeClr val="dk1"/>
                </a:solidFill>
              </a:rPr>
              <a:t>/</a:t>
            </a:r>
            <a:r>
              <a:rPr lang="ru-RU" sz="1800" b="1" i="1" dirty="0" err="1">
                <a:solidFill>
                  <a:schemeClr val="dk1"/>
                </a:solidFill>
              </a:rPr>
              <a:t>немесе</a:t>
            </a:r>
            <a:r>
              <a:rPr lang="ru-RU" sz="1800" b="1" i="1" dirty="0">
                <a:solidFill>
                  <a:schemeClr val="dk1"/>
                </a:solidFill>
              </a:rPr>
              <a:t> </a:t>
            </a:r>
            <a:r>
              <a:rPr lang="ru-RU" sz="1800" b="1" i="1" dirty="0" err="1">
                <a:solidFill>
                  <a:schemeClr val="dk1"/>
                </a:solidFill>
              </a:rPr>
              <a:t>арнаулы</a:t>
            </a:r>
            <a:r>
              <a:rPr lang="ru-RU" sz="1800" b="1" i="1" dirty="0">
                <a:solidFill>
                  <a:schemeClr val="dk1"/>
                </a:solidFill>
              </a:rPr>
              <a:t> </a:t>
            </a:r>
            <a:r>
              <a:rPr lang="ru-RU" sz="1800" b="1" i="1" dirty="0" err="1">
                <a:solidFill>
                  <a:schemeClr val="dk1"/>
                </a:solidFill>
              </a:rPr>
              <a:t>мемлекеттік</a:t>
            </a:r>
            <a:r>
              <a:rPr lang="ru-RU" sz="1800" b="1" i="1" dirty="0">
                <a:solidFill>
                  <a:schemeClr val="dk1"/>
                </a:solidFill>
              </a:rPr>
              <a:t> </a:t>
            </a:r>
            <a:r>
              <a:rPr lang="ru-RU" sz="1800" b="1" i="1" dirty="0" err="1">
                <a:solidFill>
                  <a:schemeClr val="dk1"/>
                </a:solidFill>
              </a:rPr>
              <a:t>органдарға</a:t>
            </a:r>
            <a:r>
              <a:rPr lang="ru-RU" sz="1800" b="1" i="1" dirty="0">
                <a:solidFill>
                  <a:schemeClr val="dk1"/>
                </a:solidFill>
              </a:rPr>
              <a:t> </a:t>
            </a:r>
            <a:r>
              <a:rPr lang="ru-RU" sz="1800" b="1" i="1" dirty="0" err="1">
                <a:solidFill>
                  <a:schemeClr val="dk1"/>
                </a:solidFill>
              </a:rPr>
              <a:t>қарулы</a:t>
            </a:r>
            <a:r>
              <a:rPr lang="ru-RU" sz="1800" b="1" i="1" dirty="0">
                <a:solidFill>
                  <a:schemeClr val="dk1"/>
                </a:solidFill>
              </a:rPr>
              <a:t> </a:t>
            </a:r>
            <a:r>
              <a:rPr lang="ru-RU" sz="1800" b="1" i="1" dirty="0" err="1">
                <a:solidFill>
                  <a:schemeClr val="dk1"/>
                </a:solidFill>
              </a:rPr>
              <a:t>шабуыл</a:t>
            </a:r>
            <a:r>
              <a:rPr lang="ru-RU" sz="1800" b="1" i="1" dirty="0">
                <a:solidFill>
                  <a:schemeClr val="dk1"/>
                </a:solidFill>
              </a:rPr>
              <a:t> </a:t>
            </a:r>
            <a:r>
              <a:rPr lang="ru-RU" sz="1800" b="1" i="1" dirty="0" err="1">
                <a:solidFill>
                  <a:schemeClr val="dk1"/>
                </a:solidFill>
              </a:rPr>
              <a:t>жасау</a:t>
            </a:r>
            <a:r>
              <a:rPr lang="ru-RU" sz="1800" b="1" i="1" dirty="0">
                <a:solidFill>
                  <a:schemeClr val="dk1"/>
                </a:solidFill>
              </a:rPr>
              <a:t> </a:t>
            </a:r>
            <a:r>
              <a:rPr lang="ru-RU" sz="1800" b="1" i="1" dirty="0" err="1">
                <a:solidFill>
                  <a:schemeClr val="dk1"/>
                </a:solidFill>
              </a:rPr>
              <a:t>фактісі</a:t>
            </a:r>
            <a:r>
              <a:rPr lang="ru-RU" sz="1800" b="1" i="1" dirty="0">
                <a:solidFill>
                  <a:schemeClr val="dk1"/>
                </a:solidFill>
              </a:rPr>
              <a:t> </a:t>
            </a:r>
            <a:r>
              <a:rPr lang="ru-RU" sz="1800" b="1" i="1" dirty="0" err="1">
                <a:solidFill>
                  <a:schemeClr val="dk1"/>
                </a:solidFill>
              </a:rPr>
              <a:t>туралы</a:t>
            </a:r>
            <a:r>
              <a:rPr lang="ru-RU" sz="1800" b="1" i="1" dirty="0">
                <a:solidFill>
                  <a:schemeClr val="dk1"/>
                </a:solidFill>
              </a:rPr>
              <a:t> </a:t>
            </a:r>
            <a:r>
              <a:rPr lang="ru-RU" sz="1800" b="1" i="1" dirty="0" err="1">
                <a:solidFill>
                  <a:schemeClr val="dk1"/>
                </a:solidFill>
              </a:rPr>
              <a:t>кез</a:t>
            </a:r>
            <a:r>
              <a:rPr lang="ru-RU" sz="1800" b="1" i="1" dirty="0">
                <a:solidFill>
                  <a:schemeClr val="dk1"/>
                </a:solidFill>
              </a:rPr>
              <a:t> </a:t>
            </a:r>
            <a:r>
              <a:rPr lang="ru-RU" sz="1800" b="1" i="1" dirty="0" err="1">
                <a:solidFill>
                  <a:schemeClr val="dk1"/>
                </a:solidFill>
              </a:rPr>
              <a:t>келген</a:t>
            </a:r>
            <a:r>
              <a:rPr lang="ru-RU" sz="1800" b="1" i="1" dirty="0">
                <a:solidFill>
                  <a:schemeClr val="dk1"/>
                </a:solidFill>
              </a:rPr>
              <a:t> </a:t>
            </a:r>
            <a:r>
              <a:rPr lang="ru-RU" sz="1800" b="1" i="1" dirty="0" err="1">
                <a:solidFill>
                  <a:schemeClr val="dk1"/>
                </a:solidFill>
              </a:rPr>
              <a:t>тәсілмен</a:t>
            </a:r>
            <a:r>
              <a:rPr lang="ru-RU" sz="1800" b="1" i="1" dirty="0">
                <a:solidFill>
                  <a:schemeClr val="dk1"/>
                </a:solidFill>
              </a:rPr>
              <a:t> </a:t>
            </a:r>
            <a:r>
              <a:rPr lang="ru-RU" sz="1800" b="1" i="1" dirty="0" err="1">
                <a:solidFill>
                  <a:schemeClr val="dk1"/>
                </a:solidFill>
              </a:rPr>
              <a:t>хабарлауға</a:t>
            </a:r>
            <a:endParaRPr sz="1600" b="0" i="0" u="none" strike="noStrike" cap="none" dirty="0">
              <a:solidFill>
                <a:schemeClr val="dk1"/>
              </a:solidFill>
              <a:latin typeface="Arial"/>
              <a:ea typeface="Arial"/>
              <a:cs typeface="Arial"/>
            </a:endParaRPr>
          </a:p>
        </p:txBody>
      </p:sp>
      <p:sp>
        <p:nvSpPr>
          <p:cNvPr id="10" name="Google Shape;312;g1bc6e687a7d_0_661"/>
          <p:cNvSpPr/>
          <p:nvPr/>
        </p:nvSpPr>
        <p:spPr bwMode="auto">
          <a:xfrm>
            <a:off x="8240131" y="2260371"/>
            <a:ext cx="3868200" cy="1077300"/>
          </a:xfrm>
          <a:prstGeom prst="rect">
            <a:avLst/>
          </a:prstGeom>
          <a:noFill/>
          <a:ln>
            <a:noFill/>
          </a:ln>
        </p:spPr>
        <p:txBody>
          <a:bodyPr spcFirstLastPara="1" wrap="square" lIns="91425" tIns="45700" rIns="91425" bIns="45700" anchor="t" anchorCtr="0">
            <a:noAutofit/>
          </a:bodyPr>
          <a:lstStyle/>
          <a:p>
            <a:pPr lvl="0" algn="just">
              <a:defRPr/>
            </a:pPr>
            <a:r>
              <a:rPr lang="ru-RU" sz="1600" dirty="0" err="1">
                <a:solidFill>
                  <a:schemeClr val="dk1"/>
                </a:solidFill>
              </a:rPr>
              <a:t>мүмкіндігінше</a:t>
            </a:r>
            <a:r>
              <a:rPr lang="ru-RU" sz="1600" dirty="0">
                <a:solidFill>
                  <a:schemeClr val="dk1"/>
                </a:solidFill>
              </a:rPr>
              <a:t> </a:t>
            </a:r>
            <a:r>
              <a:rPr lang="ru-RU" sz="1600" dirty="0" err="1">
                <a:solidFill>
                  <a:schemeClr val="dk1"/>
                </a:solidFill>
              </a:rPr>
              <a:t>объектідегі</a:t>
            </a:r>
            <a:r>
              <a:rPr lang="ru-RU" sz="1600" dirty="0">
                <a:solidFill>
                  <a:schemeClr val="dk1"/>
                </a:solidFill>
              </a:rPr>
              <a:t> </a:t>
            </a:r>
            <a:r>
              <a:rPr lang="ru-RU" sz="1600" dirty="0" err="1">
                <a:solidFill>
                  <a:schemeClr val="dk1"/>
                </a:solidFill>
              </a:rPr>
              <a:t>адамдардың</a:t>
            </a:r>
            <a:r>
              <a:rPr lang="ru-RU" sz="1600" dirty="0">
                <a:solidFill>
                  <a:schemeClr val="dk1"/>
                </a:solidFill>
              </a:rPr>
              <a:t> </a:t>
            </a:r>
            <a:r>
              <a:rPr lang="ru-RU" sz="1600" dirty="0" err="1">
                <a:solidFill>
                  <a:schemeClr val="dk1"/>
                </a:solidFill>
              </a:rPr>
              <a:t>жаппай</a:t>
            </a:r>
            <a:r>
              <a:rPr lang="ru-RU" sz="1600" dirty="0">
                <a:solidFill>
                  <a:schemeClr val="dk1"/>
                </a:solidFill>
              </a:rPr>
              <a:t> </a:t>
            </a:r>
            <a:r>
              <a:rPr lang="ru-RU" sz="1600" dirty="0" err="1">
                <a:solidFill>
                  <a:schemeClr val="dk1"/>
                </a:solidFill>
              </a:rPr>
              <a:t>болатын</a:t>
            </a:r>
            <a:r>
              <a:rPr lang="ru-RU" sz="1600" dirty="0">
                <a:solidFill>
                  <a:schemeClr val="dk1"/>
                </a:solidFill>
              </a:rPr>
              <a:t> </a:t>
            </a:r>
            <a:r>
              <a:rPr lang="ru-RU" sz="1600" dirty="0" err="1">
                <a:solidFill>
                  <a:schemeClr val="dk1"/>
                </a:solidFill>
              </a:rPr>
              <a:t>жерлеріне</a:t>
            </a:r>
            <a:r>
              <a:rPr lang="ru-RU" sz="1600" dirty="0">
                <a:solidFill>
                  <a:schemeClr val="dk1"/>
                </a:solidFill>
              </a:rPr>
              <a:t> </a:t>
            </a:r>
            <a:r>
              <a:rPr lang="ru-RU" sz="1600" dirty="0" err="1">
                <a:solidFill>
                  <a:schemeClr val="dk1"/>
                </a:solidFill>
              </a:rPr>
              <a:t>оның</a:t>
            </a:r>
            <a:r>
              <a:rPr lang="ru-RU" sz="1600" dirty="0">
                <a:solidFill>
                  <a:schemeClr val="dk1"/>
                </a:solidFill>
              </a:rPr>
              <a:t> </a:t>
            </a:r>
            <a:r>
              <a:rPr lang="ru-RU" sz="1600" dirty="0" err="1">
                <a:solidFill>
                  <a:schemeClr val="dk1"/>
                </a:solidFill>
              </a:rPr>
              <a:t>қозғалысын</a:t>
            </a:r>
            <a:r>
              <a:rPr lang="ru-RU" sz="1600" dirty="0">
                <a:solidFill>
                  <a:schemeClr val="dk1"/>
                </a:solidFill>
              </a:rPr>
              <a:t> </a:t>
            </a:r>
            <a:r>
              <a:rPr lang="ru-RU" sz="1600" dirty="0" err="1">
                <a:solidFill>
                  <a:schemeClr val="dk1"/>
                </a:solidFill>
              </a:rPr>
              <a:t>бөгеу</a:t>
            </a:r>
            <a:endParaRPr sz="1600" b="0" i="0" u="none" strike="noStrike" cap="none" dirty="0">
              <a:solidFill>
                <a:schemeClr val="dk1"/>
              </a:solidFill>
              <a:latin typeface="Arial"/>
              <a:ea typeface="Arial"/>
              <a:cs typeface="Arial"/>
            </a:endParaRPr>
          </a:p>
        </p:txBody>
      </p:sp>
      <p:sp>
        <p:nvSpPr>
          <p:cNvPr id="11" name="Google Shape;313;g1bc6e687a7d_0_661"/>
          <p:cNvSpPr/>
          <p:nvPr/>
        </p:nvSpPr>
        <p:spPr bwMode="auto">
          <a:xfrm>
            <a:off x="8438425" y="4526388"/>
            <a:ext cx="3471600" cy="1077300"/>
          </a:xfrm>
          <a:prstGeom prst="rect">
            <a:avLst/>
          </a:prstGeom>
          <a:noFill/>
          <a:ln>
            <a:noFill/>
          </a:ln>
        </p:spPr>
        <p:txBody>
          <a:bodyPr spcFirstLastPara="1" wrap="square" lIns="91425" tIns="45700" rIns="91425" bIns="45700" anchor="t" anchorCtr="0">
            <a:noAutofit/>
          </a:bodyPr>
          <a:lstStyle/>
          <a:p>
            <a:pPr lvl="0" algn="just">
              <a:defRPr/>
            </a:pPr>
            <a:r>
              <a:rPr lang="ru-RU" sz="1800" b="1" i="1" dirty="0" err="1">
                <a:solidFill>
                  <a:schemeClr val="dk1"/>
                </a:solidFill>
              </a:rPr>
              <a:t>объектідегі</a:t>
            </a:r>
            <a:r>
              <a:rPr lang="ru-RU" sz="1800" b="1" i="1" dirty="0">
                <a:solidFill>
                  <a:schemeClr val="dk1"/>
                </a:solidFill>
              </a:rPr>
              <a:t> </a:t>
            </a:r>
            <a:r>
              <a:rPr lang="ru-RU" sz="1800" b="1" i="1" dirty="0" err="1">
                <a:solidFill>
                  <a:schemeClr val="dk1"/>
                </a:solidFill>
              </a:rPr>
              <a:t>адамдардың</a:t>
            </a:r>
            <a:r>
              <a:rPr lang="ru-RU" sz="1800" b="1" i="1" dirty="0">
                <a:solidFill>
                  <a:schemeClr val="dk1"/>
                </a:solidFill>
              </a:rPr>
              <a:t> </a:t>
            </a:r>
            <a:r>
              <a:rPr lang="ru-RU" sz="1800" b="1" i="1" dirty="0" err="1">
                <a:solidFill>
                  <a:schemeClr val="dk1"/>
                </a:solidFill>
              </a:rPr>
              <a:t>қауіпсіздігін</a:t>
            </a:r>
            <a:r>
              <a:rPr lang="ru-RU" sz="1800" b="1" i="1" dirty="0">
                <a:solidFill>
                  <a:schemeClr val="dk1"/>
                </a:solidFill>
              </a:rPr>
              <a:t> </a:t>
            </a:r>
            <a:r>
              <a:rPr lang="ru-RU" sz="1800" b="1" i="1" dirty="0" err="1">
                <a:solidFill>
                  <a:schemeClr val="dk1"/>
                </a:solidFill>
              </a:rPr>
              <a:t>қамтамасыз</a:t>
            </a:r>
            <a:r>
              <a:rPr lang="ru-RU" sz="1800" b="1" i="1" dirty="0">
                <a:solidFill>
                  <a:schemeClr val="dk1"/>
                </a:solidFill>
              </a:rPr>
              <a:t> </a:t>
            </a:r>
            <a:r>
              <a:rPr lang="ru-RU" sz="1800" b="1" i="1" dirty="0" err="1">
                <a:solidFill>
                  <a:schemeClr val="dk1"/>
                </a:solidFill>
              </a:rPr>
              <a:t>ету</a:t>
            </a:r>
            <a:r>
              <a:rPr lang="ru-RU" sz="1800" b="1" i="1" dirty="0">
                <a:solidFill>
                  <a:schemeClr val="dk1"/>
                </a:solidFill>
              </a:rPr>
              <a:t> </a:t>
            </a:r>
            <a:r>
              <a:rPr lang="ru-RU" sz="1800" b="1" i="1" dirty="0" err="1">
                <a:solidFill>
                  <a:schemeClr val="dk1"/>
                </a:solidFill>
              </a:rPr>
              <a:t>бойынша</a:t>
            </a:r>
            <a:r>
              <a:rPr lang="ru-RU" sz="1800" b="1" i="1" dirty="0">
                <a:solidFill>
                  <a:schemeClr val="dk1"/>
                </a:solidFill>
              </a:rPr>
              <a:t> </a:t>
            </a:r>
            <a:r>
              <a:rPr lang="ru-RU" sz="1800" b="1" i="1" dirty="0" err="1">
                <a:solidFill>
                  <a:schemeClr val="dk1"/>
                </a:solidFill>
              </a:rPr>
              <a:t>шаралар</a:t>
            </a:r>
            <a:r>
              <a:rPr lang="ru-RU" sz="1800" b="1" i="1" dirty="0">
                <a:solidFill>
                  <a:schemeClr val="dk1"/>
                </a:solidFill>
              </a:rPr>
              <a:t> </a:t>
            </a:r>
            <a:r>
              <a:rPr lang="ru-RU" sz="1800" b="1" i="1" dirty="0" err="1">
                <a:solidFill>
                  <a:schemeClr val="dk1"/>
                </a:solidFill>
              </a:rPr>
              <a:t>қабылдау</a:t>
            </a:r>
            <a:r>
              <a:rPr lang="ru-RU" sz="1800" b="1" i="1" dirty="0">
                <a:solidFill>
                  <a:schemeClr val="dk1"/>
                </a:solidFill>
              </a:rPr>
              <a:t> (</a:t>
            </a:r>
            <a:r>
              <a:rPr lang="ru-RU" sz="1800" b="1" i="1" dirty="0" err="1">
                <a:solidFill>
                  <a:schemeClr val="dk1"/>
                </a:solidFill>
              </a:rPr>
              <a:t>эвакуациялау</a:t>
            </a:r>
            <a:r>
              <a:rPr lang="ru-RU" sz="1800" b="1" i="1" dirty="0">
                <a:solidFill>
                  <a:schemeClr val="dk1"/>
                </a:solidFill>
              </a:rPr>
              <a:t>, </a:t>
            </a:r>
            <a:r>
              <a:rPr lang="ru-RU" sz="1800" b="1" i="1" dirty="0" err="1">
                <a:solidFill>
                  <a:schemeClr val="dk1"/>
                </a:solidFill>
              </a:rPr>
              <a:t>ішкі</a:t>
            </a:r>
            <a:r>
              <a:rPr lang="ru-RU" sz="1800" b="1" i="1" dirty="0">
                <a:solidFill>
                  <a:schemeClr val="dk1"/>
                </a:solidFill>
              </a:rPr>
              <a:t> </a:t>
            </a:r>
            <a:r>
              <a:rPr lang="ru-RU" sz="1800" b="1" i="1" dirty="0" err="1">
                <a:solidFill>
                  <a:schemeClr val="dk1"/>
                </a:solidFill>
              </a:rPr>
              <a:t>кедергілерді</a:t>
            </a:r>
            <a:r>
              <a:rPr lang="ru-RU" sz="1800" b="1" i="1" dirty="0">
                <a:solidFill>
                  <a:schemeClr val="dk1"/>
                </a:solidFill>
              </a:rPr>
              <a:t> жабу)</a:t>
            </a:r>
            <a:endParaRPr sz="1600" b="0" i="0" u="none" strike="noStrike" cap="none" dirty="0">
              <a:solidFill>
                <a:schemeClr val="dk1"/>
              </a:solidFill>
              <a:latin typeface="Arial"/>
              <a:ea typeface="Arial"/>
              <a:cs typeface="Arial"/>
            </a:endParaRPr>
          </a:p>
        </p:txBody>
      </p:sp>
      <p:cxnSp>
        <p:nvCxnSpPr>
          <p:cNvPr id="12" name="Google Shape;314;g1bc6e687a7d_0_661"/>
          <p:cNvCxnSpPr>
            <a:cxnSpLocks/>
            <a:stCxn id="13" idx="2"/>
            <a:endCxn id="4" idx="0"/>
          </p:cNvCxnSpPr>
          <p:nvPr/>
        </p:nvCxnSpPr>
        <p:spPr bwMode="auto">
          <a:xfrm rot="5400000">
            <a:off x="1240966" y="3106400"/>
            <a:ext cx="1041300" cy="1439400"/>
          </a:xfrm>
          <a:prstGeom prst="bentConnector3">
            <a:avLst>
              <a:gd name="adj1" fmla="val 49993"/>
            </a:avLst>
          </a:prstGeom>
          <a:noFill/>
          <a:ln w="9525" cap="flat" cmpd="sng">
            <a:solidFill>
              <a:schemeClr val="dk1"/>
            </a:solidFill>
            <a:prstDash val="solid"/>
            <a:miter lim="800000"/>
            <a:headEnd type="none" w="sm" len="sm"/>
            <a:tailEnd type="triangle" w="med" len="med"/>
          </a:ln>
        </p:spPr>
      </p:cxnSp>
      <p:cxnSp>
        <p:nvCxnSpPr>
          <p:cNvPr id="14" name="Google Shape;316;g1bc6e687a7d_0_661"/>
          <p:cNvCxnSpPr>
            <a:cxnSpLocks/>
            <a:endCxn id="15" idx="0"/>
          </p:cNvCxnSpPr>
          <p:nvPr/>
        </p:nvCxnSpPr>
        <p:spPr bwMode="auto">
          <a:xfrm rot="5400000">
            <a:off x="7116475" y="3756300"/>
            <a:ext cx="718799" cy="272100"/>
          </a:xfrm>
          <a:prstGeom prst="bentConnector3">
            <a:avLst>
              <a:gd name="adj1" fmla="val 50000"/>
            </a:avLst>
          </a:prstGeom>
          <a:noFill/>
          <a:ln w="9525" cap="flat" cmpd="sng">
            <a:solidFill>
              <a:schemeClr val="dk1"/>
            </a:solidFill>
            <a:prstDash val="solid"/>
            <a:miter lim="800000"/>
            <a:headEnd type="none" w="sm" len="sm"/>
            <a:tailEnd type="triangle" w="med" len="med"/>
          </a:ln>
        </p:spPr>
      </p:cxnSp>
      <p:pic>
        <p:nvPicPr>
          <p:cNvPr id="13" name="Google Shape;315;g1bc6e687a7d_0_661"/>
          <p:cNvPicPr/>
          <p:nvPr/>
        </p:nvPicPr>
        <p:blipFill>
          <a:blip r:embed="rId3">
            <a:alphaModFix/>
          </a:blip>
          <a:srcRect l="31868" r="39618"/>
          <a:stretch/>
        </p:blipFill>
        <p:spPr bwMode="auto">
          <a:xfrm flipH="1">
            <a:off x="2017732" y="1624575"/>
            <a:ext cx="927168" cy="1680875"/>
          </a:xfrm>
          <a:prstGeom prst="rect">
            <a:avLst/>
          </a:prstGeom>
          <a:noFill/>
          <a:ln>
            <a:noFill/>
          </a:ln>
        </p:spPr>
      </p:pic>
      <p:pic>
        <p:nvPicPr>
          <p:cNvPr id="16" name="Google Shape;318;g1bc6e687a7d_0_661"/>
          <p:cNvPicPr/>
          <p:nvPr/>
        </p:nvPicPr>
        <p:blipFill>
          <a:blip r:embed="rId2">
            <a:alphaModFix/>
          </a:blip>
          <a:srcRect l="4546" t="4143" r="82961" b="85768"/>
          <a:stretch/>
        </p:blipFill>
        <p:spPr bwMode="auto">
          <a:xfrm>
            <a:off x="768725" y="2541775"/>
            <a:ext cx="927175" cy="763351"/>
          </a:xfrm>
          <a:prstGeom prst="rect">
            <a:avLst/>
          </a:prstGeom>
          <a:noFill/>
          <a:ln>
            <a:noFill/>
          </a:ln>
        </p:spPr>
      </p:pic>
      <p:pic>
        <p:nvPicPr>
          <p:cNvPr id="17" name="Google Shape;319;g1bc6e687a7d_0_661"/>
          <p:cNvPicPr/>
          <p:nvPr/>
        </p:nvPicPr>
        <p:blipFill>
          <a:blip r:embed="rId2">
            <a:alphaModFix/>
          </a:blip>
          <a:srcRect l="50467" t="2378" r="38515" b="86639"/>
          <a:stretch/>
        </p:blipFill>
        <p:spPr bwMode="auto">
          <a:xfrm>
            <a:off x="823437" y="1624888"/>
            <a:ext cx="817750" cy="831000"/>
          </a:xfrm>
          <a:prstGeom prst="rect">
            <a:avLst/>
          </a:prstGeom>
          <a:noFill/>
          <a:ln>
            <a:noFill/>
          </a:ln>
        </p:spPr>
      </p:pic>
      <p:sp>
        <p:nvSpPr>
          <p:cNvPr id="18" name="Google Shape;320;g1bc6e687a7d_0_661"/>
          <p:cNvSpPr/>
          <p:nvPr/>
        </p:nvSpPr>
        <p:spPr bwMode="auto">
          <a:xfrm>
            <a:off x="1623863" y="2202513"/>
            <a:ext cx="240000" cy="120000"/>
          </a:xfrm>
          <a:prstGeom prst="right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9" name="Google Shape;321;g1bc6e687a7d_0_661"/>
          <p:cNvSpPr/>
          <p:nvPr/>
        </p:nvSpPr>
        <p:spPr bwMode="auto">
          <a:xfrm>
            <a:off x="1623863" y="2927613"/>
            <a:ext cx="240000" cy="120000"/>
          </a:xfrm>
          <a:prstGeom prst="right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pic>
        <p:nvPicPr>
          <p:cNvPr id="15" name="Google Shape;317;g1bc6e687a7d_0_661"/>
          <p:cNvPicPr/>
          <p:nvPr/>
        </p:nvPicPr>
        <p:blipFill>
          <a:blip r:embed="rId2">
            <a:alphaModFix/>
          </a:blip>
          <a:srcRect l="-919" t="64748" r="69646" b="3665"/>
          <a:stretch/>
        </p:blipFill>
        <p:spPr bwMode="auto">
          <a:xfrm>
            <a:off x="6179225" y="4251750"/>
            <a:ext cx="2321200" cy="239017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26;g1bc6e687a7d_0_725"/>
          <p:cNvSpPr/>
          <p:nvPr/>
        </p:nvSpPr>
        <p:spPr bwMode="auto">
          <a:xfrm>
            <a:off x="728538" y="5253900"/>
            <a:ext cx="10905600" cy="583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5" name="Google Shape;327;g1bc6e687a7d_0_725"/>
          <p:cNvPicPr/>
          <p:nvPr/>
        </p:nvPicPr>
        <p:blipFill>
          <a:blip r:embed="rId2">
            <a:alphaModFix/>
          </a:blip>
          <a:stretch/>
        </p:blipFill>
        <p:spPr bwMode="auto">
          <a:xfrm>
            <a:off x="138013" y="3174538"/>
            <a:ext cx="3300001" cy="1831423"/>
          </a:xfrm>
          <a:prstGeom prst="rect">
            <a:avLst/>
          </a:prstGeom>
          <a:noFill/>
          <a:ln>
            <a:noFill/>
          </a:ln>
        </p:spPr>
      </p:pic>
      <p:sp>
        <p:nvSpPr>
          <p:cNvPr id="6" name="Google Shape;328;g1bc6e687a7d_0_725"/>
          <p:cNvSpPr/>
          <p:nvPr/>
        </p:nvSpPr>
        <p:spPr bwMode="auto">
          <a:xfrm>
            <a:off x="3438025" y="3416600"/>
            <a:ext cx="7992000" cy="583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329;g1bc6e687a7d_0_725"/>
          <p:cNvSpPr/>
          <p:nvPr/>
        </p:nvSpPr>
        <p:spPr bwMode="auto">
          <a:xfrm>
            <a:off x="3797000" y="3512350"/>
            <a:ext cx="7905000" cy="164310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Жақын</a:t>
            </a:r>
            <a:r>
              <a:rPr lang="ru-RU" sz="1500" b="1" dirty="0">
                <a:solidFill>
                  <a:schemeClr val="dk1"/>
                </a:solidFill>
              </a:rPr>
              <a:t> </a:t>
            </a:r>
            <a:r>
              <a:rPr lang="ru-RU" sz="1500" b="1" dirty="0" err="1">
                <a:solidFill>
                  <a:schemeClr val="dk1"/>
                </a:solidFill>
              </a:rPr>
              <a:t>жерде</a:t>
            </a:r>
            <a:r>
              <a:rPr lang="ru-RU" sz="1500" b="1" dirty="0">
                <a:solidFill>
                  <a:schemeClr val="dk1"/>
                </a:solidFill>
              </a:rPr>
              <a:t> </a:t>
            </a:r>
            <a:r>
              <a:rPr lang="ru-RU" sz="1500" b="1" dirty="0" err="1">
                <a:solidFill>
                  <a:schemeClr val="dk1"/>
                </a:solidFill>
              </a:rPr>
              <a:t>орналасқан</a:t>
            </a:r>
            <a:r>
              <a:rPr lang="ru-RU" sz="1500" b="1" dirty="0">
                <a:solidFill>
                  <a:schemeClr val="dk1"/>
                </a:solidFill>
              </a:rPr>
              <a:t> </a:t>
            </a:r>
            <a:r>
              <a:rPr lang="ru-RU" sz="1500" b="1" dirty="0" err="1" smtClean="0">
                <a:solidFill>
                  <a:schemeClr val="dk1"/>
                </a:solidFill>
              </a:rPr>
              <a:t>оқушыларды</a:t>
            </a:r>
            <a:r>
              <a:rPr lang="ru-RU" sz="1500" b="1" dirty="0" smtClean="0">
                <a:solidFill>
                  <a:schemeClr val="dk1"/>
                </a:solidFill>
              </a:rPr>
              <a:t> </a:t>
            </a:r>
            <a:r>
              <a:rPr lang="ru-RU" sz="1500" b="1" dirty="0" err="1">
                <a:solidFill>
                  <a:schemeClr val="dk1"/>
                </a:solidFill>
              </a:rPr>
              <a:t>қорғауды</a:t>
            </a:r>
            <a:r>
              <a:rPr lang="ru-RU" sz="1500" b="1" dirty="0">
                <a:solidFill>
                  <a:schemeClr val="dk1"/>
                </a:solidFill>
              </a:rPr>
              <a:t> </a:t>
            </a:r>
            <a:r>
              <a:rPr lang="ru-RU" sz="1500" b="1" dirty="0" err="1">
                <a:solidFill>
                  <a:schemeClr val="dk1"/>
                </a:solidFill>
              </a:rPr>
              <a:t>ұйымдастыру</a:t>
            </a:r>
            <a:endParaRPr sz="1300" b="1" dirty="0">
              <a:solidFill>
                <a:schemeClr val="dk1"/>
              </a:solidFill>
            </a:endParaRPr>
          </a:p>
          <a:p>
            <a:pPr marL="0" marR="0" lvl="0" indent="0" algn="l">
              <a:spcBef>
                <a:spcPts val="0"/>
              </a:spcBef>
              <a:spcAft>
                <a:spcPts val="0"/>
              </a:spcAft>
              <a:buNone/>
              <a:defRPr/>
            </a:pPr>
            <a:endParaRPr sz="1300" b="1" dirty="0">
              <a:solidFill>
                <a:schemeClr val="dk1"/>
              </a:solidFill>
            </a:endParaRPr>
          </a:p>
          <a:p>
            <a:pPr lvl="0">
              <a:defRPr/>
            </a:pPr>
            <a:r>
              <a:rPr lang="ru-RU" dirty="0" err="1">
                <a:solidFill>
                  <a:schemeClr val="dk1"/>
                </a:solidFill>
              </a:rPr>
              <a:t>Мүмкіндігінше</a:t>
            </a:r>
            <a:r>
              <a:rPr lang="ru-RU" dirty="0">
                <a:solidFill>
                  <a:schemeClr val="dk1"/>
                </a:solidFill>
              </a:rPr>
              <a:t> </a:t>
            </a:r>
            <a:r>
              <a:rPr lang="ru-RU" dirty="0" err="1">
                <a:solidFill>
                  <a:schemeClr val="dk1"/>
                </a:solidFill>
              </a:rPr>
              <a:t>олардың</a:t>
            </a:r>
            <a:r>
              <a:rPr lang="ru-RU" dirty="0">
                <a:solidFill>
                  <a:schemeClr val="dk1"/>
                </a:solidFill>
              </a:rPr>
              <a:t> </a:t>
            </a:r>
            <a:r>
              <a:rPr lang="ru-RU" dirty="0" err="1">
                <a:solidFill>
                  <a:schemeClr val="dk1"/>
                </a:solidFill>
              </a:rPr>
              <a:t>кепілге</a:t>
            </a:r>
            <a:r>
              <a:rPr lang="ru-RU" dirty="0">
                <a:solidFill>
                  <a:schemeClr val="dk1"/>
                </a:solidFill>
              </a:rPr>
              <a:t> </a:t>
            </a:r>
            <a:r>
              <a:rPr lang="ru-RU" dirty="0" err="1">
                <a:solidFill>
                  <a:schemeClr val="dk1"/>
                </a:solidFill>
              </a:rPr>
              <a:t>алынуын</a:t>
            </a:r>
            <a:r>
              <a:rPr lang="ru-RU" dirty="0">
                <a:solidFill>
                  <a:schemeClr val="dk1"/>
                </a:solidFill>
              </a:rPr>
              <a:t> </a:t>
            </a:r>
            <a:r>
              <a:rPr lang="ru-RU" dirty="0" err="1">
                <a:solidFill>
                  <a:schemeClr val="dk1"/>
                </a:solidFill>
              </a:rPr>
              <a:t>болдыртпаңыз</a:t>
            </a:r>
            <a:r>
              <a:rPr lang="ru-RU" dirty="0">
                <a:solidFill>
                  <a:schemeClr val="dk1"/>
                </a:solidFill>
              </a:rPr>
              <a:t>, </a:t>
            </a:r>
            <a:r>
              <a:rPr lang="ru-RU" dirty="0" err="1">
                <a:solidFill>
                  <a:schemeClr val="dk1"/>
                </a:solidFill>
              </a:rPr>
              <a:t>оларды</a:t>
            </a:r>
            <a:r>
              <a:rPr lang="ru-RU" dirty="0">
                <a:solidFill>
                  <a:schemeClr val="dk1"/>
                </a:solidFill>
              </a:rPr>
              <a:t> </a:t>
            </a:r>
            <a:r>
              <a:rPr lang="ru-RU" dirty="0" err="1">
                <a:solidFill>
                  <a:schemeClr val="dk1"/>
                </a:solidFill>
              </a:rPr>
              <a:t>ғимараттан</a:t>
            </a:r>
            <a:r>
              <a:rPr lang="ru-RU" dirty="0">
                <a:solidFill>
                  <a:schemeClr val="dk1"/>
                </a:solidFill>
              </a:rPr>
              <a:t> </a:t>
            </a:r>
            <a:r>
              <a:rPr lang="ru-RU" dirty="0" err="1">
                <a:solidFill>
                  <a:schemeClr val="dk1"/>
                </a:solidFill>
              </a:rPr>
              <a:t>үнсіз</a:t>
            </a:r>
            <a:r>
              <a:rPr lang="ru-RU" dirty="0">
                <a:solidFill>
                  <a:schemeClr val="dk1"/>
                </a:solidFill>
              </a:rPr>
              <a:t> </a:t>
            </a:r>
            <a:r>
              <a:rPr lang="ru-RU" dirty="0" err="1">
                <a:solidFill>
                  <a:schemeClr val="dk1"/>
                </a:solidFill>
              </a:rPr>
              <a:t>шығарыңыз</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бөлмені</a:t>
            </a:r>
            <a:r>
              <a:rPr lang="ru-RU" dirty="0">
                <a:solidFill>
                  <a:schemeClr val="dk1"/>
                </a:solidFill>
              </a:rPr>
              <a:t> </a:t>
            </a:r>
            <a:r>
              <a:rPr lang="ru-RU" dirty="0" err="1">
                <a:solidFill>
                  <a:schemeClr val="dk1"/>
                </a:solidFill>
              </a:rPr>
              <a:t>паналаңыз</a:t>
            </a:r>
            <a:r>
              <a:rPr lang="ru-RU" dirty="0">
                <a:solidFill>
                  <a:schemeClr val="dk1"/>
                </a:solidFill>
              </a:rPr>
              <a:t>, </a:t>
            </a:r>
            <a:r>
              <a:rPr lang="ru-RU" dirty="0" err="1">
                <a:solidFill>
                  <a:schemeClr val="dk1"/>
                </a:solidFill>
              </a:rPr>
              <a:t>есікті</a:t>
            </a:r>
            <a:r>
              <a:rPr lang="ru-RU" dirty="0">
                <a:solidFill>
                  <a:schemeClr val="dk1"/>
                </a:solidFill>
              </a:rPr>
              <a:t> </a:t>
            </a:r>
            <a:r>
              <a:rPr lang="ru-RU" dirty="0" err="1">
                <a:solidFill>
                  <a:schemeClr val="dk1"/>
                </a:solidFill>
              </a:rPr>
              <a:t>жауып</a:t>
            </a:r>
            <a:r>
              <a:rPr lang="ru-RU" dirty="0">
                <a:solidFill>
                  <a:schemeClr val="dk1"/>
                </a:solidFill>
              </a:rPr>
              <a:t> </a:t>
            </a:r>
            <a:r>
              <a:rPr lang="ru-RU" dirty="0" err="1">
                <a:solidFill>
                  <a:schemeClr val="dk1"/>
                </a:solidFill>
              </a:rPr>
              <a:t>тастаңыз</a:t>
            </a:r>
            <a:r>
              <a:rPr lang="ru-RU" dirty="0">
                <a:solidFill>
                  <a:schemeClr val="dk1"/>
                </a:solidFill>
              </a:rPr>
              <a:t>, </a:t>
            </a:r>
            <a:r>
              <a:rPr lang="ru-RU" dirty="0" err="1">
                <a:solidFill>
                  <a:schemeClr val="dk1"/>
                </a:solidFill>
              </a:rPr>
              <a:t>тәртіп</a:t>
            </a:r>
            <a:r>
              <a:rPr lang="ru-RU" dirty="0">
                <a:solidFill>
                  <a:schemeClr val="dk1"/>
                </a:solidFill>
              </a:rPr>
              <a:t> </a:t>
            </a:r>
            <a:r>
              <a:rPr lang="ru-RU" dirty="0" err="1">
                <a:solidFill>
                  <a:schemeClr val="dk1"/>
                </a:solidFill>
              </a:rPr>
              <a:t>сақшылары</a:t>
            </a:r>
            <a:r>
              <a:rPr lang="ru-RU" dirty="0">
                <a:solidFill>
                  <a:schemeClr val="dk1"/>
                </a:solidFill>
              </a:rPr>
              <a:t> </a:t>
            </a:r>
            <a:r>
              <a:rPr lang="ru-RU" dirty="0" err="1">
                <a:solidFill>
                  <a:schemeClr val="dk1"/>
                </a:solidFill>
              </a:rPr>
              <a:t>келгенше</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қауіпсіздіктің</a:t>
            </a:r>
            <a:r>
              <a:rPr lang="ru-RU" dirty="0">
                <a:solidFill>
                  <a:schemeClr val="dk1"/>
                </a:solidFill>
              </a:rPr>
              <a:t> </a:t>
            </a:r>
            <a:r>
              <a:rPr lang="ru-RU" dirty="0" err="1">
                <a:solidFill>
                  <a:schemeClr val="dk1"/>
                </a:solidFill>
              </a:rPr>
              <a:t>ғимараттан</a:t>
            </a:r>
            <a:r>
              <a:rPr lang="ru-RU" dirty="0">
                <a:solidFill>
                  <a:schemeClr val="dk1"/>
                </a:solidFill>
              </a:rPr>
              <a:t> </a:t>
            </a:r>
            <a:r>
              <a:rPr lang="ru-RU" dirty="0" err="1">
                <a:solidFill>
                  <a:schemeClr val="dk1"/>
                </a:solidFill>
              </a:rPr>
              <a:t>шығу</a:t>
            </a:r>
            <a:r>
              <a:rPr lang="ru-RU" dirty="0">
                <a:solidFill>
                  <a:schemeClr val="dk1"/>
                </a:solidFill>
              </a:rPr>
              <a:t> </a:t>
            </a:r>
            <a:r>
              <a:rPr lang="ru-RU" dirty="0" err="1">
                <a:solidFill>
                  <a:schemeClr val="dk1"/>
                </a:solidFill>
              </a:rPr>
              <a:t>мүмкіндігіне</a:t>
            </a:r>
            <a:r>
              <a:rPr lang="ru-RU" dirty="0">
                <a:solidFill>
                  <a:schemeClr val="dk1"/>
                </a:solidFill>
              </a:rPr>
              <a:t> </a:t>
            </a:r>
            <a:r>
              <a:rPr lang="ru-RU" dirty="0" err="1">
                <a:solidFill>
                  <a:schemeClr val="dk1"/>
                </a:solidFill>
              </a:rPr>
              <a:t>дейін</a:t>
            </a:r>
            <a:r>
              <a:rPr lang="ru-RU" dirty="0">
                <a:solidFill>
                  <a:schemeClr val="dk1"/>
                </a:solidFill>
              </a:rPr>
              <a:t> </a:t>
            </a:r>
            <a:r>
              <a:rPr lang="ru-RU" dirty="0" err="1">
                <a:solidFill>
                  <a:schemeClr val="dk1"/>
                </a:solidFill>
              </a:rPr>
              <a:t>ұстаңыз</a:t>
            </a:r>
            <a:r>
              <a:rPr lang="ru-RU" dirty="0">
                <a:solidFill>
                  <a:schemeClr val="dk1"/>
                </a:solidFill>
              </a:rPr>
              <a:t>.</a:t>
            </a:r>
            <a:endParaRPr sz="1400" dirty="0">
              <a:solidFill>
                <a:schemeClr val="dk1"/>
              </a:solidFill>
              <a:latin typeface="Arial"/>
              <a:ea typeface="Arial"/>
              <a:cs typeface="Arial"/>
            </a:endParaRPr>
          </a:p>
        </p:txBody>
      </p:sp>
      <p:sp>
        <p:nvSpPr>
          <p:cNvPr id="8" name="Google Shape;330;g1bc6e687a7d_0_725"/>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ұйымында</a:t>
            </a:r>
            <a:r>
              <a:rPr lang="ru-RU" sz="1600" b="1" dirty="0">
                <a:solidFill>
                  <a:srgbClr val="002060"/>
                </a:solidFill>
              </a:rPr>
              <a:t> </a:t>
            </a:r>
            <a:r>
              <a:rPr lang="ru-RU" sz="1600" b="1" dirty="0" err="1">
                <a:solidFill>
                  <a:srgbClr val="002060"/>
                </a:solidFill>
              </a:rPr>
              <a:t>адамдарды</a:t>
            </a:r>
            <a:r>
              <a:rPr lang="ru-RU" sz="1600" b="1" dirty="0">
                <a:solidFill>
                  <a:srgbClr val="002060"/>
                </a:solidFill>
              </a:rPr>
              <a:t> </a:t>
            </a:r>
            <a:r>
              <a:rPr lang="ru-RU" sz="1600" b="1" dirty="0" err="1">
                <a:solidFill>
                  <a:srgbClr val="002060"/>
                </a:solidFill>
              </a:rPr>
              <a:t>кепілге</a:t>
            </a:r>
            <a:r>
              <a:rPr lang="ru-RU" sz="1600" b="1" dirty="0">
                <a:solidFill>
                  <a:srgbClr val="002060"/>
                </a:solidFill>
              </a:rPr>
              <a:t> </a:t>
            </a:r>
            <a:r>
              <a:rPr lang="ru-RU" sz="1600" b="1" dirty="0" err="1">
                <a:solidFill>
                  <a:srgbClr val="002060"/>
                </a:solidFill>
              </a:rPr>
              <a:t>алу</a:t>
            </a:r>
            <a:r>
              <a:rPr lang="ru-RU" sz="1600" b="1" dirty="0">
                <a:solidFill>
                  <a:srgbClr val="002060"/>
                </a:solidFill>
              </a:rPr>
              <a:t> </a:t>
            </a:r>
            <a:r>
              <a:rPr lang="ru-RU" sz="1600" b="1" dirty="0" err="1">
                <a:solidFill>
                  <a:srgbClr val="002060"/>
                </a:solidFill>
              </a:rPr>
              <a:t>кезіндегі</a:t>
            </a:r>
            <a:r>
              <a:rPr lang="ru-RU" sz="1600" b="1" dirty="0">
                <a:solidFill>
                  <a:srgbClr val="002060"/>
                </a:solidFill>
              </a:rPr>
              <a:t> </a:t>
            </a:r>
            <a:r>
              <a:rPr lang="ru-RU" sz="1600" b="1" dirty="0" err="1">
                <a:solidFill>
                  <a:srgbClr val="002060"/>
                </a:solidFill>
              </a:rPr>
              <a:t>әрекеттердің</a:t>
            </a:r>
            <a:r>
              <a:rPr lang="ru-RU" sz="1600" b="1" dirty="0">
                <a:solidFill>
                  <a:srgbClr val="002060"/>
                </a:solidFill>
              </a:rPr>
              <a:t> </a:t>
            </a:r>
            <a:endParaRPr lang="ru-RU" sz="1600" b="1" dirty="0" smtClean="0">
              <a:solidFill>
                <a:srgbClr val="002060"/>
              </a:solidFill>
            </a:endParaRPr>
          </a:p>
          <a:p>
            <a:pPr lvl="0" algn="ctr">
              <a:lnSpc>
                <a:spcPct val="114999"/>
              </a:lnSpc>
              <a:spcBef>
                <a:spcPts val="1200"/>
              </a:spcBef>
              <a:buSzPts val="1100"/>
              <a:defRPr/>
            </a:pPr>
            <a:r>
              <a:rPr lang="ru-RU" sz="1600" b="1" dirty="0" smtClean="0">
                <a:solidFill>
                  <a:srgbClr val="002060"/>
                </a:solidFill>
              </a:rPr>
              <a:t>АЛГОРИТМІ</a:t>
            </a:r>
            <a:endParaRPr sz="1600" b="1" dirty="0">
              <a:solidFill>
                <a:srgbClr val="002060"/>
              </a:solidFill>
            </a:endParaRPr>
          </a:p>
        </p:txBody>
      </p:sp>
      <p:sp>
        <p:nvSpPr>
          <p:cNvPr id="9" name="Google Shape;331;g1bc6e687a7d_0_725"/>
          <p:cNvSpPr/>
          <p:nvPr/>
        </p:nvSpPr>
        <p:spPr bwMode="auto">
          <a:xfrm>
            <a:off x="6824021" y="1309025"/>
            <a:ext cx="2402699"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332;g1bc6e687a7d_0_725"/>
          <p:cNvSpPr/>
          <p:nvPr/>
        </p:nvSpPr>
        <p:spPr bwMode="auto">
          <a:xfrm>
            <a:off x="3439958" y="1309025"/>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1" name="Google Shape;333;g1bc6e687a7d_0_725"/>
          <p:cNvSpPr/>
          <p:nvPr/>
        </p:nvSpPr>
        <p:spPr bwMode="auto">
          <a:xfrm>
            <a:off x="597150" y="1309025"/>
            <a:ext cx="27738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334;g1bc6e687a7d_0_725"/>
          <p:cNvSpPr/>
          <p:nvPr/>
        </p:nvSpPr>
        <p:spPr bwMode="auto">
          <a:xfrm>
            <a:off x="3191049" y="919018"/>
            <a:ext cx="580418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kk-KZ" sz="1600" b="1" i="0" u="none" strike="noStrike" cap="none" dirty="0" smtClean="0">
                <a:solidFill>
                  <a:srgbClr val="000000"/>
                </a:solidFill>
                <a:latin typeface="Arial"/>
                <a:ea typeface="Arial"/>
                <a:cs typeface="Arial"/>
              </a:rPr>
              <a:t>Білім беру ұйымының басшысының іс-әрекеті</a:t>
            </a:r>
            <a:r>
              <a:rPr lang="en-US" sz="1600" b="1" i="0" u="none" strike="noStrike" cap="none" dirty="0" smtClean="0">
                <a:solidFill>
                  <a:srgbClr val="000000"/>
                </a:solidFill>
                <a:latin typeface="Arial"/>
                <a:ea typeface="Arial"/>
                <a:cs typeface="Arial"/>
              </a:rPr>
              <a:t>:</a:t>
            </a:r>
            <a:endParaRPr sz="1600" b="1" i="0" u="none" strike="noStrike" cap="none" dirty="0">
              <a:solidFill>
                <a:schemeClr val="dk1"/>
              </a:solidFill>
              <a:latin typeface="Arial"/>
              <a:ea typeface="Arial"/>
              <a:cs typeface="Arial"/>
            </a:endParaRPr>
          </a:p>
        </p:txBody>
      </p:sp>
      <p:sp>
        <p:nvSpPr>
          <p:cNvPr id="13" name="Google Shape;335;g1bc6e687a7d_0_725"/>
          <p:cNvSpPr/>
          <p:nvPr/>
        </p:nvSpPr>
        <p:spPr bwMode="auto">
          <a:xfrm>
            <a:off x="655149" y="1402775"/>
            <a:ext cx="25359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О</a:t>
            </a:r>
            <a:r>
              <a:rPr lang="ru-RU" sz="1200" dirty="0" err="1" smtClean="0">
                <a:solidFill>
                  <a:schemeClr val="dk1"/>
                </a:solidFill>
              </a:rPr>
              <a:t>қушылардың</a:t>
            </a:r>
            <a:r>
              <a:rPr lang="ru-RU" sz="1200" dirty="0">
                <a:solidFill>
                  <a:schemeClr val="dk1"/>
                </a:solidFill>
              </a:rPr>
              <a:t>, </a:t>
            </a:r>
            <a:r>
              <a:rPr lang="ru-RU" sz="1200" dirty="0" err="1">
                <a:solidFill>
                  <a:schemeClr val="dk1"/>
                </a:solidFill>
              </a:rPr>
              <a:t>мұғалімдердің</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басқа</a:t>
            </a:r>
            <a:r>
              <a:rPr lang="ru-RU" sz="1200" dirty="0">
                <a:solidFill>
                  <a:schemeClr val="dk1"/>
                </a:solidFill>
              </a:rPr>
              <a:t> да </a:t>
            </a:r>
            <a:r>
              <a:rPr lang="ru-RU" sz="1200" dirty="0" err="1">
                <a:solidFill>
                  <a:schemeClr val="dk1"/>
                </a:solidFill>
              </a:rPr>
              <a:t>қызметкерлердің</a:t>
            </a:r>
            <a:r>
              <a:rPr lang="ru-RU" sz="1200" dirty="0">
                <a:solidFill>
                  <a:schemeClr val="dk1"/>
                </a:solidFill>
              </a:rPr>
              <a:t> </a:t>
            </a:r>
            <a:r>
              <a:rPr lang="ru-RU" sz="1200" dirty="0" err="1">
                <a:solidFill>
                  <a:schemeClr val="dk1"/>
                </a:solidFill>
              </a:rPr>
              <a:t>қауіпсіздігі</a:t>
            </a:r>
            <a:r>
              <a:rPr lang="ru-RU" sz="1200" dirty="0">
                <a:solidFill>
                  <a:schemeClr val="dk1"/>
                </a:solidFill>
              </a:rPr>
              <a:t> </a:t>
            </a:r>
            <a:r>
              <a:rPr lang="ru-RU" sz="1200" dirty="0" err="1">
                <a:solidFill>
                  <a:schemeClr val="dk1"/>
                </a:solidFill>
              </a:rPr>
              <a:t>үшін</a:t>
            </a:r>
            <a:r>
              <a:rPr lang="ru-RU" sz="1200" dirty="0">
                <a:solidFill>
                  <a:schemeClr val="dk1"/>
                </a:solidFill>
              </a:rPr>
              <a:t> </a:t>
            </a:r>
            <a:r>
              <a:rPr lang="ru-RU" sz="1200" dirty="0" err="1">
                <a:solidFill>
                  <a:schemeClr val="dk1"/>
                </a:solidFill>
              </a:rPr>
              <a:t>барынша</a:t>
            </a:r>
            <a:r>
              <a:rPr lang="ru-RU" sz="1200" dirty="0">
                <a:solidFill>
                  <a:schemeClr val="dk1"/>
                </a:solidFill>
              </a:rPr>
              <a:t> </a:t>
            </a:r>
            <a:r>
              <a:rPr lang="ru-RU" sz="1200" dirty="0" err="1">
                <a:solidFill>
                  <a:schemeClr val="dk1"/>
                </a:solidFill>
              </a:rPr>
              <a:t>мүмкін</a:t>
            </a:r>
            <a:r>
              <a:rPr lang="ru-RU" sz="1200" dirty="0">
                <a:solidFill>
                  <a:schemeClr val="dk1"/>
                </a:solidFill>
              </a:rPr>
              <a:t> </a:t>
            </a:r>
            <a:r>
              <a:rPr lang="ru-RU" sz="1200" dirty="0" err="1">
                <a:solidFill>
                  <a:schemeClr val="dk1"/>
                </a:solidFill>
              </a:rPr>
              <a:t>жағдайларды</a:t>
            </a:r>
            <a:r>
              <a:rPr lang="ru-RU" sz="1200" dirty="0">
                <a:solidFill>
                  <a:schemeClr val="dk1"/>
                </a:solidFill>
              </a:rPr>
              <a:t> </a:t>
            </a:r>
            <a:r>
              <a:rPr lang="ru-RU" sz="1200" dirty="0" err="1">
                <a:solidFill>
                  <a:schemeClr val="dk1"/>
                </a:solidFill>
              </a:rPr>
              <a:t>ұйымдастыру</a:t>
            </a:r>
            <a:endParaRPr sz="1200" b="0" i="0" u="none" strike="noStrike" cap="none" dirty="0">
              <a:solidFill>
                <a:schemeClr val="dk1"/>
              </a:solidFill>
              <a:latin typeface="Arial"/>
              <a:ea typeface="Arial"/>
              <a:cs typeface="Arial"/>
            </a:endParaRPr>
          </a:p>
        </p:txBody>
      </p:sp>
      <p:sp>
        <p:nvSpPr>
          <p:cNvPr id="14" name="Google Shape;336;g1bc6e687a7d_0_725"/>
          <p:cNvSpPr/>
          <p:nvPr/>
        </p:nvSpPr>
        <p:spPr bwMode="auto">
          <a:xfrm>
            <a:off x="3613829" y="1388675"/>
            <a:ext cx="29673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қызметкерлердің</a:t>
            </a:r>
            <a:r>
              <a:rPr lang="ru-RU" sz="1200" dirty="0">
                <a:solidFill>
                  <a:schemeClr val="dk1"/>
                </a:solidFill>
              </a:rPr>
              <a:t>, </a:t>
            </a:r>
            <a:r>
              <a:rPr lang="ru-RU" sz="1200" dirty="0" err="1">
                <a:solidFill>
                  <a:schemeClr val="dk1"/>
                </a:solidFill>
              </a:rPr>
              <a:t>оқытушылардың</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smtClean="0">
                <a:solidFill>
                  <a:schemeClr val="dk1"/>
                </a:solidFill>
              </a:rPr>
              <a:t>оқушылардың</a:t>
            </a:r>
            <a:r>
              <a:rPr lang="ru-RU" sz="1200" dirty="0" smtClean="0">
                <a:solidFill>
                  <a:schemeClr val="dk1"/>
                </a:solidFill>
              </a:rPr>
              <a:t> </a:t>
            </a:r>
            <a:r>
              <a:rPr lang="ru-RU" sz="1200" dirty="0" err="1">
                <a:solidFill>
                  <a:schemeClr val="dk1"/>
                </a:solidFill>
              </a:rPr>
              <a:t>кепілге</a:t>
            </a:r>
            <a:r>
              <a:rPr lang="ru-RU" sz="1200" dirty="0">
                <a:solidFill>
                  <a:schemeClr val="dk1"/>
                </a:solidFill>
              </a:rPr>
              <a:t> </a:t>
            </a:r>
            <a:r>
              <a:rPr lang="ru-RU" sz="1200" dirty="0" err="1">
                <a:solidFill>
                  <a:schemeClr val="dk1"/>
                </a:solidFill>
              </a:rPr>
              <a:t>алынғаны</a:t>
            </a:r>
            <a:r>
              <a:rPr lang="ru-RU" sz="1200" dirty="0">
                <a:solidFill>
                  <a:schemeClr val="dk1"/>
                </a:solidFill>
              </a:rPr>
              <a:t> </a:t>
            </a:r>
            <a:r>
              <a:rPr lang="ru-RU" sz="1200" dirty="0" err="1">
                <a:solidFill>
                  <a:schemeClr val="dk1"/>
                </a:solidFill>
              </a:rPr>
              <a:t>туралы</a:t>
            </a:r>
            <a:r>
              <a:rPr lang="ru-RU" sz="1200" dirty="0">
                <a:solidFill>
                  <a:schemeClr val="dk1"/>
                </a:solidFill>
              </a:rPr>
              <a:t> </a:t>
            </a:r>
            <a:r>
              <a:rPr lang="ru-RU" sz="1200" dirty="0" err="1">
                <a:solidFill>
                  <a:schemeClr val="dk1"/>
                </a:solidFill>
              </a:rPr>
              <a:t>құқық</a:t>
            </a:r>
            <a:r>
              <a:rPr lang="ru-RU" sz="1200" dirty="0">
                <a:solidFill>
                  <a:schemeClr val="dk1"/>
                </a:solidFill>
              </a:rPr>
              <a:t> </a:t>
            </a:r>
            <a:r>
              <a:rPr lang="ru-RU" sz="1200" dirty="0" err="1">
                <a:solidFill>
                  <a:schemeClr val="dk1"/>
                </a:solidFill>
              </a:rPr>
              <a:t>қорғау</a:t>
            </a:r>
            <a:r>
              <a:rPr lang="ru-RU" sz="1200" dirty="0">
                <a:solidFill>
                  <a:schemeClr val="dk1"/>
                </a:solidFill>
              </a:rPr>
              <a:t> </a:t>
            </a:r>
            <a:r>
              <a:rPr lang="ru-RU" sz="1200" dirty="0" err="1">
                <a:solidFill>
                  <a:schemeClr val="dk1"/>
                </a:solidFill>
              </a:rPr>
              <a:t>және</a:t>
            </a:r>
            <a:r>
              <a:rPr lang="ru-RU" sz="1200" dirty="0">
                <a:solidFill>
                  <a:schemeClr val="dk1"/>
                </a:solidFill>
              </a:rPr>
              <a:t>/</a:t>
            </a:r>
            <a:r>
              <a:rPr lang="ru-RU" sz="1200" dirty="0" err="1">
                <a:solidFill>
                  <a:schemeClr val="dk1"/>
                </a:solidFill>
              </a:rPr>
              <a:t>немесе</a:t>
            </a:r>
            <a:r>
              <a:rPr lang="ru-RU" sz="1200" dirty="0">
                <a:solidFill>
                  <a:schemeClr val="dk1"/>
                </a:solidFill>
              </a:rPr>
              <a:t> </a:t>
            </a:r>
            <a:r>
              <a:rPr lang="ru-RU" sz="1200" dirty="0" err="1">
                <a:solidFill>
                  <a:schemeClr val="dk1"/>
                </a:solidFill>
              </a:rPr>
              <a:t>арнаулы</a:t>
            </a:r>
            <a:r>
              <a:rPr lang="ru-RU" sz="1200" dirty="0">
                <a:solidFill>
                  <a:schemeClr val="dk1"/>
                </a:solidFill>
              </a:rPr>
              <a:t> </a:t>
            </a:r>
            <a:r>
              <a:rPr lang="ru-RU" sz="1200" dirty="0" err="1">
                <a:solidFill>
                  <a:schemeClr val="dk1"/>
                </a:solidFill>
              </a:rPr>
              <a:t>мемлекеттік</a:t>
            </a:r>
            <a:r>
              <a:rPr lang="ru-RU" sz="1200" dirty="0">
                <a:solidFill>
                  <a:schemeClr val="dk1"/>
                </a:solidFill>
              </a:rPr>
              <a:t> </a:t>
            </a:r>
            <a:r>
              <a:rPr lang="ru-RU" sz="1200" dirty="0" err="1">
                <a:solidFill>
                  <a:schemeClr val="dk1"/>
                </a:solidFill>
              </a:rPr>
              <a:t>органдарға</a:t>
            </a:r>
            <a:r>
              <a:rPr lang="ru-RU" sz="1200" dirty="0">
                <a:solidFill>
                  <a:schemeClr val="dk1"/>
                </a:solidFill>
              </a:rPr>
              <a:t> </a:t>
            </a:r>
            <a:r>
              <a:rPr lang="ru-RU" sz="1200" dirty="0" err="1">
                <a:solidFill>
                  <a:schemeClr val="dk1"/>
                </a:solidFill>
              </a:rPr>
              <a:t>дереу</a:t>
            </a:r>
            <a:r>
              <a:rPr lang="ru-RU" sz="1200" dirty="0">
                <a:solidFill>
                  <a:schemeClr val="dk1"/>
                </a:solidFill>
              </a:rPr>
              <a:t> </a:t>
            </a:r>
            <a:r>
              <a:rPr lang="ru-RU" sz="1200" dirty="0" err="1">
                <a:solidFill>
                  <a:schemeClr val="dk1"/>
                </a:solidFill>
              </a:rPr>
              <a:t>хабарлауға</a:t>
            </a:r>
            <a:endParaRPr sz="1200" b="0" i="0" u="none" strike="noStrike" cap="none" dirty="0">
              <a:solidFill>
                <a:schemeClr val="dk1"/>
              </a:solidFill>
              <a:latin typeface="Arial"/>
              <a:ea typeface="Arial"/>
              <a:cs typeface="Arial"/>
            </a:endParaRPr>
          </a:p>
        </p:txBody>
      </p:sp>
      <p:sp>
        <p:nvSpPr>
          <p:cNvPr id="15" name="Google Shape;337;g1bc6e687a7d_0_725"/>
          <p:cNvSpPr/>
          <p:nvPr/>
        </p:nvSpPr>
        <p:spPr bwMode="auto">
          <a:xfrm>
            <a:off x="6959596" y="1636775"/>
            <a:ext cx="2169300" cy="738600"/>
          </a:xfrm>
          <a:prstGeom prst="rect">
            <a:avLst/>
          </a:prstGeom>
          <a:noFill/>
          <a:ln>
            <a:noFill/>
          </a:ln>
        </p:spPr>
        <p:txBody>
          <a:bodyPr spcFirstLastPara="1" wrap="square" lIns="91425" tIns="45700" rIns="91425" bIns="45700" anchor="t" anchorCtr="0">
            <a:noAutofit/>
          </a:bodyPr>
          <a:lstStyle/>
          <a:p>
            <a:pPr lvl="0" algn="ctr">
              <a:defRPr/>
            </a:pPr>
            <a:r>
              <a:rPr lang="ru-RU" sz="1200" dirty="0" err="1" smtClean="0">
                <a:solidFill>
                  <a:schemeClr val="dk1"/>
                </a:solidFill>
              </a:rPr>
              <a:t>Басып</a:t>
            </a:r>
            <a:r>
              <a:rPr lang="ru-RU" sz="1200" dirty="0" smtClean="0">
                <a:solidFill>
                  <a:schemeClr val="dk1"/>
                </a:solidFill>
              </a:rPr>
              <a:t> </a:t>
            </a:r>
            <a:r>
              <a:rPr lang="ru-RU" sz="1200" dirty="0" err="1" smtClean="0">
                <a:solidFill>
                  <a:schemeClr val="dk1"/>
                </a:solidFill>
              </a:rPr>
              <a:t>алушылардың</a:t>
            </a:r>
            <a:r>
              <a:rPr lang="ru-RU" sz="1200" dirty="0" smtClean="0">
                <a:solidFill>
                  <a:schemeClr val="dk1"/>
                </a:solidFill>
              </a:rPr>
              <a:t> </a:t>
            </a:r>
            <a:r>
              <a:rPr lang="ru-RU" sz="1200" dirty="0" err="1">
                <a:solidFill>
                  <a:schemeClr val="dk1"/>
                </a:solidFill>
              </a:rPr>
              <a:t>талаптарын</a:t>
            </a:r>
            <a:r>
              <a:rPr lang="ru-RU" sz="1200" dirty="0">
                <a:solidFill>
                  <a:schemeClr val="dk1"/>
                </a:solidFill>
              </a:rPr>
              <a:t> </a:t>
            </a:r>
            <a:r>
              <a:rPr lang="ru-RU" sz="1200" dirty="0" err="1">
                <a:solidFill>
                  <a:schemeClr val="dk1"/>
                </a:solidFill>
              </a:rPr>
              <a:t>анықтауға</a:t>
            </a:r>
            <a:r>
              <a:rPr lang="ru-RU" sz="1200" dirty="0">
                <a:solidFill>
                  <a:schemeClr val="dk1"/>
                </a:solidFill>
              </a:rPr>
              <a:t> </a:t>
            </a:r>
            <a:r>
              <a:rPr lang="ru-RU" sz="1200" dirty="0" err="1">
                <a:solidFill>
                  <a:schemeClr val="dk1"/>
                </a:solidFill>
              </a:rPr>
              <a:t>тырысады</a:t>
            </a:r>
            <a:endParaRPr sz="1200" b="0" i="0" u="none" strike="noStrike" cap="none" dirty="0">
              <a:solidFill>
                <a:schemeClr val="dk1"/>
              </a:solidFill>
              <a:latin typeface="Arial"/>
              <a:ea typeface="Arial"/>
              <a:cs typeface="Arial"/>
            </a:endParaRPr>
          </a:p>
        </p:txBody>
      </p:sp>
      <p:pic>
        <p:nvPicPr>
          <p:cNvPr id="16" name="Google Shape;338;g1bc6e687a7d_0_725"/>
          <p:cNvPicPr/>
          <p:nvPr/>
        </p:nvPicPr>
        <p:blipFill>
          <a:blip r:embed="rId3">
            <a:alphaModFix/>
          </a:blip>
          <a:stretch/>
        </p:blipFill>
        <p:spPr bwMode="auto">
          <a:xfrm>
            <a:off x="46099" y="1309025"/>
            <a:ext cx="551050" cy="1234800"/>
          </a:xfrm>
          <a:prstGeom prst="rect">
            <a:avLst/>
          </a:prstGeom>
          <a:noFill/>
          <a:ln>
            <a:noFill/>
          </a:ln>
        </p:spPr>
      </p:pic>
      <p:sp>
        <p:nvSpPr>
          <p:cNvPr id="17" name="Google Shape;339;g1bc6e687a7d_0_725"/>
          <p:cNvSpPr/>
          <p:nvPr/>
        </p:nvSpPr>
        <p:spPr bwMode="auto">
          <a:xfrm>
            <a:off x="3146842"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340;g1bc6e687a7d_0_725"/>
          <p:cNvSpPr/>
          <p:nvPr/>
        </p:nvSpPr>
        <p:spPr bwMode="auto">
          <a:xfrm>
            <a:off x="6509796"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341;g1bc6e687a7d_0_725"/>
          <p:cNvSpPr/>
          <p:nvPr/>
        </p:nvSpPr>
        <p:spPr bwMode="auto">
          <a:xfrm>
            <a:off x="9348550" y="1309025"/>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342;g1bc6e687a7d_0_725"/>
          <p:cNvSpPr/>
          <p:nvPr/>
        </p:nvSpPr>
        <p:spPr bwMode="auto">
          <a:xfrm>
            <a:off x="9640412" y="1388675"/>
            <a:ext cx="21693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терроризмге</a:t>
            </a:r>
            <a:r>
              <a:rPr lang="ru-RU" sz="1200" dirty="0">
                <a:solidFill>
                  <a:schemeClr val="dk1"/>
                </a:solidFill>
              </a:rPr>
              <a:t> </a:t>
            </a:r>
            <a:r>
              <a:rPr lang="ru-RU" sz="1200" dirty="0" err="1">
                <a:solidFill>
                  <a:schemeClr val="dk1"/>
                </a:solidFill>
              </a:rPr>
              <a:t>қарсы</a:t>
            </a:r>
            <a:r>
              <a:rPr lang="ru-RU" sz="1200" dirty="0">
                <a:solidFill>
                  <a:schemeClr val="dk1"/>
                </a:solidFill>
              </a:rPr>
              <a:t> </a:t>
            </a:r>
            <a:r>
              <a:rPr lang="ru-RU" sz="1200" dirty="0" err="1">
                <a:solidFill>
                  <a:schemeClr val="dk1"/>
                </a:solidFill>
              </a:rPr>
              <a:t>күрес</a:t>
            </a:r>
            <a:r>
              <a:rPr lang="ru-RU" sz="1200" dirty="0">
                <a:solidFill>
                  <a:schemeClr val="dk1"/>
                </a:solidFill>
              </a:rPr>
              <a:t> </a:t>
            </a:r>
            <a:r>
              <a:rPr lang="ru-RU" sz="1200" dirty="0" err="1">
                <a:solidFill>
                  <a:schemeClr val="dk1"/>
                </a:solidFill>
              </a:rPr>
              <a:t>жөніндегі</a:t>
            </a:r>
            <a:r>
              <a:rPr lang="ru-RU" sz="1200" dirty="0">
                <a:solidFill>
                  <a:schemeClr val="dk1"/>
                </a:solidFill>
              </a:rPr>
              <a:t> </a:t>
            </a:r>
            <a:r>
              <a:rPr lang="ru-RU" sz="1200" dirty="0" err="1">
                <a:solidFill>
                  <a:schemeClr val="dk1"/>
                </a:solidFill>
              </a:rPr>
              <a:t>жедел</a:t>
            </a:r>
            <a:r>
              <a:rPr lang="ru-RU" sz="1200" dirty="0">
                <a:solidFill>
                  <a:schemeClr val="dk1"/>
                </a:solidFill>
              </a:rPr>
              <a:t> </a:t>
            </a:r>
            <a:r>
              <a:rPr lang="ru-RU" sz="1200" dirty="0" err="1">
                <a:solidFill>
                  <a:schemeClr val="dk1"/>
                </a:solidFill>
              </a:rPr>
              <a:t>штабтың</a:t>
            </a:r>
            <a:r>
              <a:rPr lang="ru-RU" sz="1200" dirty="0">
                <a:solidFill>
                  <a:schemeClr val="dk1"/>
                </a:solidFill>
              </a:rPr>
              <a:t> </a:t>
            </a:r>
            <a:r>
              <a:rPr lang="ru-RU" sz="1200" dirty="0" err="1">
                <a:solidFill>
                  <a:schemeClr val="dk1"/>
                </a:solidFill>
              </a:rPr>
              <a:t>келген</a:t>
            </a:r>
            <a:r>
              <a:rPr lang="ru-RU" sz="1200" dirty="0">
                <a:solidFill>
                  <a:schemeClr val="dk1"/>
                </a:solidFill>
              </a:rPr>
              <a:t> </a:t>
            </a:r>
            <a:r>
              <a:rPr lang="ru-RU" sz="1200" dirty="0" err="1">
                <a:solidFill>
                  <a:schemeClr val="dk1"/>
                </a:solidFill>
              </a:rPr>
              <a:t>күштерімен</a:t>
            </a:r>
            <a:r>
              <a:rPr lang="ru-RU" sz="1200" dirty="0">
                <a:solidFill>
                  <a:schemeClr val="dk1"/>
                </a:solidFill>
              </a:rPr>
              <a:t> </a:t>
            </a:r>
            <a:r>
              <a:rPr lang="ru-RU" sz="1200" dirty="0" err="1">
                <a:solidFill>
                  <a:schemeClr val="dk1"/>
                </a:solidFill>
              </a:rPr>
              <a:t>өзара</a:t>
            </a:r>
            <a:r>
              <a:rPr lang="ru-RU" sz="1200" dirty="0">
                <a:solidFill>
                  <a:schemeClr val="dk1"/>
                </a:solidFill>
              </a:rPr>
              <a:t> </a:t>
            </a:r>
            <a:r>
              <a:rPr lang="ru-RU" sz="1200" dirty="0" err="1">
                <a:solidFill>
                  <a:schemeClr val="dk1"/>
                </a:solidFill>
              </a:rPr>
              <a:t>іс-қимылды</a:t>
            </a:r>
            <a:r>
              <a:rPr lang="ru-RU" sz="1200" dirty="0">
                <a:solidFill>
                  <a:schemeClr val="dk1"/>
                </a:solidFill>
              </a:rPr>
              <a:t> </a:t>
            </a:r>
            <a:r>
              <a:rPr lang="ru-RU" sz="1200" dirty="0" err="1">
                <a:solidFill>
                  <a:schemeClr val="dk1"/>
                </a:solidFill>
              </a:rPr>
              <a:t>қамтамасыз</a:t>
            </a:r>
            <a:r>
              <a:rPr lang="ru-RU" sz="1200" dirty="0">
                <a:solidFill>
                  <a:schemeClr val="dk1"/>
                </a:solidFill>
              </a:rPr>
              <a:t> </a:t>
            </a:r>
            <a:r>
              <a:rPr lang="ru-RU" sz="1200" dirty="0" err="1">
                <a:solidFill>
                  <a:schemeClr val="dk1"/>
                </a:solidFill>
              </a:rPr>
              <a:t>етеді</a:t>
            </a:r>
            <a:endParaRPr sz="1200" b="0" i="0" u="none" strike="noStrike" cap="none" dirty="0">
              <a:solidFill>
                <a:schemeClr val="dk1"/>
              </a:solidFill>
              <a:latin typeface="Arial"/>
              <a:ea typeface="Arial"/>
              <a:cs typeface="Arial"/>
            </a:endParaRPr>
          </a:p>
        </p:txBody>
      </p:sp>
      <p:sp>
        <p:nvSpPr>
          <p:cNvPr id="21" name="Google Shape;343;g1bc6e687a7d_0_725"/>
          <p:cNvSpPr/>
          <p:nvPr/>
        </p:nvSpPr>
        <p:spPr bwMode="auto">
          <a:xfrm>
            <a:off x="8995229"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344;g1bc6e687a7d_0_725"/>
          <p:cNvSpPr/>
          <p:nvPr/>
        </p:nvSpPr>
        <p:spPr bwMode="auto">
          <a:xfrm>
            <a:off x="2692248" y="2901025"/>
            <a:ext cx="8429464" cy="3756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600" b="1" dirty="0" err="1"/>
              <a:t>Қызметкерлердің</a:t>
            </a:r>
            <a:r>
              <a:rPr lang="ru-RU" sz="1600" b="1" dirty="0"/>
              <a:t> (</a:t>
            </a:r>
            <a:r>
              <a:rPr lang="ru-RU" sz="1600" b="1" dirty="0" err="1"/>
              <a:t>қызметкерлердің</a:t>
            </a:r>
            <a:r>
              <a:rPr lang="ru-RU" sz="1600" b="1" dirty="0"/>
              <a:t>, </a:t>
            </a:r>
            <a:r>
              <a:rPr lang="ru-RU" sz="1600" b="1" dirty="0" err="1" smtClean="0"/>
              <a:t>мұғалімдердің</a:t>
            </a:r>
            <a:r>
              <a:rPr lang="ru-RU" sz="1600" b="1" dirty="0" smtClean="0"/>
              <a:t>  </a:t>
            </a:r>
            <a:r>
              <a:rPr lang="ru-RU" sz="1600" b="1" dirty="0" err="1"/>
              <a:t>іс-әрекеттері</a:t>
            </a:r>
            <a:r>
              <a:rPr lang="ru-RU" sz="1600" b="1" dirty="0"/>
              <a:t>:</a:t>
            </a:r>
            <a:endParaRPr sz="1600" b="1" i="0" u="none" strike="noStrike" cap="none" dirty="0">
              <a:solidFill>
                <a:schemeClr val="dk1"/>
              </a:solidFill>
              <a:latin typeface="Arial"/>
              <a:ea typeface="Arial"/>
              <a:cs typeface="Arial"/>
            </a:endParaRPr>
          </a:p>
        </p:txBody>
      </p:sp>
      <p:cxnSp>
        <p:nvCxnSpPr>
          <p:cNvPr id="23" name="Google Shape;345;g1bc6e687a7d_0_725"/>
          <p:cNvCxnSpPr>
            <a:cxnSpLocks/>
          </p:cNvCxnSpPr>
          <p:nvPr/>
        </p:nvCxnSpPr>
        <p:spPr bwMode="auto">
          <a:xfrm>
            <a:off x="3438027" y="4980707"/>
            <a:ext cx="7992000" cy="0"/>
          </a:xfrm>
          <a:prstGeom prst="straightConnector1">
            <a:avLst/>
          </a:prstGeom>
          <a:noFill/>
          <a:ln w="9525" cap="flat" cmpd="sng">
            <a:solidFill>
              <a:srgbClr val="D8D8D8"/>
            </a:solidFill>
            <a:prstDash val="solid"/>
            <a:miter lim="800000"/>
            <a:headEnd type="none" w="sm" len="sm"/>
            <a:tailEnd type="none" w="sm" len="sm"/>
          </a:ln>
        </p:spPr>
      </p:cxnSp>
      <p:sp>
        <p:nvSpPr>
          <p:cNvPr id="24" name="Google Shape;346;g1bc6e687a7d_0_725"/>
          <p:cNvSpPr/>
          <p:nvPr/>
        </p:nvSpPr>
        <p:spPr bwMode="auto">
          <a:xfrm>
            <a:off x="1110413" y="5253900"/>
            <a:ext cx="10011299" cy="94710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мүмкін</a:t>
            </a:r>
            <a:r>
              <a:rPr lang="ru-RU" sz="1500" b="1" dirty="0">
                <a:solidFill>
                  <a:schemeClr val="dk1"/>
                </a:solidFill>
              </a:rPr>
              <a:t> </a:t>
            </a:r>
            <a:r>
              <a:rPr lang="ru-RU" sz="1500" b="1" dirty="0" err="1">
                <a:solidFill>
                  <a:schemeClr val="dk1"/>
                </a:solidFill>
              </a:rPr>
              <a:t>болса</a:t>
            </a:r>
            <a:r>
              <a:rPr lang="ru-RU" sz="1500" b="1" dirty="0">
                <a:solidFill>
                  <a:schemeClr val="dk1"/>
                </a:solidFill>
              </a:rPr>
              <a:t>, </a:t>
            </a:r>
            <a:r>
              <a:rPr lang="ru-RU" sz="1500" b="1" dirty="0" err="1">
                <a:solidFill>
                  <a:schemeClr val="dk1"/>
                </a:solidFill>
              </a:rPr>
              <a:t>кез</a:t>
            </a:r>
            <a:r>
              <a:rPr lang="ru-RU" sz="1500" b="1" dirty="0">
                <a:solidFill>
                  <a:schemeClr val="dk1"/>
                </a:solidFill>
              </a:rPr>
              <a:t> </a:t>
            </a:r>
            <a:r>
              <a:rPr lang="ru-RU" sz="1500" b="1" dirty="0" err="1">
                <a:solidFill>
                  <a:schemeClr val="dk1"/>
                </a:solidFill>
              </a:rPr>
              <a:t>келген</a:t>
            </a:r>
            <a:r>
              <a:rPr lang="ru-RU" sz="1500" b="1" dirty="0">
                <a:solidFill>
                  <a:schemeClr val="dk1"/>
                </a:solidFill>
              </a:rPr>
              <a:t> </a:t>
            </a:r>
            <a:r>
              <a:rPr lang="ru-RU" sz="1500" b="1" dirty="0" err="1">
                <a:solidFill>
                  <a:schemeClr val="dk1"/>
                </a:solidFill>
              </a:rPr>
              <a:t>жолмен</a:t>
            </a:r>
            <a:r>
              <a:rPr lang="ru-RU" sz="1500" b="1" dirty="0">
                <a:solidFill>
                  <a:schemeClr val="dk1"/>
                </a:solidFill>
              </a:rPr>
              <a:t> </a:t>
            </a:r>
            <a:r>
              <a:rPr lang="ru-RU" sz="1500" b="1" dirty="0" err="1">
                <a:solidFill>
                  <a:schemeClr val="dk1"/>
                </a:solidFill>
              </a:rPr>
              <a:t>және</a:t>
            </a:r>
            <a:r>
              <a:rPr lang="ru-RU" sz="1500" b="1" dirty="0">
                <a:solidFill>
                  <a:schemeClr val="dk1"/>
                </a:solidFill>
              </a:rPr>
              <a:t> </a:t>
            </a:r>
            <a:r>
              <a:rPr lang="ru-RU" sz="1500" b="1" dirty="0" err="1">
                <a:solidFill>
                  <a:schemeClr val="dk1"/>
                </a:solidFill>
              </a:rPr>
              <a:t>кепілдік</a:t>
            </a:r>
            <a:r>
              <a:rPr lang="ru-RU" sz="1500" b="1" dirty="0">
                <a:solidFill>
                  <a:schemeClr val="dk1"/>
                </a:solidFill>
              </a:rPr>
              <a:t> </a:t>
            </a:r>
            <a:r>
              <a:rPr lang="ru-RU" sz="1500" b="1" dirty="0" err="1">
                <a:solidFill>
                  <a:schemeClr val="dk1"/>
                </a:solidFill>
              </a:rPr>
              <a:t>берілген</a:t>
            </a:r>
            <a:r>
              <a:rPr lang="ru-RU" sz="1500" b="1" dirty="0">
                <a:solidFill>
                  <a:schemeClr val="dk1"/>
                </a:solidFill>
              </a:rPr>
              <a:t> </a:t>
            </a:r>
            <a:r>
              <a:rPr lang="ru-RU" sz="1500" b="1" dirty="0" err="1">
                <a:solidFill>
                  <a:schemeClr val="dk1"/>
                </a:solidFill>
              </a:rPr>
              <a:t>қауіпсіздік</a:t>
            </a:r>
            <a:r>
              <a:rPr lang="ru-RU" sz="1500" b="1" dirty="0">
                <a:solidFill>
                  <a:schemeClr val="dk1"/>
                </a:solidFill>
              </a:rPr>
              <a:t> </a:t>
            </a:r>
            <a:r>
              <a:rPr lang="ru-RU" sz="1500" b="1" dirty="0" err="1">
                <a:solidFill>
                  <a:schemeClr val="dk1"/>
                </a:solidFill>
              </a:rPr>
              <a:t>жағдайында</a:t>
            </a:r>
            <a:r>
              <a:rPr lang="ru-RU" sz="1500" b="1" dirty="0">
                <a:solidFill>
                  <a:schemeClr val="dk1"/>
                </a:solidFill>
              </a:rPr>
              <a:t> </a:t>
            </a:r>
            <a:r>
              <a:rPr lang="ru-RU" sz="1500" b="1" dirty="0" err="1">
                <a:solidFill>
                  <a:schemeClr val="dk1"/>
                </a:solidFill>
              </a:rPr>
              <a:t>хабарлаңыз</a:t>
            </a:r>
            <a:endParaRPr sz="1500" b="1" dirty="0">
              <a:solidFill>
                <a:schemeClr val="dk1"/>
              </a:solidFill>
            </a:endParaRPr>
          </a:p>
          <a:p>
            <a:pPr marL="0" marR="0" lvl="0" indent="0" algn="l">
              <a:spcBef>
                <a:spcPts val="0"/>
              </a:spcBef>
              <a:spcAft>
                <a:spcPts val="0"/>
              </a:spcAft>
              <a:buNone/>
              <a:defRPr/>
            </a:pPr>
            <a:endParaRPr lang="kk-KZ" dirty="0" smtClean="0">
              <a:solidFill>
                <a:schemeClr val="dk1"/>
              </a:solidFill>
            </a:endParaRPr>
          </a:p>
          <a:p>
            <a:pPr marL="0" marR="0" lvl="0" indent="0" algn="l">
              <a:spcBef>
                <a:spcPts val="0"/>
              </a:spcBef>
              <a:spcAft>
                <a:spcPts val="0"/>
              </a:spcAft>
              <a:buNone/>
              <a:defRPr/>
            </a:pPr>
            <a:endParaRPr lang="kk-KZ" dirty="0">
              <a:solidFill>
                <a:schemeClr val="dk1"/>
              </a:solidFill>
            </a:endParaRPr>
          </a:p>
          <a:p>
            <a:pPr lvl="0">
              <a:defRPr/>
            </a:pPr>
            <a:r>
              <a:rPr lang="ru-RU" dirty="0" err="1">
                <a:solidFill>
                  <a:schemeClr val="dk1"/>
                </a:solidFill>
              </a:rPr>
              <a:t>Құқық</a:t>
            </a:r>
            <a:r>
              <a:rPr lang="ru-RU" dirty="0">
                <a:solidFill>
                  <a:schemeClr val="dk1"/>
                </a:solidFill>
              </a:rPr>
              <a:t> </a:t>
            </a:r>
            <a:r>
              <a:rPr lang="ru-RU" dirty="0" err="1">
                <a:solidFill>
                  <a:schemeClr val="dk1"/>
                </a:solidFill>
              </a:rPr>
              <a:t>қорғау</a:t>
            </a:r>
            <a:r>
              <a:rPr lang="ru-RU" dirty="0">
                <a:solidFill>
                  <a:schemeClr val="dk1"/>
                </a:solidFill>
              </a:rPr>
              <a:t> </a:t>
            </a:r>
            <a:r>
              <a:rPr lang="ru-RU" dirty="0" err="1">
                <a:solidFill>
                  <a:schemeClr val="dk1"/>
                </a:solidFill>
              </a:rPr>
              <a:t>және</a:t>
            </a:r>
            <a:r>
              <a:rPr lang="ru-RU" dirty="0">
                <a:solidFill>
                  <a:schemeClr val="dk1"/>
                </a:solidFill>
              </a:rPr>
              <a:t>/</a:t>
            </a:r>
            <a:r>
              <a:rPr lang="ru-RU" dirty="0" err="1">
                <a:solidFill>
                  <a:schemeClr val="dk1"/>
                </a:solidFill>
              </a:rPr>
              <a:t>немесе</a:t>
            </a:r>
            <a:r>
              <a:rPr lang="ru-RU" dirty="0">
                <a:solidFill>
                  <a:schemeClr val="dk1"/>
                </a:solidFill>
              </a:rPr>
              <a:t> </a:t>
            </a:r>
            <a:r>
              <a:rPr lang="ru-RU" dirty="0" err="1">
                <a:solidFill>
                  <a:schemeClr val="dk1"/>
                </a:solidFill>
              </a:rPr>
              <a:t>арнайы</a:t>
            </a:r>
            <a:r>
              <a:rPr lang="ru-RU" dirty="0">
                <a:solidFill>
                  <a:schemeClr val="dk1"/>
                </a:solidFill>
              </a:rPr>
              <a:t> </a:t>
            </a:r>
            <a:r>
              <a:rPr lang="ru-RU" dirty="0" err="1">
                <a:solidFill>
                  <a:schemeClr val="dk1"/>
                </a:solidFill>
              </a:rPr>
              <a:t>мемлекеттік</a:t>
            </a:r>
            <a:r>
              <a:rPr lang="ru-RU" dirty="0">
                <a:solidFill>
                  <a:schemeClr val="dk1"/>
                </a:solidFill>
              </a:rPr>
              <a:t> </a:t>
            </a:r>
            <a:r>
              <a:rPr lang="ru-RU" dirty="0" err="1">
                <a:solidFill>
                  <a:schemeClr val="dk1"/>
                </a:solidFill>
              </a:rPr>
              <a:t>органдар</a:t>
            </a:r>
            <a:r>
              <a:rPr lang="ru-RU" dirty="0">
                <a:solidFill>
                  <a:schemeClr val="dk1"/>
                </a:solidFill>
              </a:rPr>
              <a:t> </a:t>
            </a:r>
            <a:r>
              <a:rPr lang="ru-RU" dirty="0" err="1">
                <a:solidFill>
                  <a:schemeClr val="dk1"/>
                </a:solidFill>
              </a:rPr>
              <a:t>кепілге</a:t>
            </a:r>
            <a:r>
              <a:rPr lang="ru-RU" dirty="0">
                <a:solidFill>
                  <a:schemeClr val="dk1"/>
                </a:solidFill>
              </a:rPr>
              <a:t> </a:t>
            </a:r>
            <a:r>
              <a:rPr lang="ru-RU" dirty="0" err="1">
                <a:solidFill>
                  <a:schemeClr val="dk1"/>
                </a:solidFill>
              </a:rPr>
              <a:t>алудың</a:t>
            </a:r>
            <a:r>
              <a:rPr lang="ru-RU" dirty="0">
                <a:solidFill>
                  <a:schemeClr val="dk1"/>
                </a:solidFill>
              </a:rPr>
              <a:t> </a:t>
            </a:r>
            <a:r>
              <a:rPr lang="ru-RU" dirty="0" err="1">
                <a:solidFill>
                  <a:schemeClr val="dk1"/>
                </a:solidFill>
              </a:rPr>
              <a:t>мән-жайы</a:t>
            </a:r>
            <a:r>
              <a:rPr lang="ru-RU" dirty="0">
                <a:solidFill>
                  <a:schemeClr val="dk1"/>
                </a:solidFill>
              </a:rPr>
              <a:t> мен </a:t>
            </a:r>
            <a:r>
              <a:rPr lang="ru-RU" dirty="0" err="1">
                <a:solidFill>
                  <a:schemeClr val="dk1"/>
                </a:solidFill>
              </a:rPr>
              <a:t>кінәлілер</a:t>
            </a:r>
            <a:r>
              <a:rPr lang="ru-RU" dirty="0">
                <a:solidFill>
                  <a:schemeClr val="dk1"/>
                </a:solidFill>
              </a:rPr>
              <a:t> </a:t>
            </a:r>
            <a:r>
              <a:rPr lang="ru-RU" dirty="0" err="1">
                <a:solidFill>
                  <a:schemeClr val="dk1"/>
                </a:solidFill>
              </a:rPr>
              <a:t>туралы</a:t>
            </a:r>
            <a:r>
              <a:rPr lang="ru-RU" dirty="0">
                <a:solidFill>
                  <a:schemeClr val="dk1"/>
                </a:solidFill>
              </a:rPr>
              <a:t> </a:t>
            </a:r>
            <a:r>
              <a:rPr lang="en-US" dirty="0" smtClean="0">
                <a:solidFill>
                  <a:schemeClr val="dk1"/>
                </a:solidFill>
              </a:rPr>
              <a:t>: </a:t>
            </a:r>
            <a:endParaRPr sz="1400" dirty="0">
              <a:solidFill>
                <a:schemeClr val="dk1"/>
              </a:solidFill>
              <a:latin typeface="Arial"/>
              <a:ea typeface="Arial"/>
              <a:cs typeface="Arial"/>
            </a:endParaRPr>
          </a:p>
        </p:txBody>
      </p:sp>
      <p:sp>
        <p:nvSpPr>
          <p:cNvPr id="25" name="Google Shape;347;g1bc6e687a7d_0_725"/>
          <p:cNvSpPr/>
          <p:nvPr/>
        </p:nvSpPr>
        <p:spPr bwMode="auto">
          <a:xfrm>
            <a:off x="605495" y="5845183"/>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6" name="Google Shape;348;g1bc6e687a7d_0_725"/>
          <p:cNvSpPr/>
          <p:nvPr/>
        </p:nvSpPr>
        <p:spPr bwMode="auto">
          <a:xfrm>
            <a:off x="3292095" y="3991545"/>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7" name="Google Shape;349;g1bc6e687a7d_0_725"/>
          <p:cNvSpPr/>
          <p:nvPr/>
        </p:nvSpPr>
        <p:spPr bwMode="auto">
          <a:xfrm>
            <a:off x="1110388" y="6510025"/>
            <a:ext cx="2773800" cy="738600"/>
          </a:xfrm>
          <a:prstGeom prst="rect">
            <a:avLst/>
          </a:prstGeom>
          <a:noFill/>
          <a:ln>
            <a:noFill/>
          </a:ln>
        </p:spPr>
        <p:txBody>
          <a:bodyPr spcFirstLastPara="1" wrap="square" lIns="91425" tIns="45700" rIns="91425" bIns="45700" anchor="t" anchorCtr="0">
            <a:noAutofit/>
          </a:bodyPr>
          <a:lstStyle/>
          <a:p>
            <a:pPr marL="457200" marR="0" lvl="0" indent="-323850" algn="l">
              <a:lnSpc>
                <a:spcPct val="150000"/>
              </a:lnSpc>
              <a:spcBef>
                <a:spcPts val="0"/>
              </a:spcBef>
              <a:spcAft>
                <a:spcPts val="0"/>
              </a:spcAft>
              <a:buClr>
                <a:srgbClr val="FFC000"/>
              </a:buClr>
              <a:buSzPts val="1500"/>
              <a:buChar char="➢"/>
              <a:defRPr/>
            </a:pPr>
            <a:r>
              <a:rPr lang="kk-KZ" sz="1500" b="1" i="1" dirty="0" smtClean="0">
                <a:solidFill>
                  <a:schemeClr val="dk1"/>
                </a:solidFill>
              </a:rPr>
              <a:t>санын</a:t>
            </a:r>
            <a:endParaRPr sz="1500" b="1" i="1" dirty="0">
              <a:solidFill>
                <a:schemeClr val="dk1"/>
              </a:solidFill>
            </a:endParaRPr>
          </a:p>
          <a:p>
            <a:pPr marL="457200" marR="0" lvl="0" indent="-323850" algn="l">
              <a:lnSpc>
                <a:spcPct val="150000"/>
              </a:lnSpc>
              <a:spcBef>
                <a:spcPts val="0"/>
              </a:spcBef>
              <a:spcAft>
                <a:spcPts val="0"/>
              </a:spcAft>
              <a:buClr>
                <a:srgbClr val="FFC000"/>
              </a:buClr>
              <a:buSzPts val="1500"/>
              <a:buChar char="➢"/>
              <a:defRPr/>
            </a:pPr>
            <a:r>
              <a:rPr lang="kk-KZ" sz="1500" b="1" i="1" dirty="0" smtClean="0">
                <a:solidFill>
                  <a:schemeClr val="dk1"/>
                </a:solidFill>
              </a:rPr>
              <a:t>Қарулы </a:t>
            </a:r>
            <a:r>
              <a:rPr lang="en-US" sz="1500" b="1" i="1" dirty="0" smtClean="0">
                <a:solidFill>
                  <a:schemeClr val="dk1"/>
                </a:solidFill>
              </a:rPr>
              <a:t> </a:t>
            </a:r>
            <a:endParaRPr sz="1500" b="1" i="1" dirty="0">
              <a:solidFill>
                <a:schemeClr val="dk1"/>
              </a:solidFill>
            </a:endParaRPr>
          </a:p>
        </p:txBody>
      </p:sp>
      <p:sp>
        <p:nvSpPr>
          <p:cNvPr id="28" name="Google Shape;350;g1bc6e687a7d_0_725"/>
          <p:cNvSpPr/>
          <p:nvPr/>
        </p:nvSpPr>
        <p:spPr bwMode="auto">
          <a:xfrm>
            <a:off x="6943938" y="6510025"/>
            <a:ext cx="2773800" cy="738600"/>
          </a:xfrm>
          <a:prstGeom prst="rect">
            <a:avLst/>
          </a:prstGeom>
          <a:noFill/>
          <a:ln>
            <a:noFill/>
          </a:ln>
        </p:spPr>
        <p:txBody>
          <a:bodyPr spcFirstLastPara="1" wrap="square" lIns="91425" tIns="45700" rIns="91425" bIns="45700" anchor="t" anchorCtr="0">
            <a:noAutofit/>
          </a:bodyPr>
          <a:lstStyle/>
          <a:p>
            <a:pPr marL="457200" marR="0" lvl="0" indent="-323850" algn="l">
              <a:lnSpc>
                <a:spcPct val="150000"/>
              </a:lnSpc>
              <a:spcBef>
                <a:spcPts val="0"/>
              </a:spcBef>
              <a:spcAft>
                <a:spcPts val="0"/>
              </a:spcAft>
              <a:buClr>
                <a:srgbClr val="FFC000"/>
              </a:buClr>
              <a:buSzPts val="1500"/>
              <a:buChar char="➢"/>
              <a:defRPr/>
            </a:pPr>
            <a:r>
              <a:rPr lang="kk-KZ" sz="1500" b="1" i="1" dirty="0" smtClean="0">
                <a:solidFill>
                  <a:schemeClr val="dk1"/>
                </a:solidFill>
              </a:rPr>
              <a:t>Сыртқы келбеті</a:t>
            </a:r>
            <a:endParaRPr sz="1500" b="1" i="1" dirty="0">
              <a:solidFill>
                <a:schemeClr val="dk1"/>
              </a:solidFill>
            </a:endParaRPr>
          </a:p>
          <a:p>
            <a:pPr marL="457200" marR="0" lvl="0" indent="-323850" algn="l">
              <a:lnSpc>
                <a:spcPct val="150000"/>
              </a:lnSpc>
              <a:spcBef>
                <a:spcPts val="0"/>
              </a:spcBef>
              <a:spcAft>
                <a:spcPts val="0"/>
              </a:spcAft>
              <a:buClr>
                <a:srgbClr val="FFC000"/>
              </a:buClr>
              <a:buSzPts val="1500"/>
              <a:buChar char="➢"/>
              <a:defRPr/>
            </a:pPr>
            <a:r>
              <a:rPr lang="kk-KZ" sz="1500" b="1" i="1" dirty="0" smtClean="0">
                <a:solidFill>
                  <a:schemeClr val="dk1"/>
                </a:solidFill>
              </a:rPr>
              <a:t>ұлты</a:t>
            </a:r>
            <a:endParaRPr sz="1500" b="1" i="1" dirty="0">
              <a:solidFill>
                <a:schemeClr val="dk1"/>
              </a:solidFill>
            </a:endParaRPr>
          </a:p>
        </p:txBody>
      </p:sp>
      <p:sp>
        <p:nvSpPr>
          <p:cNvPr id="29" name="Google Shape;351;g1bc6e687a7d_0_725"/>
          <p:cNvSpPr/>
          <p:nvPr/>
        </p:nvSpPr>
        <p:spPr bwMode="auto">
          <a:xfrm>
            <a:off x="4254213" y="6510025"/>
            <a:ext cx="2773800" cy="738600"/>
          </a:xfrm>
          <a:prstGeom prst="rect">
            <a:avLst/>
          </a:prstGeom>
          <a:noFill/>
          <a:ln>
            <a:noFill/>
          </a:ln>
        </p:spPr>
        <p:txBody>
          <a:bodyPr spcFirstLastPara="1" wrap="square" lIns="91425" tIns="45700" rIns="91425" bIns="45700" anchor="t" anchorCtr="0">
            <a:noAutofit/>
          </a:bodyPr>
          <a:lstStyle/>
          <a:p>
            <a:pPr marL="457200" marR="0" lvl="0" indent="-323850" algn="l">
              <a:lnSpc>
                <a:spcPct val="150000"/>
              </a:lnSpc>
              <a:spcBef>
                <a:spcPts val="0"/>
              </a:spcBef>
              <a:spcAft>
                <a:spcPts val="0"/>
              </a:spcAft>
              <a:buClr>
                <a:srgbClr val="FFC000"/>
              </a:buClr>
              <a:buSzPts val="1500"/>
              <a:buChar char="➢"/>
              <a:defRPr/>
            </a:pPr>
            <a:r>
              <a:rPr lang="kk-KZ" sz="1500" b="1" i="1" dirty="0" smtClean="0">
                <a:solidFill>
                  <a:schemeClr val="dk1"/>
                </a:solidFill>
              </a:rPr>
              <a:t>жабықтығы</a:t>
            </a:r>
            <a:r>
              <a:rPr lang="en-US" sz="1500" b="1" i="1" dirty="0" smtClean="0">
                <a:solidFill>
                  <a:schemeClr val="dk1"/>
                </a:solidFill>
              </a:rPr>
              <a:t>,</a:t>
            </a:r>
            <a:endParaRPr sz="1500" b="1" i="1" dirty="0">
              <a:solidFill>
                <a:schemeClr val="dk1"/>
              </a:solidFill>
            </a:endParaRPr>
          </a:p>
          <a:p>
            <a:pPr marL="457200" marR="0" lvl="0" indent="-323850" algn="l">
              <a:lnSpc>
                <a:spcPct val="150000"/>
              </a:lnSpc>
              <a:spcBef>
                <a:spcPts val="0"/>
              </a:spcBef>
              <a:spcAft>
                <a:spcPts val="0"/>
              </a:spcAft>
              <a:buClr>
                <a:srgbClr val="FFC000"/>
              </a:buClr>
              <a:buSzPts val="1500"/>
              <a:buChar char="➢"/>
              <a:defRPr/>
            </a:pPr>
            <a:r>
              <a:rPr lang="kk-KZ" sz="1500" b="1" i="1" dirty="0" smtClean="0">
                <a:solidFill>
                  <a:schemeClr val="dk1"/>
                </a:solidFill>
              </a:rPr>
              <a:t>Жасы </a:t>
            </a:r>
            <a:endParaRPr sz="1500" b="1" i="1" dirty="0">
              <a:solidFill>
                <a:schemeClr val="dk1"/>
              </a:solidFill>
            </a:endParaRPr>
          </a:p>
        </p:txBody>
      </p:sp>
      <p:pic>
        <p:nvPicPr>
          <p:cNvPr id="30" name="Google Shape;352;g1bc6e687a7d_0_725"/>
          <p:cNvPicPr/>
          <p:nvPr/>
        </p:nvPicPr>
        <p:blipFill>
          <a:blip r:embed="rId4">
            <a:alphaModFix/>
          </a:blip>
          <a:stretch/>
        </p:blipFill>
        <p:spPr bwMode="auto">
          <a:xfrm>
            <a:off x="10138061" y="5561150"/>
            <a:ext cx="1418750" cy="1505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57;g1bc6e687a7d_0_794"/>
          <p:cNvSpPr/>
          <p:nvPr/>
        </p:nvSpPr>
        <p:spPr bwMode="auto">
          <a:xfrm>
            <a:off x="0" y="726932"/>
            <a:ext cx="12239700" cy="52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5" name="Google Shape;358;g1bc6e687a7d_0_794"/>
          <p:cNvPicPr/>
          <p:nvPr/>
        </p:nvPicPr>
        <p:blipFill>
          <a:blip r:embed="rId3">
            <a:alphaModFix/>
          </a:blip>
          <a:srcRect l="72547" r="-790"/>
          <a:stretch/>
        </p:blipFill>
        <p:spPr bwMode="auto">
          <a:xfrm>
            <a:off x="173963" y="4468494"/>
            <a:ext cx="1139474" cy="2635374"/>
          </a:xfrm>
          <a:prstGeom prst="rect">
            <a:avLst/>
          </a:prstGeom>
          <a:noFill/>
          <a:ln>
            <a:noFill/>
          </a:ln>
        </p:spPr>
      </p:pic>
      <p:pic>
        <p:nvPicPr>
          <p:cNvPr id="6" name="Google Shape;359;g1bc6e687a7d_0_794"/>
          <p:cNvPicPr/>
          <p:nvPr/>
        </p:nvPicPr>
        <p:blipFill>
          <a:blip r:embed="rId3">
            <a:alphaModFix/>
          </a:blip>
          <a:srcRect r="71757"/>
          <a:stretch/>
        </p:blipFill>
        <p:spPr bwMode="auto">
          <a:xfrm>
            <a:off x="173963" y="1450869"/>
            <a:ext cx="1139474" cy="2635375"/>
          </a:xfrm>
          <a:prstGeom prst="rect">
            <a:avLst/>
          </a:prstGeom>
          <a:noFill/>
          <a:ln>
            <a:noFill/>
          </a:ln>
        </p:spPr>
      </p:pic>
      <p:sp>
        <p:nvSpPr>
          <p:cNvPr id="7" name="Google Shape;360;g1bc6e687a7d_0_79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ұйымында</a:t>
            </a:r>
            <a:r>
              <a:rPr lang="ru-RU" sz="1600" b="1" dirty="0">
                <a:solidFill>
                  <a:srgbClr val="002060"/>
                </a:solidFill>
              </a:rPr>
              <a:t> </a:t>
            </a:r>
            <a:r>
              <a:rPr lang="ru-RU" sz="1600" b="1" dirty="0" err="1">
                <a:solidFill>
                  <a:srgbClr val="002060"/>
                </a:solidFill>
              </a:rPr>
              <a:t>адамдарды</a:t>
            </a:r>
            <a:r>
              <a:rPr lang="ru-RU" sz="1600" b="1" dirty="0">
                <a:solidFill>
                  <a:srgbClr val="002060"/>
                </a:solidFill>
              </a:rPr>
              <a:t> </a:t>
            </a:r>
            <a:r>
              <a:rPr lang="ru-RU" sz="1600" b="1" dirty="0" err="1">
                <a:solidFill>
                  <a:srgbClr val="002060"/>
                </a:solidFill>
              </a:rPr>
              <a:t>кепілге</a:t>
            </a:r>
            <a:r>
              <a:rPr lang="ru-RU" sz="1600" b="1" dirty="0">
                <a:solidFill>
                  <a:srgbClr val="002060"/>
                </a:solidFill>
              </a:rPr>
              <a:t> </a:t>
            </a:r>
            <a:r>
              <a:rPr lang="ru-RU" sz="1600" b="1" dirty="0" err="1">
                <a:solidFill>
                  <a:srgbClr val="002060"/>
                </a:solidFill>
              </a:rPr>
              <a:t>алу</a:t>
            </a:r>
            <a:r>
              <a:rPr lang="ru-RU" sz="1600" b="1" dirty="0">
                <a:solidFill>
                  <a:srgbClr val="002060"/>
                </a:solidFill>
              </a:rPr>
              <a:t> </a:t>
            </a:r>
            <a:r>
              <a:rPr lang="ru-RU" sz="1600" b="1" dirty="0" err="1">
                <a:solidFill>
                  <a:srgbClr val="002060"/>
                </a:solidFill>
              </a:rPr>
              <a:t>кезіндегі</a:t>
            </a:r>
            <a:r>
              <a:rPr lang="ru-RU" sz="1600" b="1" dirty="0">
                <a:solidFill>
                  <a:srgbClr val="002060"/>
                </a:solidFill>
              </a:rPr>
              <a:t> </a:t>
            </a:r>
            <a:r>
              <a:rPr lang="ru-RU" sz="1600" b="1" dirty="0" err="1">
                <a:solidFill>
                  <a:srgbClr val="002060"/>
                </a:solidFill>
              </a:rPr>
              <a:t>әрекеттердің</a:t>
            </a:r>
            <a:r>
              <a:rPr lang="ru-RU" sz="1600" b="1" dirty="0">
                <a:solidFill>
                  <a:srgbClr val="002060"/>
                </a:solidFill>
              </a:rPr>
              <a:t> АЛГОРИТМІ</a:t>
            </a:r>
            <a:endParaRPr sz="1600" b="1" dirty="0">
              <a:solidFill>
                <a:srgbClr val="002060"/>
              </a:solidFill>
            </a:endParaRPr>
          </a:p>
        </p:txBody>
      </p:sp>
      <p:sp>
        <p:nvSpPr>
          <p:cNvPr id="8" name="Google Shape;361;g1bc6e687a7d_0_794"/>
          <p:cNvSpPr/>
          <p:nvPr/>
        </p:nvSpPr>
        <p:spPr bwMode="auto">
          <a:xfrm>
            <a:off x="4221002" y="822968"/>
            <a:ext cx="5571217"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kk-KZ" sz="1800" b="1" dirty="0" smtClean="0">
                <a:solidFill>
                  <a:srgbClr val="002060"/>
                </a:solidFill>
              </a:rPr>
              <a:t>Білімалушылардың іс-әрекеті</a:t>
            </a:r>
            <a:r>
              <a:rPr lang="en-US" sz="1800" b="1" dirty="0" smtClean="0">
                <a:solidFill>
                  <a:srgbClr val="002060"/>
                </a:solidFill>
              </a:rPr>
              <a:t>:</a:t>
            </a:r>
            <a:endParaRPr sz="1800" b="1" i="0" u="none" strike="noStrike" cap="none" dirty="0">
              <a:solidFill>
                <a:srgbClr val="002060"/>
              </a:solidFill>
              <a:latin typeface="Arial"/>
              <a:ea typeface="Arial"/>
              <a:cs typeface="Arial"/>
            </a:endParaRPr>
          </a:p>
        </p:txBody>
      </p:sp>
      <p:sp>
        <p:nvSpPr>
          <p:cNvPr id="9" name="Google Shape;362;g1bc6e687a7d_0_794"/>
          <p:cNvSpPr/>
          <p:nvPr/>
        </p:nvSpPr>
        <p:spPr bwMode="auto">
          <a:xfrm>
            <a:off x="1738438" y="1447025"/>
            <a:ext cx="10071000" cy="52320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үрейленбеңіз</a:t>
            </a:r>
            <a:r>
              <a:rPr lang="ru-RU" sz="1500" b="1" dirty="0">
                <a:solidFill>
                  <a:schemeClr val="dk1"/>
                </a:solidFill>
              </a:rPr>
              <a:t>, </a:t>
            </a:r>
            <a:r>
              <a:rPr lang="ru-RU" sz="1500" b="1" dirty="0" err="1">
                <a:solidFill>
                  <a:schemeClr val="dk1"/>
                </a:solidFill>
              </a:rPr>
              <a:t>сабырлы</a:t>
            </a:r>
            <a:r>
              <a:rPr lang="ru-RU" sz="1500" b="1" dirty="0">
                <a:solidFill>
                  <a:schemeClr val="dk1"/>
                </a:solidFill>
              </a:rPr>
              <a:t> </a:t>
            </a:r>
            <a:r>
              <a:rPr lang="ru-RU" sz="1500" b="1" dirty="0" err="1">
                <a:solidFill>
                  <a:schemeClr val="dk1"/>
                </a:solidFill>
              </a:rPr>
              <a:t>болыңыз</a:t>
            </a:r>
            <a:r>
              <a:rPr lang="ru-RU" sz="1500" b="1" dirty="0">
                <a:solidFill>
                  <a:schemeClr val="dk1"/>
                </a:solidFill>
              </a:rPr>
              <a:t> </a:t>
            </a:r>
            <a:r>
              <a:rPr lang="ru-RU" sz="1500" b="1" dirty="0" err="1">
                <a:solidFill>
                  <a:schemeClr val="dk1"/>
                </a:solidFill>
              </a:rPr>
              <a:t>және</a:t>
            </a:r>
            <a:r>
              <a:rPr lang="ru-RU" sz="1500" b="1" dirty="0">
                <a:solidFill>
                  <a:schemeClr val="dk1"/>
                </a:solidFill>
              </a:rPr>
              <a:t> </a:t>
            </a:r>
            <a:r>
              <a:rPr lang="ru-RU" sz="1500" b="1" dirty="0" err="1">
                <a:solidFill>
                  <a:schemeClr val="dk1"/>
                </a:solidFill>
              </a:rPr>
              <a:t>өзін-өзі</a:t>
            </a:r>
            <a:r>
              <a:rPr lang="ru-RU" sz="1500" b="1" dirty="0">
                <a:solidFill>
                  <a:schemeClr val="dk1"/>
                </a:solidFill>
              </a:rPr>
              <a:t> </a:t>
            </a:r>
            <a:r>
              <a:rPr lang="ru-RU" sz="1500" b="1" dirty="0" err="1">
                <a:solidFill>
                  <a:schemeClr val="dk1"/>
                </a:solidFill>
              </a:rPr>
              <a:t>ұстаңыз</a:t>
            </a:r>
            <a:endParaRPr sz="1500" b="1" i="0" u="none" strike="noStrike" cap="none" dirty="0">
              <a:solidFill>
                <a:schemeClr val="dk1"/>
              </a:solidFill>
            </a:endParaRPr>
          </a:p>
        </p:txBody>
      </p:sp>
      <p:sp>
        <p:nvSpPr>
          <p:cNvPr id="10" name="Google Shape;363;g1bc6e687a7d_0_794"/>
          <p:cNvSpPr/>
          <p:nvPr/>
        </p:nvSpPr>
        <p:spPr bwMode="auto">
          <a:xfrm>
            <a:off x="1933285" y="1883770"/>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kk-KZ" sz="1500" dirty="0" smtClean="0">
                <a:solidFill>
                  <a:srgbClr val="2F5496"/>
                </a:solidFill>
              </a:rPr>
              <a:t>Қауіпсіз жерді табуға тырысыңыз</a:t>
            </a:r>
            <a:endParaRPr sz="1500" b="0" i="0" u="none" strike="noStrike" cap="none" dirty="0">
              <a:solidFill>
                <a:srgbClr val="2F5496"/>
              </a:solidFill>
              <a:latin typeface="Arial"/>
              <a:ea typeface="Arial"/>
              <a:cs typeface="Arial"/>
            </a:endParaRPr>
          </a:p>
        </p:txBody>
      </p:sp>
      <p:sp>
        <p:nvSpPr>
          <p:cNvPr id="11" name="Google Shape;364;g1bc6e687a7d_0_794"/>
          <p:cNvSpPr/>
          <p:nvPr/>
        </p:nvSpPr>
        <p:spPr bwMode="auto">
          <a:xfrm>
            <a:off x="1738438" y="2349714"/>
            <a:ext cx="10270500" cy="67063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Есіңізде</a:t>
            </a:r>
            <a:r>
              <a:rPr lang="ru-RU" sz="1500" b="1" dirty="0">
                <a:solidFill>
                  <a:schemeClr val="dk1"/>
                </a:solidFill>
              </a:rPr>
              <a:t> </a:t>
            </a:r>
            <a:r>
              <a:rPr lang="ru-RU" sz="1500" b="1" dirty="0" err="1">
                <a:solidFill>
                  <a:schemeClr val="dk1"/>
                </a:solidFill>
              </a:rPr>
              <a:t>болсын</a:t>
            </a:r>
            <a:r>
              <a:rPr lang="ru-RU" sz="1500" b="1" dirty="0">
                <a:solidFill>
                  <a:schemeClr val="dk1"/>
                </a:solidFill>
              </a:rPr>
              <a:t>, </a:t>
            </a:r>
            <a:r>
              <a:rPr lang="ru-RU" sz="1500" b="1" dirty="0" err="1">
                <a:solidFill>
                  <a:schemeClr val="dk1"/>
                </a:solidFill>
              </a:rPr>
              <a:t>сіздің</a:t>
            </a:r>
            <a:r>
              <a:rPr lang="ru-RU" sz="1500" b="1" dirty="0">
                <a:solidFill>
                  <a:schemeClr val="dk1"/>
                </a:solidFill>
              </a:rPr>
              <a:t> </a:t>
            </a:r>
            <a:r>
              <a:rPr lang="ru-RU" sz="1500" b="1" dirty="0" err="1">
                <a:solidFill>
                  <a:schemeClr val="dk1"/>
                </a:solidFill>
              </a:rPr>
              <a:t>тұтқынға</a:t>
            </a:r>
            <a:r>
              <a:rPr lang="ru-RU" sz="1500" b="1" dirty="0">
                <a:solidFill>
                  <a:schemeClr val="dk1"/>
                </a:solidFill>
              </a:rPr>
              <a:t> </a:t>
            </a:r>
            <a:r>
              <a:rPr lang="ru-RU" sz="1500" b="1" dirty="0" err="1">
                <a:solidFill>
                  <a:schemeClr val="dk1"/>
                </a:solidFill>
              </a:rPr>
              <a:t>алынғаныңыз</a:t>
            </a:r>
            <a:r>
              <a:rPr lang="ru-RU" sz="1500" b="1" dirty="0">
                <a:solidFill>
                  <a:schemeClr val="dk1"/>
                </a:solidFill>
              </a:rPr>
              <a:t> </a:t>
            </a:r>
            <a:r>
              <a:rPr lang="ru-RU" sz="1500" b="1" dirty="0" err="1">
                <a:solidFill>
                  <a:schemeClr val="dk1"/>
                </a:solidFill>
              </a:rPr>
              <a:t>туралы</a:t>
            </a:r>
            <a:r>
              <a:rPr lang="ru-RU" sz="1500" b="1" dirty="0">
                <a:solidFill>
                  <a:schemeClr val="dk1"/>
                </a:solidFill>
              </a:rPr>
              <a:t> </a:t>
            </a:r>
            <a:r>
              <a:rPr lang="ru-RU" sz="1500" b="1" dirty="0" err="1">
                <a:solidFill>
                  <a:schemeClr val="dk1"/>
                </a:solidFill>
              </a:rPr>
              <a:t>хабарлама</a:t>
            </a:r>
            <a:r>
              <a:rPr lang="ru-RU" sz="1500" b="1" dirty="0">
                <a:solidFill>
                  <a:schemeClr val="dk1"/>
                </a:solidFill>
              </a:rPr>
              <a:t> </a:t>
            </a:r>
            <a:r>
              <a:rPr lang="ru-RU" sz="1500" b="1" dirty="0" err="1">
                <a:solidFill>
                  <a:schemeClr val="dk1"/>
                </a:solidFill>
              </a:rPr>
              <a:t>алған</a:t>
            </a:r>
            <a:r>
              <a:rPr lang="ru-RU" sz="1500" b="1" dirty="0">
                <a:solidFill>
                  <a:schemeClr val="dk1"/>
                </a:solidFill>
              </a:rPr>
              <a:t> </a:t>
            </a:r>
            <a:r>
              <a:rPr lang="ru-RU" sz="1500" b="1" dirty="0" err="1">
                <a:solidFill>
                  <a:schemeClr val="dk1"/>
                </a:solidFill>
              </a:rPr>
              <a:t>арнайы</a:t>
            </a:r>
            <a:r>
              <a:rPr lang="ru-RU" sz="1500" b="1" dirty="0">
                <a:solidFill>
                  <a:schemeClr val="dk1"/>
                </a:solidFill>
              </a:rPr>
              <a:t> </a:t>
            </a:r>
            <a:r>
              <a:rPr lang="ru-RU" sz="1500" b="1" dirty="0" err="1">
                <a:solidFill>
                  <a:schemeClr val="dk1"/>
                </a:solidFill>
              </a:rPr>
              <a:t>қызметтер</a:t>
            </a:r>
            <a:r>
              <a:rPr lang="ru-RU" sz="1500" b="1" dirty="0">
                <a:solidFill>
                  <a:schemeClr val="dk1"/>
                </a:solidFill>
              </a:rPr>
              <a:t> </a:t>
            </a:r>
            <a:r>
              <a:rPr lang="ru-RU" sz="1500" b="1" dirty="0" err="1">
                <a:solidFill>
                  <a:schemeClr val="dk1"/>
                </a:solidFill>
              </a:rPr>
              <a:t>қазірдің</a:t>
            </a:r>
            <a:r>
              <a:rPr lang="ru-RU" sz="1500" b="1" dirty="0">
                <a:solidFill>
                  <a:schemeClr val="dk1"/>
                </a:solidFill>
              </a:rPr>
              <a:t> </a:t>
            </a:r>
            <a:r>
              <a:rPr lang="ru-RU" sz="1500" b="1" dirty="0" err="1">
                <a:solidFill>
                  <a:schemeClr val="dk1"/>
                </a:solidFill>
              </a:rPr>
              <a:t>өзінде</a:t>
            </a:r>
            <a:r>
              <a:rPr lang="ru-RU" sz="1500" b="1" dirty="0">
                <a:solidFill>
                  <a:schemeClr val="dk1"/>
                </a:solidFill>
              </a:rPr>
              <a:t> </a:t>
            </a:r>
            <a:r>
              <a:rPr lang="ru-RU" sz="1500" b="1" dirty="0" err="1">
                <a:solidFill>
                  <a:schemeClr val="dk1"/>
                </a:solidFill>
              </a:rPr>
              <a:t>әрекет</a:t>
            </a:r>
            <a:r>
              <a:rPr lang="ru-RU" sz="1500" b="1" dirty="0">
                <a:solidFill>
                  <a:schemeClr val="dk1"/>
                </a:solidFill>
              </a:rPr>
              <a:t> </a:t>
            </a:r>
            <a:r>
              <a:rPr lang="ru-RU" sz="1500" b="1" dirty="0" err="1">
                <a:solidFill>
                  <a:schemeClr val="dk1"/>
                </a:solidFill>
              </a:rPr>
              <a:t>ете</a:t>
            </a:r>
            <a:r>
              <a:rPr lang="ru-RU" sz="1500" b="1" dirty="0">
                <a:solidFill>
                  <a:schemeClr val="dk1"/>
                </a:solidFill>
              </a:rPr>
              <a:t> </a:t>
            </a:r>
            <a:r>
              <a:rPr lang="ru-RU" sz="1500" b="1" dirty="0" err="1">
                <a:solidFill>
                  <a:schemeClr val="dk1"/>
                </a:solidFill>
              </a:rPr>
              <a:t>бастады</a:t>
            </a:r>
            <a:r>
              <a:rPr lang="ru-RU" sz="1500" b="1" dirty="0">
                <a:solidFill>
                  <a:schemeClr val="dk1"/>
                </a:solidFill>
              </a:rPr>
              <a:t> </a:t>
            </a:r>
            <a:r>
              <a:rPr lang="ru-RU" sz="1500" b="1" dirty="0" err="1">
                <a:solidFill>
                  <a:schemeClr val="dk1"/>
                </a:solidFill>
              </a:rPr>
              <a:t>және</a:t>
            </a:r>
            <a:r>
              <a:rPr lang="ru-RU" sz="1500" b="1" dirty="0">
                <a:solidFill>
                  <a:schemeClr val="dk1"/>
                </a:solidFill>
              </a:rPr>
              <a:t> </a:t>
            </a:r>
            <a:r>
              <a:rPr lang="ru-RU" sz="1500" b="1" dirty="0" err="1">
                <a:solidFill>
                  <a:schemeClr val="dk1"/>
                </a:solidFill>
              </a:rPr>
              <a:t>сізді</a:t>
            </a:r>
            <a:r>
              <a:rPr lang="ru-RU" sz="1500" b="1" dirty="0">
                <a:solidFill>
                  <a:schemeClr val="dk1"/>
                </a:solidFill>
              </a:rPr>
              <a:t> </a:t>
            </a:r>
            <a:r>
              <a:rPr lang="ru-RU" sz="1500" b="1" dirty="0" err="1">
                <a:solidFill>
                  <a:schemeClr val="dk1"/>
                </a:solidFill>
              </a:rPr>
              <a:t>босату</a:t>
            </a:r>
            <a:r>
              <a:rPr lang="ru-RU" sz="1500" b="1" dirty="0">
                <a:solidFill>
                  <a:schemeClr val="dk1"/>
                </a:solidFill>
              </a:rPr>
              <a:t> </a:t>
            </a:r>
            <a:r>
              <a:rPr lang="ru-RU" sz="1500" b="1" dirty="0" err="1">
                <a:solidFill>
                  <a:schemeClr val="dk1"/>
                </a:solidFill>
              </a:rPr>
              <a:t>үшін</a:t>
            </a:r>
            <a:r>
              <a:rPr lang="ru-RU" sz="1500" b="1" dirty="0">
                <a:solidFill>
                  <a:schemeClr val="dk1"/>
                </a:solidFill>
              </a:rPr>
              <a:t> </a:t>
            </a:r>
            <a:r>
              <a:rPr lang="ru-RU" sz="1500" b="1" dirty="0" err="1">
                <a:solidFill>
                  <a:schemeClr val="dk1"/>
                </a:solidFill>
              </a:rPr>
              <a:t>қажеттінің</a:t>
            </a:r>
            <a:r>
              <a:rPr lang="ru-RU" sz="1500" b="1" dirty="0">
                <a:solidFill>
                  <a:schemeClr val="dk1"/>
                </a:solidFill>
              </a:rPr>
              <a:t> </a:t>
            </a:r>
            <a:r>
              <a:rPr lang="ru-RU" sz="1500" b="1" dirty="0" err="1">
                <a:solidFill>
                  <a:schemeClr val="dk1"/>
                </a:solidFill>
              </a:rPr>
              <a:t>бәрін</a:t>
            </a:r>
            <a:r>
              <a:rPr lang="ru-RU" sz="1500" b="1" dirty="0">
                <a:solidFill>
                  <a:schemeClr val="dk1"/>
                </a:solidFill>
              </a:rPr>
              <a:t> </a:t>
            </a:r>
            <a:r>
              <a:rPr lang="ru-RU" sz="1500" b="1" dirty="0" err="1">
                <a:solidFill>
                  <a:schemeClr val="dk1"/>
                </a:solidFill>
              </a:rPr>
              <a:t>жасайды</a:t>
            </a:r>
            <a:r>
              <a:rPr lang="ru-RU" sz="1500" b="1" dirty="0">
                <a:solidFill>
                  <a:schemeClr val="dk1"/>
                </a:solidFill>
              </a:rPr>
              <a:t>.</a:t>
            </a:r>
            <a:endParaRPr sz="1500" b="1" i="0" u="none" strike="noStrike" cap="none" dirty="0">
              <a:solidFill>
                <a:schemeClr val="dk1"/>
              </a:solidFill>
            </a:endParaRPr>
          </a:p>
        </p:txBody>
      </p:sp>
      <p:pic>
        <p:nvPicPr>
          <p:cNvPr id="12" name="Google Shape;365;g1bc6e687a7d_0_794" descr="F:\Преза ЕН\15 марта\011.png"/>
          <p:cNvPicPr/>
          <p:nvPr/>
        </p:nvPicPr>
        <p:blipFill>
          <a:blip r:embed="rId4">
            <a:alphaModFix/>
          </a:blip>
          <a:srcRect t="46927" b="44778"/>
          <a:stretch/>
        </p:blipFill>
        <p:spPr bwMode="auto">
          <a:xfrm rot="5400000">
            <a:off x="-1367576" y="4150263"/>
            <a:ext cx="5653001" cy="254225"/>
          </a:xfrm>
          <a:prstGeom prst="rect">
            <a:avLst/>
          </a:prstGeom>
          <a:noFill/>
          <a:ln>
            <a:noFill/>
          </a:ln>
        </p:spPr>
      </p:pic>
      <p:sp>
        <p:nvSpPr>
          <p:cNvPr id="13" name="Google Shape;366;g1bc6e687a7d_0_794"/>
          <p:cNvSpPr/>
          <p:nvPr/>
        </p:nvSpPr>
        <p:spPr bwMode="auto">
          <a:xfrm>
            <a:off x="1933285" y="3020344"/>
            <a:ext cx="10270500" cy="523200"/>
          </a:xfrm>
          <a:prstGeom prst="rect">
            <a:avLst/>
          </a:prstGeom>
          <a:noFill/>
          <a:ln>
            <a:noFill/>
          </a:ln>
        </p:spPr>
        <p:txBody>
          <a:bodyPr spcFirstLastPara="1" wrap="square" lIns="91425" tIns="45700" rIns="91425" bIns="45700" anchor="t" anchorCtr="0">
            <a:noAutofit/>
          </a:bodyPr>
          <a:lstStyle/>
          <a:p>
            <a:pPr lvl="0">
              <a:defRPr/>
            </a:pPr>
            <a:r>
              <a:rPr lang="ru-RU" sz="1500" dirty="0" err="1">
                <a:solidFill>
                  <a:srgbClr val="2F5496"/>
                </a:solidFill>
              </a:rPr>
              <a:t>шабуылдаушыларды</a:t>
            </a:r>
            <a:r>
              <a:rPr lang="ru-RU" sz="1500" dirty="0">
                <a:solidFill>
                  <a:srgbClr val="2F5496"/>
                </a:solidFill>
              </a:rPr>
              <a:t> </a:t>
            </a:r>
            <a:r>
              <a:rPr lang="ru-RU" sz="1500" dirty="0" err="1">
                <a:solidFill>
                  <a:srgbClr val="2F5496"/>
                </a:solidFill>
              </a:rPr>
              <a:t>қару</a:t>
            </a:r>
            <a:r>
              <a:rPr lang="ru-RU" sz="1500" dirty="0">
                <a:solidFill>
                  <a:srgbClr val="2F5496"/>
                </a:solidFill>
              </a:rPr>
              <a:t> </a:t>
            </a:r>
            <a:r>
              <a:rPr lang="ru-RU" sz="1500" dirty="0" err="1">
                <a:solidFill>
                  <a:srgbClr val="2F5496"/>
                </a:solidFill>
              </a:rPr>
              <a:t>қолдануға</a:t>
            </a:r>
            <a:r>
              <a:rPr lang="ru-RU" sz="1500" dirty="0">
                <a:solidFill>
                  <a:srgbClr val="2F5496"/>
                </a:solidFill>
              </a:rPr>
              <a:t> </a:t>
            </a:r>
            <a:r>
              <a:rPr lang="ru-RU" sz="1500" dirty="0" err="1">
                <a:solidFill>
                  <a:srgbClr val="2F5496"/>
                </a:solidFill>
              </a:rPr>
              <a:t>итермелейтін</a:t>
            </a:r>
            <a:r>
              <a:rPr lang="ru-RU" sz="1500" dirty="0">
                <a:solidFill>
                  <a:srgbClr val="2F5496"/>
                </a:solidFill>
              </a:rPr>
              <a:t> </a:t>
            </a:r>
            <a:r>
              <a:rPr lang="ru-RU" sz="1500" dirty="0" err="1">
                <a:solidFill>
                  <a:srgbClr val="2F5496"/>
                </a:solidFill>
              </a:rPr>
              <a:t>және</a:t>
            </a:r>
            <a:r>
              <a:rPr lang="ru-RU" sz="1500" dirty="0">
                <a:solidFill>
                  <a:srgbClr val="2F5496"/>
                </a:solidFill>
              </a:rPr>
              <a:t> </a:t>
            </a:r>
            <a:r>
              <a:rPr lang="ru-RU" sz="1500" dirty="0" err="1">
                <a:solidFill>
                  <a:srgbClr val="2F5496"/>
                </a:solidFill>
              </a:rPr>
              <a:t>адам</a:t>
            </a:r>
            <a:r>
              <a:rPr lang="ru-RU" sz="1500" dirty="0">
                <a:solidFill>
                  <a:srgbClr val="2F5496"/>
                </a:solidFill>
              </a:rPr>
              <a:t> </a:t>
            </a:r>
            <a:r>
              <a:rPr lang="ru-RU" sz="1500" dirty="0" err="1">
                <a:solidFill>
                  <a:srgbClr val="2F5496"/>
                </a:solidFill>
              </a:rPr>
              <a:t>шығынына</a:t>
            </a:r>
            <a:r>
              <a:rPr lang="ru-RU" sz="1500" dirty="0">
                <a:solidFill>
                  <a:srgbClr val="2F5496"/>
                </a:solidFill>
              </a:rPr>
              <a:t> </a:t>
            </a:r>
            <a:r>
              <a:rPr lang="ru-RU" sz="1500" dirty="0" err="1">
                <a:solidFill>
                  <a:srgbClr val="2F5496"/>
                </a:solidFill>
              </a:rPr>
              <a:t>әкелетін</a:t>
            </a:r>
            <a:r>
              <a:rPr lang="ru-RU" sz="1500" dirty="0">
                <a:solidFill>
                  <a:srgbClr val="2F5496"/>
                </a:solidFill>
              </a:rPr>
              <a:t> </a:t>
            </a:r>
            <a:r>
              <a:rPr lang="ru-RU" sz="1500" dirty="0" err="1">
                <a:solidFill>
                  <a:srgbClr val="2F5496"/>
                </a:solidFill>
              </a:rPr>
              <a:t>әрекеттерге</a:t>
            </a:r>
            <a:r>
              <a:rPr lang="ru-RU" sz="1500" dirty="0">
                <a:solidFill>
                  <a:srgbClr val="2F5496"/>
                </a:solidFill>
              </a:rPr>
              <a:t> </a:t>
            </a:r>
            <a:r>
              <a:rPr lang="ru-RU" sz="1500" dirty="0" err="1">
                <a:solidFill>
                  <a:srgbClr val="2F5496"/>
                </a:solidFill>
              </a:rPr>
              <a:t>жол</a:t>
            </a:r>
            <a:r>
              <a:rPr lang="ru-RU" sz="1500" dirty="0">
                <a:solidFill>
                  <a:srgbClr val="2F5496"/>
                </a:solidFill>
              </a:rPr>
              <a:t> </a:t>
            </a:r>
            <a:r>
              <a:rPr lang="ru-RU" sz="1500" dirty="0" err="1">
                <a:solidFill>
                  <a:srgbClr val="2F5496"/>
                </a:solidFill>
              </a:rPr>
              <a:t>бермеу</a:t>
            </a:r>
            <a:endParaRPr sz="1500" b="0" i="0" u="none" strike="noStrike" cap="none" dirty="0">
              <a:solidFill>
                <a:srgbClr val="2F5496"/>
              </a:solidFill>
              <a:latin typeface="Arial"/>
              <a:ea typeface="Arial"/>
              <a:cs typeface="Arial"/>
            </a:endParaRPr>
          </a:p>
        </p:txBody>
      </p:sp>
      <p:sp>
        <p:nvSpPr>
          <p:cNvPr id="14" name="Google Shape;367;g1bc6e687a7d_0_794"/>
          <p:cNvSpPr/>
          <p:nvPr/>
        </p:nvSpPr>
        <p:spPr bwMode="auto">
          <a:xfrm>
            <a:off x="1738438" y="3667329"/>
            <a:ext cx="10270500" cy="52320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қ</a:t>
            </a:r>
            <a:r>
              <a:rPr lang="ru-RU" sz="1500" b="1" dirty="0" err="1" smtClean="0">
                <a:solidFill>
                  <a:schemeClr val="dk1"/>
                </a:solidFill>
              </a:rPr>
              <a:t>орлық</a:t>
            </a:r>
            <a:r>
              <a:rPr lang="ru-RU" sz="1500" b="1" dirty="0" smtClean="0">
                <a:solidFill>
                  <a:schemeClr val="dk1"/>
                </a:solidFill>
              </a:rPr>
              <a:t> </a:t>
            </a:r>
            <a:r>
              <a:rPr lang="ru-RU" sz="1500" b="1" dirty="0">
                <a:solidFill>
                  <a:schemeClr val="dk1"/>
                </a:solidFill>
              </a:rPr>
              <a:t>пен </a:t>
            </a:r>
            <a:r>
              <a:rPr lang="ru-RU" sz="1500" b="1" dirty="0" err="1">
                <a:solidFill>
                  <a:schemeClr val="dk1"/>
                </a:solidFill>
              </a:rPr>
              <a:t>қорлыққа</a:t>
            </a:r>
            <a:r>
              <a:rPr lang="ru-RU" sz="1500" b="1" dirty="0">
                <a:solidFill>
                  <a:schemeClr val="dk1"/>
                </a:solidFill>
              </a:rPr>
              <a:t> </a:t>
            </a:r>
            <a:r>
              <a:rPr lang="ru-RU" sz="1500" b="1" dirty="0" err="1">
                <a:solidFill>
                  <a:schemeClr val="dk1"/>
                </a:solidFill>
              </a:rPr>
              <a:t>төзбе</a:t>
            </a:r>
            <a:r>
              <a:rPr lang="ru-RU" sz="1500" b="1" dirty="0">
                <a:solidFill>
                  <a:schemeClr val="dk1"/>
                </a:solidFill>
              </a:rPr>
              <a:t>, </a:t>
            </a:r>
            <a:r>
              <a:rPr lang="ru-RU" sz="1500" b="1" dirty="0" err="1">
                <a:solidFill>
                  <a:schemeClr val="dk1"/>
                </a:solidFill>
              </a:rPr>
              <a:t>қылмыскерлердің</a:t>
            </a:r>
            <a:r>
              <a:rPr lang="ru-RU" sz="1500" b="1" dirty="0">
                <a:solidFill>
                  <a:schemeClr val="dk1"/>
                </a:solidFill>
              </a:rPr>
              <a:t> </a:t>
            </a:r>
            <a:r>
              <a:rPr lang="ru-RU" sz="1500" b="1" dirty="0" err="1">
                <a:solidFill>
                  <a:schemeClr val="dk1"/>
                </a:solidFill>
              </a:rPr>
              <a:t>көзіне</a:t>
            </a:r>
            <a:r>
              <a:rPr lang="ru-RU" sz="1500" b="1" dirty="0">
                <a:solidFill>
                  <a:schemeClr val="dk1"/>
                </a:solidFill>
              </a:rPr>
              <a:t> </a:t>
            </a:r>
            <a:r>
              <a:rPr lang="ru-RU" sz="1500" b="1" dirty="0" err="1">
                <a:solidFill>
                  <a:schemeClr val="dk1"/>
                </a:solidFill>
              </a:rPr>
              <a:t>қарама</a:t>
            </a:r>
            <a:r>
              <a:rPr lang="ru-RU" sz="1500" b="1" dirty="0">
                <a:solidFill>
                  <a:schemeClr val="dk1"/>
                </a:solidFill>
              </a:rPr>
              <a:t>, </a:t>
            </a:r>
            <a:r>
              <a:rPr lang="ru-RU" sz="1500" b="1" dirty="0" err="1">
                <a:solidFill>
                  <a:schemeClr val="dk1"/>
                </a:solidFill>
              </a:rPr>
              <a:t>төбе</a:t>
            </a:r>
            <a:r>
              <a:rPr lang="ru-RU" sz="1500" b="1" dirty="0">
                <a:solidFill>
                  <a:schemeClr val="dk1"/>
                </a:solidFill>
              </a:rPr>
              <a:t> </a:t>
            </a:r>
            <a:r>
              <a:rPr lang="ru-RU" sz="1500" b="1" dirty="0" err="1">
                <a:solidFill>
                  <a:schemeClr val="dk1"/>
                </a:solidFill>
              </a:rPr>
              <a:t>көрсетпе</a:t>
            </a:r>
            <a:r>
              <a:rPr lang="ru-RU" sz="1500" b="1" dirty="0">
                <a:solidFill>
                  <a:schemeClr val="dk1"/>
                </a:solidFill>
              </a:rPr>
              <a:t>.</a:t>
            </a:r>
            <a:endParaRPr sz="1500" b="1" i="0" u="none" strike="noStrike" cap="none" dirty="0">
              <a:solidFill>
                <a:schemeClr val="dk1"/>
              </a:solidFill>
            </a:endParaRPr>
          </a:p>
        </p:txBody>
      </p:sp>
      <p:sp>
        <p:nvSpPr>
          <p:cNvPr id="15" name="Google Shape;368;g1bc6e687a7d_0_794"/>
          <p:cNvSpPr/>
          <p:nvPr/>
        </p:nvSpPr>
        <p:spPr bwMode="auto">
          <a:xfrm>
            <a:off x="1933285" y="4317043"/>
            <a:ext cx="10270500" cy="523200"/>
          </a:xfrm>
          <a:prstGeom prst="rect">
            <a:avLst/>
          </a:prstGeom>
          <a:noFill/>
          <a:ln>
            <a:noFill/>
          </a:ln>
        </p:spPr>
        <p:txBody>
          <a:bodyPr spcFirstLastPara="1" wrap="square" lIns="91425" tIns="45700" rIns="91425" bIns="45700" anchor="t" anchorCtr="0">
            <a:noAutofit/>
          </a:bodyPr>
          <a:lstStyle/>
          <a:p>
            <a:pPr lvl="0">
              <a:defRPr/>
            </a:pPr>
            <a:r>
              <a:rPr lang="ru-RU" sz="1500" dirty="0" err="1">
                <a:solidFill>
                  <a:srgbClr val="2F5496"/>
                </a:solidFill>
              </a:rPr>
              <a:t>кез</a:t>
            </a:r>
            <a:r>
              <a:rPr lang="ru-RU" sz="1500" dirty="0">
                <a:solidFill>
                  <a:srgbClr val="2F5496"/>
                </a:solidFill>
              </a:rPr>
              <a:t> </a:t>
            </a:r>
            <a:r>
              <a:rPr lang="ru-RU" sz="1500" dirty="0" err="1">
                <a:solidFill>
                  <a:srgbClr val="2F5496"/>
                </a:solidFill>
              </a:rPr>
              <a:t>келген</a:t>
            </a:r>
            <a:r>
              <a:rPr lang="ru-RU" sz="1500" dirty="0">
                <a:solidFill>
                  <a:srgbClr val="2F5496"/>
                </a:solidFill>
              </a:rPr>
              <a:t> </a:t>
            </a:r>
            <a:r>
              <a:rPr lang="ru-RU" sz="1500" dirty="0" err="1">
                <a:solidFill>
                  <a:srgbClr val="2F5496"/>
                </a:solidFill>
              </a:rPr>
              <a:t>әрекеттерді</a:t>
            </a:r>
            <a:r>
              <a:rPr lang="ru-RU" sz="1500" dirty="0">
                <a:solidFill>
                  <a:srgbClr val="2F5496"/>
                </a:solidFill>
              </a:rPr>
              <a:t> </a:t>
            </a:r>
            <a:r>
              <a:rPr lang="ru-RU" sz="1500" dirty="0" err="1">
                <a:solidFill>
                  <a:srgbClr val="2F5496"/>
                </a:solidFill>
              </a:rPr>
              <a:t>орындау</a:t>
            </a:r>
            <a:r>
              <a:rPr lang="ru-RU" sz="1500" dirty="0">
                <a:solidFill>
                  <a:srgbClr val="2F5496"/>
                </a:solidFill>
              </a:rPr>
              <a:t> (</a:t>
            </a:r>
            <a:r>
              <a:rPr lang="ru-RU" sz="1500" dirty="0" err="1">
                <a:solidFill>
                  <a:srgbClr val="2F5496"/>
                </a:solidFill>
              </a:rPr>
              <a:t>отыру</a:t>
            </a:r>
            <a:r>
              <a:rPr lang="ru-RU" sz="1500" dirty="0">
                <a:solidFill>
                  <a:srgbClr val="2F5496"/>
                </a:solidFill>
              </a:rPr>
              <a:t>, </a:t>
            </a:r>
            <a:r>
              <a:rPr lang="ru-RU" sz="1500" dirty="0" err="1">
                <a:solidFill>
                  <a:srgbClr val="2F5496"/>
                </a:solidFill>
              </a:rPr>
              <a:t>тұру</a:t>
            </a:r>
            <a:r>
              <a:rPr lang="ru-RU" sz="1500" dirty="0">
                <a:solidFill>
                  <a:srgbClr val="2F5496"/>
                </a:solidFill>
              </a:rPr>
              <a:t>, </a:t>
            </a:r>
            <a:r>
              <a:rPr lang="ru-RU" sz="1500" dirty="0" err="1">
                <a:solidFill>
                  <a:srgbClr val="2F5496"/>
                </a:solidFill>
              </a:rPr>
              <a:t>ішу</a:t>
            </a:r>
            <a:r>
              <a:rPr lang="ru-RU" sz="1500" dirty="0">
                <a:solidFill>
                  <a:srgbClr val="2F5496"/>
                </a:solidFill>
              </a:rPr>
              <a:t>, </a:t>
            </a:r>
            <a:r>
              <a:rPr lang="ru-RU" sz="1500" dirty="0" err="1">
                <a:solidFill>
                  <a:srgbClr val="2F5496"/>
                </a:solidFill>
              </a:rPr>
              <a:t>дәретханаға</a:t>
            </a:r>
            <a:r>
              <a:rPr lang="ru-RU" sz="1500" dirty="0">
                <a:solidFill>
                  <a:srgbClr val="2F5496"/>
                </a:solidFill>
              </a:rPr>
              <a:t> бару), </a:t>
            </a:r>
            <a:r>
              <a:rPr lang="ru-RU" sz="1500" dirty="0" err="1">
                <a:solidFill>
                  <a:srgbClr val="2F5496"/>
                </a:solidFill>
              </a:rPr>
              <a:t>рұқсат</a:t>
            </a:r>
            <a:r>
              <a:rPr lang="ru-RU" sz="1500" dirty="0">
                <a:solidFill>
                  <a:srgbClr val="2F5496"/>
                </a:solidFill>
              </a:rPr>
              <a:t> </a:t>
            </a:r>
            <a:r>
              <a:rPr lang="ru-RU" sz="1500" dirty="0" err="1">
                <a:solidFill>
                  <a:srgbClr val="2F5496"/>
                </a:solidFill>
              </a:rPr>
              <a:t>сұрау</a:t>
            </a:r>
            <a:endParaRPr sz="1500" b="0" i="0" u="none" strike="noStrike" cap="none" dirty="0">
              <a:solidFill>
                <a:srgbClr val="2F5496"/>
              </a:solidFill>
              <a:latin typeface="Arial"/>
              <a:ea typeface="Arial"/>
              <a:cs typeface="Arial"/>
            </a:endParaRPr>
          </a:p>
        </p:txBody>
      </p:sp>
      <p:sp>
        <p:nvSpPr>
          <p:cNvPr id="16" name="Google Shape;369;g1bc6e687a7d_0_794"/>
          <p:cNvSpPr/>
          <p:nvPr/>
        </p:nvSpPr>
        <p:spPr bwMode="auto">
          <a:xfrm>
            <a:off x="1738438" y="4782986"/>
            <a:ext cx="10270500" cy="33870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егер</a:t>
            </a:r>
            <a:r>
              <a:rPr lang="ru-RU" sz="1500" b="1" dirty="0">
                <a:solidFill>
                  <a:schemeClr val="dk1"/>
                </a:solidFill>
              </a:rPr>
              <a:t> </a:t>
            </a:r>
            <a:r>
              <a:rPr lang="ru-RU" sz="1500" b="1" dirty="0" err="1">
                <a:solidFill>
                  <a:schemeClr val="dk1"/>
                </a:solidFill>
              </a:rPr>
              <a:t>сіз</a:t>
            </a:r>
            <a:r>
              <a:rPr lang="ru-RU" sz="1500" b="1" dirty="0">
                <a:solidFill>
                  <a:schemeClr val="dk1"/>
                </a:solidFill>
              </a:rPr>
              <a:t> </a:t>
            </a:r>
            <a:r>
              <a:rPr lang="ru-RU" sz="1500" b="1" dirty="0" err="1">
                <a:solidFill>
                  <a:schemeClr val="dk1"/>
                </a:solidFill>
              </a:rPr>
              <a:t>жарақат</a:t>
            </a:r>
            <a:r>
              <a:rPr lang="ru-RU" sz="1500" b="1" dirty="0">
                <a:solidFill>
                  <a:schemeClr val="dk1"/>
                </a:solidFill>
              </a:rPr>
              <a:t> </a:t>
            </a:r>
            <a:r>
              <a:rPr lang="ru-RU" sz="1500" b="1" dirty="0" err="1">
                <a:solidFill>
                  <a:schemeClr val="dk1"/>
                </a:solidFill>
              </a:rPr>
              <a:t>алсаңыз</a:t>
            </a:r>
            <a:r>
              <a:rPr lang="ru-RU" sz="1500" b="1" dirty="0">
                <a:solidFill>
                  <a:schemeClr val="dk1"/>
                </a:solidFill>
              </a:rPr>
              <a:t>, </a:t>
            </a:r>
            <a:r>
              <a:rPr lang="ru-RU" sz="1500" b="1" dirty="0" err="1">
                <a:solidFill>
                  <a:schemeClr val="dk1"/>
                </a:solidFill>
              </a:rPr>
              <a:t>қозғалмауға</a:t>
            </a:r>
            <a:r>
              <a:rPr lang="ru-RU" sz="1500" b="1" dirty="0">
                <a:solidFill>
                  <a:schemeClr val="dk1"/>
                </a:solidFill>
              </a:rPr>
              <a:t> </a:t>
            </a:r>
            <a:r>
              <a:rPr lang="ru-RU" sz="1500" b="1" dirty="0" err="1">
                <a:solidFill>
                  <a:schemeClr val="dk1"/>
                </a:solidFill>
              </a:rPr>
              <a:t>тырысыңыз</a:t>
            </a:r>
            <a:r>
              <a:rPr lang="ru-RU" sz="1500" b="1" dirty="0">
                <a:solidFill>
                  <a:schemeClr val="dk1"/>
                </a:solidFill>
              </a:rPr>
              <a:t>, </a:t>
            </a:r>
            <a:r>
              <a:rPr lang="ru-RU" sz="1500" b="1" dirty="0" err="1">
                <a:solidFill>
                  <a:schemeClr val="dk1"/>
                </a:solidFill>
              </a:rPr>
              <a:t>бұл</a:t>
            </a:r>
            <a:r>
              <a:rPr lang="ru-RU" sz="1500" b="1" dirty="0">
                <a:solidFill>
                  <a:schemeClr val="dk1"/>
                </a:solidFill>
              </a:rPr>
              <a:t> </a:t>
            </a:r>
            <a:r>
              <a:rPr lang="ru-RU" sz="1500" b="1" dirty="0" err="1">
                <a:solidFill>
                  <a:schemeClr val="dk1"/>
                </a:solidFill>
              </a:rPr>
              <a:t>қан</a:t>
            </a:r>
            <a:r>
              <a:rPr lang="ru-RU" sz="1500" b="1" dirty="0">
                <a:solidFill>
                  <a:schemeClr val="dk1"/>
                </a:solidFill>
              </a:rPr>
              <a:t> </a:t>
            </a:r>
            <a:r>
              <a:rPr lang="ru-RU" sz="1500" b="1" dirty="0" err="1">
                <a:solidFill>
                  <a:schemeClr val="dk1"/>
                </a:solidFill>
              </a:rPr>
              <a:t>жоғалтуды</a:t>
            </a:r>
            <a:r>
              <a:rPr lang="ru-RU" sz="1500" b="1" dirty="0">
                <a:solidFill>
                  <a:schemeClr val="dk1"/>
                </a:solidFill>
              </a:rPr>
              <a:t> </a:t>
            </a:r>
            <a:r>
              <a:rPr lang="ru-RU" sz="1500" b="1" dirty="0" err="1">
                <a:solidFill>
                  <a:schemeClr val="dk1"/>
                </a:solidFill>
              </a:rPr>
              <a:t>азайтады</a:t>
            </a:r>
            <a:endParaRPr sz="1500" b="1" i="0" u="none" strike="noStrike" cap="none" dirty="0">
              <a:solidFill>
                <a:schemeClr val="dk1"/>
              </a:solidFill>
            </a:endParaRPr>
          </a:p>
        </p:txBody>
      </p:sp>
      <p:sp>
        <p:nvSpPr>
          <p:cNvPr id="17" name="Google Shape;370;g1bc6e687a7d_0_794"/>
          <p:cNvSpPr/>
          <p:nvPr/>
        </p:nvSpPr>
        <p:spPr bwMode="auto">
          <a:xfrm>
            <a:off x="1933285" y="5169417"/>
            <a:ext cx="10270500" cy="523200"/>
          </a:xfrm>
          <a:prstGeom prst="rect">
            <a:avLst/>
          </a:prstGeom>
          <a:noFill/>
          <a:ln>
            <a:noFill/>
          </a:ln>
        </p:spPr>
        <p:txBody>
          <a:bodyPr spcFirstLastPara="1" wrap="square" lIns="91425" tIns="45700" rIns="91425" bIns="45700" anchor="t" anchorCtr="0">
            <a:noAutofit/>
          </a:bodyPr>
          <a:lstStyle/>
          <a:p>
            <a:pPr lvl="0">
              <a:defRPr/>
            </a:pPr>
            <a:r>
              <a:rPr lang="ru-RU" sz="1500" dirty="0" err="1">
                <a:solidFill>
                  <a:srgbClr val="2F5496"/>
                </a:solidFill>
              </a:rPr>
              <a:t>қауіпсіздік</a:t>
            </a:r>
            <a:r>
              <a:rPr lang="ru-RU" sz="1500" dirty="0">
                <a:solidFill>
                  <a:srgbClr val="2F5496"/>
                </a:solidFill>
              </a:rPr>
              <a:t> </a:t>
            </a:r>
            <a:r>
              <a:rPr lang="ru-RU" sz="1500" dirty="0" err="1">
                <a:solidFill>
                  <a:srgbClr val="2F5496"/>
                </a:solidFill>
              </a:rPr>
              <a:t>күштерінің</a:t>
            </a:r>
            <a:r>
              <a:rPr lang="ru-RU" sz="1500" dirty="0">
                <a:solidFill>
                  <a:srgbClr val="2F5496"/>
                </a:solidFill>
              </a:rPr>
              <a:t> </a:t>
            </a:r>
            <a:r>
              <a:rPr lang="ru-RU" sz="1500" dirty="0" err="1">
                <a:solidFill>
                  <a:srgbClr val="2F5496"/>
                </a:solidFill>
              </a:rPr>
              <a:t>сізді</a:t>
            </a:r>
            <a:r>
              <a:rPr lang="ru-RU" sz="1500" dirty="0">
                <a:solidFill>
                  <a:srgbClr val="2F5496"/>
                </a:solidFill>
              </a:rPr>
              <a:t> </a:t>
            </a:r>
            <a:r>
              <a:rPr lang="ru-RU" sz="1500" dirty="0" err="1">
                <a:solidFill>
                  <a:srgbClr val="2F5496"/>
                </a:solidFill>
              </a:rPr>
              <a:t>босату</a:t>
            </a:r>
            <a:r>
              <a:rPr lang="ru-RU" sz="1500" dirty="0">
                <a:solidFill>
                  <a:srgbClr val="2F5496"/>
                </a:solidFill>
              </a:rPr>
              <a:t> </a:t>
            </a:r>
            <a:r>
              <a:rPr lang="ru-RU" sz="1500" dirty="0" err="1">
                <a:solidFill>
                  <a:srgbClr val="2F5496"/>
                </a:solidFill>
              </a:rPr>
              <a:t>операциясы</a:t>
            </a:r>
            <a:r>
              <a:rPr lang="ru-RU" sz="1500" dirty="0">
                <a:solidFill>
                  <a:srgbClr val="2F5496"/>
                </a:solidFill>
              </a:rPr>
              <a:t> </a:t>
            </a:r>
            <a:r>
              <a:rPr lang="ru-RU" sz="1500" dirty="0" err="1">
                <a:solidFill>
                  <a:srgbClr val="2F5496"/>
                </a:solidFill>
              </a:rPr>
              <a:t>кезінде</a:t>
            </a:r>
            <a:r>
              <a:rPr lang="ru-RU" sz="1500" dirty="0">
                <a:solidFill>
                  <a:srgbClr val="2F5496"/>
                </a:solidFill>
              </a:rPr>
              <a:t> </a:t>
            </a:r>
            <a:r>
              <a:rPr lang="ru-RU" sz="1500" dirty="0" err="1">
                <a:solidFill>
                  <a:srgbClr val="2F5496"/>
                </a:solidFill>
              </a:rPr>
              <a:t>келесі</a:t>
            </a:r>
            <a:r>
              <a:rPr lang="ru-RU" sz="1500" dirty="0">
                <a:solidFill>
                  <a:srgbClr val="2F5496"/>
                </a:solidFill>
              </a:rPr>
              <a:t> </a:t>
            </a:r>
            <a:r>
              <a:rPr lang="ru-RU" sz="1500" dirty="0" err="1">
                <a:solidFill>
                  <a:srgbClr val="2F5496"/>
                </a:solidFill>
              </a:rPr>
              <a:t>талаптарды</a:t>
            </a:r>
            <a:r>
              <a:rPr lang="ru-RU" sz="1500" dirty="0">
                <a:solidFill>
                  <a:srgbClr val="2F5496"/>
                </a:solidFill>
              </a:rPr>
              <a:t> </a:t>
            </a:r>
            <a:r>
              <a:rPr lang="ru-RU" sz="1500" dirty="0" err="1">
                <a:solidFill>
                  <a:srgbClr val="2F5496"/>
                </a:solidFill>
              </a:rPr>
              <a:t>қатаң</a:t>
            </a:r>
            <a:r>
              <a:rPr lang="ru-RU" sz="1500" dirty="0">
                <a:solidFill>
                  <a:srgbClr val="2F5496"/>
                </a:solidFill>
              </a:rPr>
              <a:t> </a:t>
            </a:r>
            <a:r>
              <a:rPr lang="ru-RU" sz="1500" dirty="0" err="1">
                <a:solidFill>
                  <a:srgbClr val="2F5496"/>
                </a:solidFill>
              </a:rPr>
              <a:t>сақтаңыз</a:t>
            </a:r>
            <a:endParaRPr sz="1500" b="0" i="0" u="none" strike="noStrike" cap="none" dirty="0">
              <a:solidFill>
                <a:srgbClr val="2F5496"/>
              </a:solidFill>
              <a:latin typeface="Arial"/>
              <a:ea typeface="Arial"/>
              <a:cs typeface="Arial"/>
            </a:endParaRPr>
          </a:p>
        </p:txBody>
      </p:sp>
      <p:sp>
        <p:nvSpPr>
          <p:cNvPr id="18" name="Google Shape;371;g1bc6e687a7d_0_794"/>
          <p:cNvSpPr/>
          <p:nvPr/>
        </p:nvSpPr>
        <p:spPr bwMode="auto">
          <a:xfrm>
            <a:off x="1738438" y="5816402"/>
            <a:ext cx="10270500" cy="52320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еденге</a:t>
            </a:r>
            <a:r>
              <a:rPr lang="ru-RU" sz="1500" b="1" dirty="0">
                <a:solidFill>
                  <a:schemeClr val="dk1"/>
                </a:solidFill>
              </a:rPr>
              <a:t> </a:t>
            </a:r>
            <a:r>
              <a:rPr lang="ru-RU" sz="1500" b="1" dirty="0" err="1">
                <a:solidFill>
                  <a:schemeClr val="dk1"/>
                </a:solidFill>
              </a:rPr>
              <a:t>төмен</a:t>
            </a:r>
            <a:r>
              <a:rPr lang="ru-RU" sz="1500" b="1" dirty="0">
                <a:solidFill>
                  <a:schemeClr val="dk1"/>
                </a:solidFill>
              </a:rPr>
              <a:t> </a:t>
            </a:r>
            <a:r>
              <a:rPr lang="ru-RU" sz="1500" b="1" dirty="0" err="1">
                <a:solidFill>
                  <a:schemeClr val="dk1"/>
                </a:solidFill>
              </a:rPr>
              <a:t>қаратып</a:t>
            </a:r>
            <a:r>
              <a:rPr lang="ru-RU" sz="1500" b="1" dirty="0">
                <a:solidFill>
                  <a:schemeClr val="dk1"/>
                </a:solidFill>
              </a:rPr>
              <a:t> </a:t>
            </a:r>
            <a:r>
              <a:rPr lang="ru-RU" sz="1500" b="1" dirty="0" err="1">
                <a:solidFill>
                  <a:schemeClr val="dk1"/>
                </a:solidFill>
              </a:rPr>
              <a:t>жатыңыз</a:t>
            </a:r>
            <a:r>
              <a:rPr lang="ru-RU" sz="1500" b="1" dirty="0">
                <a:solidFill>
                  <a:schemeClr val="dk1"/>
                </a:solidFill>
              </a:rPr>
              <a:t>, </a:t>
            </a:r>
            <a:r>
              <a:rPr lang="ru-RU" sz="1500" b="1" dirty="0" err="1">
                <a:solidFill>
                  <a:schemeClr val="dk1"/>
                </a:solidFill>
              </a:rPr>
              <a:t>басыңызды</a:t>
            </a:r>
            <a:r>
              <a:rPr lang="ru-RU" sz="1500" b="1" dirty="0">
                <a:solidFill>
                  <a:schemeClr val="dk1"/>
                </a:solidFill>
              </a:rPr>
              <a:t> </a:t>
            </a:r>
            <a:r>
              <a:rPr lang="ru-RU" sz="1500" b="1" dirty="0" err="1">
                <a:solidFill>
                  <a:schemeClr val="dk1"/>
                </a:solidFill>
              </a:rPr>
              <a:t>қолыңызбен</a:t>
            </a:r>
            <a:r>
              <a:rPr lang="ru-RU" sz="1500" b="1" dirty="0">
                <a:solidFill>
                  <a:schemeClr val="dk1"/>
                </a:solidFill>
              </a:rPr>
              <a:t> </a:t>
            </a:r>
            <a:r>
              <a:rPr lang="ru-RU" sz="1500" b="1" dirty="0" err="1">
                <a:solidFill>
                  <a:schemeClr val="dk1"/>
                </a:solidFill>
              </a:rPr>
              <a:t>жауып</a:t>
            </a:r>
            <a:r>
              <a:rPr lang="ru-RU" sz="1500" b="1" dirty="0">
                <a:solidFill>
                  <a:schemeClr val="dk1"/>
                </a:solidFill>
              </a:rPr>
              <a:t>, </a:t>
            </a:r>
            <a:r>
              <a:rPr lang="ru-RU" sz="1500" b="1" dirty="0" err="1">
                <a:solidFill>
                  <a:schemeClr val="dk1"/>
                </a:solidFill>
              </a:rPr>
              <a:t>қозғалмаңыз</a:t>
            </a:r>
            <a:endParaRPr sz="1500" b="1" i="0" u="none" strike="noStrike" cap="none" dirty="0">
              <a:solidFill>
                <a:schemeClr val="dk1"/>
              </a:solidFill>
            </a:endParaRPr>
          </a:p>
        </p:txBody>
      </p:sp>
      <p:sp>
        <p:nvSpPr>
          <p:cNvPr id="19" name="Google Shape;372;g1bc6e687a7d_0_794"/>
          <p:cNvSpPr/>
          <p:nvPr/>
        </p:nvSpPr>
        <p:spPr bwMode="auto">
          <a:xfrm>
            <a:off x="1933285" y="6339590"/>
            <a:ext cx="10270500" cy="523200"/>
          </a:xfrm>
          <a:prstGeom prst="rect">
            <a:avLst/>
          </a:prstGeom>
          <a:noFill/>
          <a:ln>
            <a:noFill/>
          </a:ln>
        </p:spPr>
        <p:txBody>
          <a:bodyPr spcFirstLastPara="1" wrap="square" lIns="91425" tIns="45700" rIns="91425" bIns="45700" anchor="t" anchorCtr="0">
            <a:noAutofit/>
          </a:bodyPr>
          <a:lstStyle/>
          <a:p>
            <a:pPr lvl="0">
              <a:defRPr/>
            </a:pPr>
            <a:r>
              <a:rPr lang="ru-RU" sz="1500" dirty="0" err="1">
                <a:solidFill>
                  <a:srgbClr val="2F5496"/>
                </a:solidFill>
              </a:rPr>
              <a:t>Барлау</a:t>
            </a:r>
            <a:r>
              <a:rPr lang="ru-RU" sz="1500" dirty="0">
                <a:solidFill>
                  <a:srgbClr val="2F5496"/>
                </a:solidFill>
              </a:rPr>
              <a:t> </a:t>
            </a:r>
            <a:r>
              <a:rPr lang="ru-RU" sz="1500" dirty="0" err="1">
                <a:solidFill>
                  <a:srgbClr val="2F5496"/>
                </a:solidFill>
              </a:rPr>
              <a:t>қызметкерлеріне</a:t>
            </a:r>
            <a:r>
              <a:rPr lang="ru-RU" sz="1500" dirty="0">
                <a:solidFill>
                  <a:srgbClr val="2F5496"/>
                </a:solidFill>
              </a:rPr>
              <a:t> </a:t>
            </a:r>
            <a:r>
              <a:rPr lang="ru-RU" sz="1500" dirty="0" err="1">
                <a:solidFill>
                  <a:srgbClr val="2F5496"/>
                </a:solidFill>
              </a:rPr>
              <a:t>қарай</a:t>
            </a:r>
            <a:r>
              <a:rPr lang="ru-RU" sz="1500" dirty="0">
                <a:solidFill>
                  <a:srgbClr val="2F5496"/>
                </a:solidFill>
              </a:rPr>
              <a:t> </a:t>
            </a:r>
            <a:r>
              <a:rPr lang="ru-RU" sz="1500" dirty="0" err="1">
                <a:solidFill>
                  <a:srgbClr val="2F5496"/>
                </a:solidFill>
              </a:rPr>
              <a:t>жүгірмеңіз</a:t>
            </a:r>
            <a:r>
              <a:rPr lang="ru-RU" sz="1500" dirty="0">
                <a:solidFill>
                  <a:srgbClr val="2F5496"/>
                </a:solidFill>
              </a:rPr>
              <a:t> </a:t>
            </a:r>
            <a:r>
              <a:rPr lang="ru-RU" sz="1500" dirty="0" err="1">
                <a:solidFill>
                  <a:srgbClr val="2F5496"/>
                </a:solidFill>
              </a:rPr>
              <a:t>немесе</a:t>
            </a:r>
            <a:r>
              <a:rPr lang="ru-RU" sz="1500" dirty="0">
                <a:solidFill>
                  <a:srgbClr val="2F5496"/>
                </a:solidFill>
              </a:rPr>
              <a:t> </a:t>
            </a:r>
            <a:r>
              <a:rPr lang="ru-RU" sz="1500" dirty="0" err="1">
                <a:solidFill>
                  <a:srgbClr val="2F5496"/>
                </a:solidFill>
              </a:rPr>
              <a:t>қашпаңыз</a:t>
            </a:r>
            <a:r>
              <a:rPr lang="ru-RU" sz="1500" dirty="0">
                <a:solidFill>
                  <a:srgbClr val="2F5496"/>
                </a:solidFill>
              </a:rPr>
              <a:t>, </a:t>
            </a:r>
            <a:r>
              <a:rPr lang="ru-RU" sz="1500" dirty="0" err="1">
                <a:solidFill>
                  <a:srgbClr val="2F5496"/>
                </a:solidFill>
              </a:rPr>
              <a:t>өйткені</a:t>
            </a:r>
            <a:r>
              <a:rPr lang="ru-RU" sz="1500" dirty="0">
                <a:solidFill>
                  <a:srgbClr val="2F5496"/>
                </a:solidFill>
              </a:rPr>
              <a:t> </a:t>
            </a:r>
            <a:r>
              <a:rPr lang="ru-RU" sz="1500" dirty="0" err="1">
                <a:solidFill>
                  <a:srgbClr val="2F5496"/>
                </a:solidFill>
              </a:rPr>
              <a:t>олар</a:t>
            </a:r>
            <a:r>
              <a:rPr lang="ru-RU" sz="1500" dirty="0">
                <a:solidFill>
                  <a:srgbClr val="2F5496"/>
                </a:solidFill>
              </a:rPr>
              <a:t> </a:t>
            </a:r>
            <a:r>
              <a:rPr lang="ru-RU" sz="1500" dirty="0" err="1">
                <a:solidFill>
                  <a:srgbClr val="2F5496"/>
                </a:solidFill>
              </a:rPr>
              <a:t>сізді</a:t>
            </a:r>
            <a:r>
              <a:rPr lang="ru-RU" sz="1500" dirty="0">
                <a:solidFill>
                  <a:srgbClr val="2F5496"/>
                </a:solidFill>
              </a:rPr>
              <a:t> </a:t>
            </a:r>
            <a:r>
              <a:rPr lang="ru-RU" sz="1500" dirty="0" err="1">
                <a:solidFill>
                  <a:srgbClr val="2F5496"/>
                </a:solidFill>
              </a:rPr>
              <a:t>қылмыскер</a:t>
            </a:r>
            <a:r>
              <a:rPr lang="ru-RU" sz="1500" dirty="0">
                <a:solidFill>
                  <a:srgbClr val="2F5496"/>
                </a:solidFill>
              </a:rPr>
              <a:t> </a:t>
            </a:r>
            <a:r>
              <a:rPr lang="ru-RU" sz="1500" dirty="0" err="1">
                <a:solidFill>
                  <a:srgbClr val="2F5496"/>
                </a:solidFill>
              </a:rPr>
              <a:t>деп</a:t>
            </a:r>
            <a:r>
              <a:rPr lang="ru-RU" sz="1500" dirty="0">
                <a:solidFill>
                  <a:srgbClr val="2F5496"/>
                </a:solidFill>
              </a:rPr>
              <a:t> </a:t>
            </a:r>
            <a:r>
              <a:rPr lang="ru-RU" sz="1500" dirty="0" err="1">
                <a:solidFill>
                  <a:srgbClr val="2F5496"/>
                </a:solidFill>
              </a:rPr>
              <a:t>санауы</a:t>
            </a:r>
            <a:r>
              <a:rPr lang="ru-RU" sz="1500" dirty="0">
                <a:solidFill>
                  <a:srgbClr val="2F5496"/>
                </a:solidFill>
              </a:rPr>
              <a:t> </a:t>
            </a:r>
            <a:r>
              <a:rPr lang="ru-RU" sz="1500" dirty="0" err="1">
                <a:solidFill>
                  <a:srgbClr val="2F5496"/>
                </a:solidFill>
              </a:rPr>
              <a:t>мүмкін</a:t>
            </a:r>
            <a:endParaRPr sz="1500" b="0" i="0" u="none" strike="noStrike" cap="none" dirty="0">
              <a:solidFill>
                <a:srgbClr val="2F5496"/>
              </a:solidFill>
              <a:latin typeface="Arial"/>
              <a:ea typeface="Arial"/>
              <a:cs typeface="Arial"/>
            </a:endParaRPr>
          </a:p>
        </p:txBody>
      </p:sp>
      <p:sp>
        <p:nvSpPr>
          <p:cNvPr id="20" name="Google Shape;373;g1bc6e687a7d_0_794"/>
          <p:cNvSpPr/>
          <p:nvPr/>
        </p:nvSpPr>
        <p:spPr bwMode="auto">
          <a:xfrm>
            <a:off x="1738438" y="6780750"/>
            <a:ext cx="10270500" cy="52320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мүмкіндігінше</a:t>
            </a:r>
            <a:r>
              <a:rPr lang="ru-RU" sz="1500" b="1" dirty="0">
                <a:solidFill>
                  <a:schemeClr val="dk1"/>
                </a:solidFill>
              </a:rPr>
              <a:t> </a:t>
            </a:r>
            <a:r>
              <a:rPr lang="ru-RU" sz="1500" b="1" dirty="0" err="1">
                <a:solidFill>
                  <a:schemeClr val="dk1"/>
                </a:solidFill>
              </a:rPr>
              <a:t>есік</a:t>
            </a:r>
            <a:r>
              <a:rPr lang="ru-RU" sz="1500" b="1" dirty="0">
                <a:solidFill>
                  <a:schemeClr val="dk1"/>
                </a:solidFill>
              </a:rPr>
              <a:t> пен </a:t>
            </a:r>
            <a:r>
              <a:rPr lang="ru-RU" sz="1500" b="1" dirty="0" err="1">
                <a:solidFill>
                  <a:schemeClr val="dk1"/>
                </a:solidFill>
              </a:rPr>
              <a:t>терезе</a:t>
            </a:r>
            <a:r>
              <a:rPr lang="ru-RU" sz="1500" b="1" dirty="0">
                <a:solidFill>
                  <a:schemeClr val="dk1"/>
                </a:solidFill>
              </a:rPr>
              <a:t> </a:t>
            </a:r>
            <a:r>
              <a:rPr lang="ru-RU" sz="1500" b="1" dirty="0" err="1">
                <a:solidFill>
                  <a:schemeClr val="dk1"/>
                </a:solidFill>
              </a:rPr>
              <a:t>саңылауларынан</a:t>
            </a:r>
            <a:r>
              <a:rPr lang="ru-RU" sz="1500" b="1" dirty="0">
                <a:solidFill>
                  <a:schemeClr val="dk1"/>
                </a:solidFill>
              </a:rPr>
              <a:t> </a:t>
            </a:r>
            <a:r>
              <a:rPr lang="ru-RU" sz="1500" b="1" dirty="0" err="1">
                <a:solidFill>
                  <a:schemeClr val="dk1"/>
                </a:solidFill>
              </a:rPr>
              <a:t>аулақ</a:t>
            </a:r>
            <a:r>
              <a:rPr lang="ru-RU" sz="1500" b="1" dirty="0">
                <a:solidFill>
                  <a:schemeClr val="dk1"/>
                </a:solidFill>
              </a:rPr>
              <a:t> </a:t>
            </a:r>
            <a:r>
              <a:rPr lang="ru-RU" sz="1500" b="1" dirty="0" err="1">
                <a:solidFill>
                  <a:schemeClr val="dk1"/>
                </a:solidFill>
              </a:rPr>
              <a:t>болыңыз</a:t>
            </a:r>
            <a:endParaRPr sz="1500" b="1" i="0" u="none" strike="noStrike" cap="none"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78;g1bc6e687a7d_0_864"/>
          <p:cNvSpPr/>
          <p:nvPr/>
        </p:nvSpPr>
        <p:spPr bwMode="auto">
          <a:xfrm>
            <a:off x="8311929" y="67887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379;g1bc6e687a7d_0_864"/>
          <p:cNvSpPr/>
          <p:nvPr/>
        </p:nvSpPr>
        <p:spPr bwMode="auto">
          <a:xfrm>
            <a:off x="4338688" y="67887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380;g1bc6e687a7d_0_864"/>
          <p:cNvSpPr/>
          <p:nvPr/>
        </p:nvSpPr>
        <p:spPr bwMode="auto">
          <a:xfrm>
            <a:off x="0" y="5039781"/>
            <a:ext cx="12239700" cy="6345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381;g1bc6e687a7d_0_864"/>
          <p:cNvSpPr/>
          <p:nvPr/>
        </p:nvSpPr>
        <p:spPr bwMode="auto">
          <a:xfrm>
            <a:off x="7058613" y="1192733"/>
            <a:ext cx="4810200" cy="1019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382;g1bc6e687a7d_0_864"/>
          <p:cNvSpPr/>
          <p:nvPr/>
        </p:nvSpPr>
        <p:spPr bwMode="auto">
          <a:xfrm>
            <a:off x="932013" y="1510069"/>
            <a:ext cx="5126100" cy="499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383;g1bc6e687a7d_0_864"/>
          <p:cNvSpPr/>
          <p:nvPr/>
        </p:nvSpPr>
        <p:spPr bwMode="auto">
          <a:xfrm>
            <a:off x="0" y="726932"/>
            <a:ext cx="12239700" cy="52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10" name="Google Shape;384;g1bc6e687a7d_0_864"/>
          <p:cNvPicPr/>
          <p:nvPr/>
        </p:nvPicPr>
        <p:blipFill>
          <a:blip r:embed="rId2">
            <a:alphaModFix/>
          </a:blip>
          <a:srcRect l="3032" t="15736" r="86052" b="59775"/>
          <a:stretch/>
        </p:blipFill>
        <p:spPr bwMode="auto">
          <a:xfrm flipH="1">
            <a:off x="370813" y="1250125"/>
            <a:ext cx="445700" cy="1019398"/>
          </a:xfrm>
          <a:prstGeom prst="rect">
            <a:avLst/>
          </a:prstGeom>
          <a:noFill/>
          <a:ln>
            <a:noFill/>
          </a:ln>
        </p:spPr>
      </p:pic>
      <p:pic>
        <p:nvPicPr>
          <p:cNvPr id="11" name="Google Shape;385;g1bc6e687a7d_0_864"/>
          <p:cNvPicPr/>
          <p:nvPr/>
        </p:nvPicPr>
        <p:blipFill>
          <a:blip r:embed="rId2">
            <a:alphaModFix/>
          </a:blip>
          <a:srcRect l="24099" t="16164" r="51745" b="59347"/>
          <a:stretch/>
        </p:blipFill>
        <p:spPr bwMode="auto">
          <a:xfrm flipH="1">
            <a:off x="6173619" y="1262027"/>
            <a:ext cx="884995" cy="914675"/>
          </a:xfrm>
          <a:prstGeom prst="rect">
            <a:avLst/>
          </a:prstGeom>
          <a:noFill/>
          <a:ln>
            <a:noFill/>
          </a:ln>
        </p:spPr>
      </p:pic>
      <p:sp>
        <p:nvSpPr>
          <p:cNvPr id="12" name="Google Shape;386;g1bc6e687a7d_0_864"/>
          <p:cNvSpPr/>
          <p:nvPr/>
        </p:nvSpPr>
        <p:spPr bwMode="auto">
          <a:xfrm>
            <a:off x="816513" y="819174"/>
            <a:ext cx="9325678" cy="338700"/>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Білім</a:t>
            </a:r>
            <a:r>
              <a:rPr lang="ru-RU" sz="1600" b="1" dirty="0">
                <a:solidFill>
                  <a:schemeClr val="dk1"/>
                </a:solidFill>
              </a:rPr>
              <a:t> беру </a:t>
            </a:r>
            <a:r>
              <a:rPr lang="ru-RU" sz="1600" b="1" dirty="0" err="1">
                <a:solidFill>
                  <a:schemeClr val="dk1"/>
                </a:solidFill>
              </a:rPr>
              <a:t>ұйымының</a:t>
            </a:r>
            <a:r>
              <a:rPr lang="ru-RU" sz="1600" b="1" dirty="0">
                <a:solidFill>
                  <a:schemeClr val="dk1"/>
                </a:solidFill>
              </a:rPr>
              <a:t> </a:t>
            </a:r>
            <a:r>
              <a:rPr lang="ru-RU" sz="1600" b="1" dirty="0" err="1">
                <a:solidFill>
                  <a:schemeClr val="dk1"/>
                </a:solidFill>
              </a:rPr>
              <a:t>қауіпсіздігін</a:t>
            </a:r>
            <a:r>
              <a:rPr lang="ru-RU" sz="1600" b="1" dirty="0">
                <a:solidFill>
                  <a:schemeClr val="dk1"/>
                </a:solidFill>
              </a:rPr>
              <a:t> </a:t>
            </a:r>
            <a:r>
              <a:rPr lang="ru-RU" sz="1600" b="1" dirty="0" err="1">
                <a:solidFill>
                  <a:schemeClr val="dk1"/>
                </a:solidFill>
              </a:rPr>
              <a:t>қамтамасыз</a:t>
            </a:r>
            <a:r>
              <a:rPr lang="ru-RU" sz="1600" b="1" dirty="0">
                <a:solidFill>
                  <a:schemeClr val="dk1"/>
                </a:solidFill>
              </a:rPr>
              <a:t> </a:t>
            </a:r>
            <a:r>
              <a:rPr lang="ru-RU" sz="1600" b="1" dirty="0" err="1">
                <a:solidFill>
                  <a:schemeClr val="dk1"/>
                </a:solidFill>
              </a:rPr>
              <a:t>ететін</a:t>
            </a:r>
            <a:r>
              <a:rPr lang="ru-RU" sz="1600" b="1" dirty="0">
                <a:solidFill>
                  <a:schemeClr val="dk1"/>
                </a:solidFill>
              </a:rPr>
              <a:t> </a:t>
            </a:r>
            <a:r>
              <a:rPr lang="ru-RU" sz="1600" b="1" dirty="0" err="1">
                <a:solidFill>
                  <a:schemeClr val="dk1"/>
                </a:solidFill>
              </a:rPr>
              <a:t>тұлғалардың</a:t>
            </a:r>
            <a:r>
              <a:rPr lang="ru-RU" sz="1600" b="1" dirty="0">
                <a:solidFill>
                  <a:schemeClr val="dk1"/>
                </a:solidFill>
              </a:rPr>
              <a:t> </a:t>
            </a:r>
            <a:r>
              <a:rPr lang="ru-RU" sz="1600" b="1" dirty="0" err="1">
                <a:solidFill>
                  <a:schemeClr val="dk1"/>
                </a:solidFill>
              </a:rPr>
              <a:t>әрекеттері</a:t>
            </a:r>
            <a:r>
              <a:rPr lang="ru-RU" sz="1600" b="1" dirty="0">
                <a:solidFill>
                  <a:schemeClr val="dk1"/>
                </a:solidFill>
              </a:rPr>
              <a:t> </a:t>
            </a:r>
            <a:r>
              <a:rPr lang="en-US" sz="1600" b="1" dirty="0" smtClean="0">
                <a:solidFill>
                  <a:schemeClr val="dk1"/>
                </a:solidFill>
              </a:rPr>
              <a:t>:</a:t>
            </a:r>
            <a:endParaRPr sz="1600" b="1" i="0" u="none" strike="noStrike" cap="none" dirty="0">
              <a:solidFill>
                <a:schemeClr val="dk1"/>
              </a:solidFill>
              <a:latin typeface="Arial"/>
              <a:ea typeface="Arial"/>
              <a:cs typeface="Arial"/>
            </a:endParaRPr>
          </a:p>
        </p:txBody>
      </p:sp>
      <p:sp>
        <p:nvSpPr>
          <p:cNvPr id="13" name="Google Shape;387;g1bc6e687a7d_0_864"/>
          <p:cNvSpPr/>
          <p:nvPr/>
        </p:nvSpPr>
        <p:spPr bwMode="auto">
          <a:xfrm>
            <a:off x="1200888" y="1602950"/>
            <a:ext cx="4588200" cy="338700"/>
          </a:xfrm>
          <a:prstGeom prst="rect">
            <a:avLst/>
          </a:prstGeom>
          <a:noFill/>
          <a:ln>
            <a:noFill/>
          </a:ln>
        </p:spPr>
        <p:txBody>
          <a:bodyPr spcFirstLastPara="1" wrap="square" lIns="91425" tIns="45700" rIns="91425" bIns="45700" anchor="t" anchorCtr="0">
            <a:noAutofit/>
          </a:bodyPr>
          <a:lstStyle/>
          <a:p>
            <a:pPr lvl="0" algn="just">
              <a:defRPr/>
            </a:pPr>
            <a:r>
              <a:rPr lang="ru-RU" sz="1300" dirty="0" err="1">
                <a:solidFill>
                  <a:schemeClr val="dk1"/>
                </a:solidFill>
              </a:rPr>
              <a:t>өз</a:t>
            </a:r>
            <a:r>
              <a:rPr lang="ru-RU" sz="1300" dirty="0">
                <a:solidFill>
                  <a:schemeClr val="dk1"/>
                </a:solidFill>
              </a:rPr>
              <a:t> </a:t>
            </a:r>
            <a:r>
              <a:rPr lang="ru-RU" sz="1300" dirty="0" err="1">
                <a:solidFill>
                  <a:schemeClr val="dk1"/>
                </a:solidFill>
              </a:rPr>
              <a:t>бастамасымен</a:t>
            </a:r>
            <a:r>
              <a:rPr lang="ru-RU" sz="1300" dirty="0">
                <a:solidFill>
                  <a:schemeClr val="dk1"/>
                </a:solidFill>
              </a:rPr>
              <a:t> </a:t>
            </a:r>
            <a:r>
              <a:rPr lang="ru-RU" sz="1300" dirty="0" err="1">
                <a:solidFill>
                  <a:schemeClr val="dk1"/>
                </a:solidFill>
              </a:rPr>
              <a:t>келіссөздерге</a:t>
            </a:r>
            <a:r>
              <a:rPr lang="ru-RU" sz="1300" dirty="0">
                <a:solidFill>
                  <a:schemeClr val="dk1"/>
                </a:solidFill>
              </a:rPr>
              <a:t> </a:t>
            </a:r>
            <a:r>
              <a:rPr lang="ru-RU" sz="1300" dirty="0" err="1">
                <a:solidFill>
                  <a:schemeClr val="dk1"/>
                </a:solidFill>
              </a:rPr>
              <a:t>кіріспеу</a:t>
            </a:r>
            <a:endParaRPr sz="1200" u="none" strike="noStrike" cap="none" dirty="0">
              <a:solidFill>
                <a:schemeClr val="dk1"/>
              </a:solidFill>
            </a:endParaRPr>
          </a:p>
        </p:txBody>
      </p:sp>
      <p:sp>
        <p:nvSpPr>
          <p:cNvPr id="14" name="Google Shape;388;g1bc6e687a7d_0_864"/>
          <p:cNvSpPr/>
          <p:nvPr/>
        </p:nvSpPr>
        <p:spPr bwMode="auto">
          <a:xfrm>
            <a:off x="7328012" y="1278033"/>
            <a:ext cx="4540800" cy="1019400"/>
          </a:xfrm>
          <a:prstGeom prst="rect">
            <a:avLst/>
          </a:prstGeom>
          <a:noFill/>
          <a:ln>
            <a:noFill/>
          </a:ln>
        </p:spPr>
        <p:txBody>
          <a:bodyPr spcFirstLastPara="1" wrap="square" lIns="91425" tIns="45700" rIns="91425" bIns="45700" anchor="t" anchorCtr="0">
            <a:noAutofit/>
          </a:bodyPr>
          <a:lstStyle/>
          <a:p>
            <a:pPr lvl="0" algn="just">
              <a:defRPr/>
            </a:pPr>
            <a:r>
              <a:rPr lang="ru-RU" sz="1300" b="1" i="1" dirty="0" err="1">
                <a:solidFill>
                  <a:schemeClr val="dk1"/>
                </a:solidFill>
              </a:rPr>
              <a:t>сақ</a:t>
            </a:r>
            <a:r>
              <a:rPr lang="ru-RU" sz="1300" b="1" i="1" dirty="0">
                <a:solidFill>
                  <a:schemeClr val="dk1"/>
                </a:solidFill>
              </a:rPr>
              <a:t> </a:t>
            </a:r>
            <a:r>
              <a:rPr lang="ru-RU" sz="1300" b="1" i="1" dirty="0" err="1">
                <a:solidFill>
                  <a:schemeClr val="dk1"/>
                </a:solidFill>
              </a:rPr>
              <a:t>болыңыз</a:t>
            </a:r>
            <a:r>
              <a:rPr lang="ru-RU" sz="1300" b="1" i="1" dirty="0">
                <a:solidFill>
                  <a:schemeClr val="dk1"/>
                </a:solidFill>
              </a:rPr>
              <a:t>, </a:t>
            </a:r>
            <a:r>
              <a:rPr lang="ru-RU" sz="1300" dirty="0" err="1">
                <a:solidFill>
                  <a:schemeClr val="dk1"/>
                </a:solidFill>
              </a:rPr>
              <a:t>қылмыскерлердің</a:t>
            </a:r>
            <a:r>
              <a:rPr lang="ru-RU" sz="1300" dirty="0">
                <a:solidFill>
                  <a:schemeClr val="dk1"/>
                </a:solidFill>
              </a:rPr>
              <a:t> </a:t>
            </a:r>
            <a:r>
              <a:rPr lang="ru-RU" sz="1300" dirty="0" err="1">
                <a:solidFill>
                  <a:schemeClr val="dk1"/>
                </a:solidFill>
              </a:rPr>
              <a:t>белгілерін</a:t>
            </a:r>
            <a:r>
              <a:rPr lang="ru-RU" sz="1300" dirty="0">
                <a:solidFill>
                  <a:schemeClr val="dk1"/>
                </a:solidFill>
              </a:rPr>
              <a:t>, </a:t>
            </a:r>
            <a:r>
              <a:rPr lang="ru-RU" sz="1300" dirty="0" err="1">
                <a:solidFill>
                  <a:schemeClr val="dk1"/>
                </a:solidFill>
              </a:rPr>
              <a:t>олардың</a:t>
            </a:r>
            <a:r>
              <a:rPr lang="ru-RU" sz="1300" dirty="0">
                <a:solidFill>
                  <a:schemeClr val="dk1"/>
                </a:solidFill>
              </a:rPr>
              <a:t> бет-</a:t>
            </a:r>
            <a:r>
              <a:rPr lang="ru-RU" sz="1300" dirty="0" err="1">
                <a:solidFill>
                  <a:schemeClr val="dk1"/>
                </a:solidFill>
              </a:rPr>
              <a:t>әлпеттерінің</a:t>
            </a:r>
            <a:r>
              <a:rPr lang="ru-RU" sz="1300" dirty="0">
                <a:solidFill>
                  <a:schemeClr val="dk1"/>
                </a:solidFill>
              </a:rPr>
              <a:t> </a:t>
            </a:r>
            <a:r>
              <a:rPr lang="ru-RU" sz="1300" dirty="0" err="1">
                <a:solidFill>
                  <a:schemeClr val="dk1"/>
                </a:solidFill>
              </a:rPr>
              <a:t>ерекше</a:t>
            </a:r>
            <a:r>
              <a:rPr lang="ru-RU" sz="1300" dirty="0">
                <a:solidFill>
                  <a:schemeClr val="dk1"/>
                </a:solidFill>
              </a:rPr>
              <a:t> </a:t>
            </a:r>
            <a:r>
              <a:rPr lang="ru-RU" sz="1300" dirty="0" err="1">
                <a:solidFill>
                  <a:schemeClr val="dk1"/>
                </a:solidFill>
              </a:rPr>
              <a:t>белгілерін</a:t>
            </a:r>
            <a:r>
              <a:rPr lang="ru-RU" sz="1300" dirty="0">
                <a:solidFill>
                  <a:schemeClr val="dk1"/>
                </a:solidFill>
              </a:rPr>
              <a:t>, </a:t>
            </a:r>
            <a:r>
              <a:rPr lang="ru-RU" sz="1300" dirty="0" err="1">
                <a:solidFill>
                  <a:schemeClr val="dk1"/>
                </a:solidFill>
              </a:rPr>
              <a:t>киімдерін</a:t>
            </a:r>
            <a:r>
              <a:rPr lang="ru-RU" sz="1300" dirty="0">
                <a:solidFill>
                  <a:schemeClr val="dk1"/>
                </a:solidFill>
              </a:rPr>
              <a:t>, </a:t>
            </a:r>
            <a:r>
              <a:rPr lang="ru-RU" sz="1300" dirty="0" err="1">
                <a:solidFill>
                  <a:schemeClr val="dk1"/>
                </a:solidFill>
              </a:rPr>
              <a:t>есімдерін</a:t>
            </a:r>
            <a:r>
              <a:rPr lang="ru-RU" sz="1300" dirty="0">
                <a:solidFill>
                  <a:schemeClr val="dk1"/>
                </a:solidFill>
              </a:rPr>
              <a:t>, </a:t>
            </a:r>
            <a:r>
              <a:rPr lang="ru-RU" sz="1300" dirty="0" err="1">
                <a:solidFill>
                  <a:schemeClr val="dk1"/>
                </a:solidFill>
              </a:rPr>
              <a:t>лақап</a:t>
            </a:r>
            <a:r>
              <a:rPr lang="ru-RU" sz="1300" dirty="0">
                <a:solidFill>
                  <a:schemeClr val="dk1"/>
                </a:solidFill>
              </a:rPr>
              <a:t> </a:t>
            </a:r>
            <a:r>
              <a:rPr lang="ru-RU" sz="1300" dirty="0" err="1">
                <a:solidFill>
                  <a:schemeClr val="dk1"/>
                </a:solidFill>
              </a:rPr>
              <a:t>атын</a:t>
            </a:r>
            <a:r>
              <a:rPr lang="ru-RU" sz="1300" dirty="0">
                <a:solidFill>
                  <a:schemeClr val="dk1"/>
                </a:solidFill>
              </a:rPr>
              <a:t>, </a:t>
            </a:r>
            <a:r>
              <a:rPr lang="ru-RU" sz="1300" dirty="0" err="1">
                <a:solidFill>
                  <a:schemeClr val="dk1"/>
                </a:solidFill>
              </a:rPr>
              <a:t>мүмкін</a:t>
            </a:r>
            <a:r>
              <a:rPr lang="ru-RU" sz="1300" dirty="0">
                <a:solidFill>
                  <a:schemeClr val="dk1"/>
                </a:solidFill>
              </a:rPr>
              <a:t> </a:t>
            </a:r>
            <a:r>
              <a:rPr lang="ru-RU" sz="1300" dirty="0" err="1">
                <a:solidFill>
                  <a:schemeClr val="dk1"/>
                </a:solidFill>
              </a:rPr>
              <a:t>тыртықтар</a:t>
            </a:r>
            <a:r>
              <a:rPr lang="ru-RU" sz="1300" dirty="0">
                <a:solidFill>
                  <a:schemeClr val="dk1"/>
                </a:solidFill>
              </a:rPr>
              <a:t> мен </a:t>
            </a:r>
            <a:r>
              <a:rPr lang="ru-RU" sz="1300" dirty="0" err="1">
                <a:solidFill>
                  <a:schemeClr val="dk1"/>
                </a:solidFill>
              </a:rPr>
              <a:t>татуировканы</a:t>
            </a:r>
            <a:r>
              <a:rPr lang="ru-RU" sz="1300" dirty="0">
                <a:solidFill>
                  <a:schemeClr val="dk1"/>
                </a:solidFill>
              </a:rPr>
              <a:t>, </a:t>
            </a:r>
            <a:r>
              <a:rPr lang="ru-RU" sz="1300" dirty="0" err="1">
                <a:solidFill>
                  <a:schemeClr val="dk1"/>
                </a:solidFill>
              </a:rPr>
              <a:t>сөйлеу</a:t>
            </a:r>
            <a:r>
              <a:rPr lang="ru-RU" sz="1300" dirty="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мінез-құлық</a:t>
            </a:r>
            <a:r>
              <a:rPr lang="ru-RU" sz="1300" dirty="0">
                <a:solidFill>
                  <a:schemeClr val="dk1"/>
                </a:solidFill>
              </a:rPr>
              <a:t> </a:t>
            </a:r>
            <a:r>
              <a:rPr lang="ru-RU" sz="1300" dirty="0" err="1">
                <a:solidFill>
                  <a:schemeClr val="dk1"/>
                </a:solidFill>
              </a:rPr>
              <a:t>ерекшеліктерін</a:t>
            </a:r>
            <a:r>
              <a:rPr lang="ru-RU" sz="1300" dirty="0">
                <a:solidFill>
                  <a:schemeClr val="dk1"/>
                </a:solidFill>
              </a:rPr>
              <a:t>, </a:t>
            </a:r>
            <a:r>
              <a:rPr lang="ru-RU" sz="1300" dirty="0" err="1">
                <a:solidFill>
                  <a:schemeClr val="dk1"/>
                </a:solidFill>
              </a:rPr>
              <a:t>әңгімелесу</a:t>
            </a:r>
            <a:r>
              <a:rPr lang="ru-RU" sz="1300" dirty="0">
                <a:solidFill>
                  <a:schemeClr val="dk1"/>
                </a:solidFill>
              </a:rPr>
              <a:t> </a:t>
            </a:r>
            <a:r>
              <a:rPr lang="ru-RU" sz="1300" dirty="0" err="1">
                <a:solidFill>
                  <a:schemeClr val="dk1"/>
                </a:solidFill>
              </a:rPr>
              <a:t>тақырыптарын</a:t>
            </a:r>
            <a:r>
              <a:rPr lang="ru-RU" sz="1300" dirty="0">
                <a:solidFill>
                  <a:schemeClr val="dk1"/>
                </a:solidFill>
              </a:rPr>
              <a:t> </a:t>
            </a:r>
            <a:r>
              <a:rPr lang="ru-RU" sz="1300" dirty="0" err="1">
                <a:solidFill>
                  <a:schemeClr val="dk1"/>
                </a:solidFill>
              </a:rPr>
              <a:t>есте</a:t>
            </a:r>
            <a:r>
              <a:rPr lang="ru-RU" sz="1300" dirty="0">
                <a:solidFill>
                  <a:schemeClr val="dk1"/>
                </a:solidFill>
              </a:rPr>
              <a:t> </a:t>
            </a:r>
            <a:r>
              <a:rPr lang="ru-RU" sz="1300" dirty="0" err="1">
                <a:solidFill>
                  <a:schemeClr val="dk1"/>
                </a:solidFill>
              </a:rPr>
              <a:t>сақтауға</a:t>
            </a:r>
            <a:r>
              <a:rPr lang="ru-RU" sz="1300" dirty="0">
                <a:solidFill>
                  <a:schemeClr val="dk1"/>
                </a:solidFill>
              </a:rPr>
              <a:t> </a:t>
            </a:r>
            <a:r>
              <a:rPr lang="ru-RU" sz="1300" dirty="0" err="1">
                <a:solidFill>
                  <a:schemeClr val="dk1"/>
                </a:solidFill>
              </a:rPr>
              <a:t>тырысыңыз</a:t>
            </a:r>
            <a:endParaRPr sz="1200" u="none" strike="noStrike" cap="none" dirty="0">
              <a:solidFill>
                <a:schemeClr val="dk1"/>
              </a:solidFill>
            </a:endParaRPr>
          </a:p>
        </p:txBody>
      </p:sp>
      <p:sp>
        <p:nvSpPr>
          <p:cNvPr id="15" name="Google Shape;389;g1bc6e687a7d_0_86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ұйымында</a:t>
            </a:r>
            <a:r>
              <a:rPr lang="ru-RU" sz="1600" b="1" dirty="0">
                <a:solidFill>
                  <a:srgbClr val="002060"/>
                </a:solidFill>
              </a:rPr>
              <a:t> </a:t>
            </a:r>
            <a:r>
              <a:rPr lang="ru-RU" sz="1600" b="1" dirty="0" err="1">
                <a:solidFill>
                  <a:srgbClr val="002060"/>
                </a:solidFill>
              </a:rPr>
              <a:t>адамдарды</a:t>
            </a:r>
            <a:r>
              <a:rPr lang="ru-RU" sz="1600" b="1" dirty="0">
                <a:solidFill>
                  <a:srgbClr val="002060"/>
                </a:solidFill>
              </a:rPr>
              <a:t> </a:t>
            </a:r>
            <a:r>
              <a:rPr lang="ru-RU" sz="1600" b="1" dirty="0" err="1">
                <a:solidFill>
                  <a:srgbClr val="002060"/>
                </a:solidFill>
              </a:rPr>
              <a:t>кепілге</a:t>
            </a:r>
            <a:r>
              <a:rPr lang="ru-RU" sz="1600" b="1" dirty="0">
                <a:solidFill>
                  <a:srgbClr val="002060"/>
                </a:solidFill>
              </a:rPr>
              <a:t> </a:t>
            </a:r>
            <a:r>
              <a:rPr lang="ru-RU" sz="1600" b="1" dirty="0" err="1">
                <a:solidFill>
                  <a:srgbClr val="002060"/>
                </a:solidFill>
              </a:rPr>
              <a:t>алу</a:t>
            </a:r>
            <a:r>
              <a:rPr lang="ru-RU" sz="1600" b="1" dirty="0">
                <a:solidFill>
                  <a:srgbClr val="002060"/>
                </a:solidFill>
              </a:rPr>
              <a:t> </a:t>
            </a:r>
            <a:r>
              <a:rPr lang="ru-RU" sz="1600" b="1" dirty="0" err="1">
                <a:solidFill>
                  <a:srgbClr val="002060"/>
                </a:solidFill>
              </a:rPr>
              <a:t>кезіндегі</a:t>
            </a:r>
            <a:r>
              <a:rPr lang="ru-RU" sz="1600" b="1" dirty="0">
                <a:solidFill>
                  <a:srgbClr val="002060"/>
                </a:solidFill>
              </a:rPr>
              <a:t> </a:t>
            </a:r>
            <a:r>
              <a:rPr lang="ru-RU" sz="1600" b="1" dirty="0" err="1">
                <a:solidFill>
                  <a:srgbClr val="002060"/>
                </a:solidFill>
              </a:rPr>
              <a:t>әрекеттердің</a:t>
            </a:r>
            <a:r>
              <a:rPr lang="ru-RU" sz="1600" b="1" dirty="0">
                <a:solidFill>
                  <a:srgbClr val="002060"/>
                </a:solidFill>
              </a:rPr>
              <a:t> АЛГОРИТМІ</a:t>
            </a:r>
            <a:endParaRPr sz="1600" b="1" dirty="0">
              <a:solidFill>
                <a:srgbClr val="002060"/>
              </a:solidFill>
            </a:endParaRPr>
          </a:p>
        </p:txBody>
      </p:sp>
      <p:sp>
        <p:nvSpPr>
          <p:cNvPr id="16" name="Google Shape;390;g1bc6e687a7d_0_864"/>
          <p:cNvSpPr/>
          <p:nvPr/>
        </p:nvSpPr>
        <p:spPr bwMode="auto">
          <a:xfrm>
            <a:off x="864292" y="1566784"/>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7" name="Google Shape;391;g1bc6e687a7d_0_864"/>
          <p:cNvSpPr/>
          <p:nvPr/>
        </p:nvSpPr>
        <p:spPr bwMode="auto">
          <a:xfrm>
            <a:off x="2916048" y="2265175"/>
            <a:ext cx="6208800" cy="3756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600" b="1" dirty="0" err="1">
                <a:solidFill>
                  <a:srgbClr val="980000"/>
                </a:solidFill>
              </a:rPr>
              <a:t>Кепілге</a:t>
            </a:r>
            <a:r>
              <a:rPr lang="ru-RU" sz="1600" b="1" dirty="0">
                <a:solidFill>
                  <a:srgbClr val="980000"/>
                </a:solidFill>
              </a:rPr>
              <a:t> </a:t>
            </a:r>
            <a:r>
              <a:rPr lang="ru-RU" sz="1600" b="1" dirty="0" err="1">
                <a:solidFill>
                  <a:srgbClr val="980000"/>
                </a:solidFill>
              </a:rPr>
              <a:t>алу</a:t>
            </a:r>
            <a:r>
              <a:rPr lang="ru-RU" sz="1600" b="1" dirty="0">
                <a:solidFill>
                  <a:srgbClr val="980000"/>
                </a:solidFill>
              </a:rPr>
              <a:t> </a:t>
            </a:r>
            <a:r>
              <a:rPr lang="ru-RU" sz="1600" b="1" dirty="0" err="1">
                <a:solidFill>
                  <a:srgbClr val="980000"/>
                </a:solidFill>
              </a:rPr>
              <a:t>тәртібі</a:t>
            </a:r>
            <a:r>
              <a:rPr lang="ru-RU" sz="1600" b="1" dirty="0">
                <a:solidFill>
                  <a:srgbClr val="980000"/>
                </a:solidFill>
              </a:rPr>
              <a:t>:</a:t>
            </a:r>
            <a:endParaRPr sz="1600" b="1" i="0" u="none" strike="noStrike" cap="none" dirty="0">
              <a:solidFill>
                <a:srgbClr val="980000"/>
              </a:solidFill>
              <a:latin typeface="Arial"/>
              <a:ea typeface="Arial"/>
              <a:cs typeface="Arial"/>
            </a:endParaRPr>
          </a:p>
        </p:txBody>
      </p:sp>
      <p:sp>
        <p:nvSpPr>
          <p:cNvPr id="18" name="Google Shape;392;g1bc6e687a7d_0_864"/>
          <p:cNvSpPr/>
          <p:nvPr/>
        </p:nvSpPr>
        <p:spPr bwMode="auto">
          <a:xfrm>
            <a:off x="7058616" y="1489967"/>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9" name="Google Shape;393;g1bc6e687a7d_0_864"/>
          <p:cNvSpPr/>
          <p:nvPr/>
        </p:nvSpPr>
        <p:spPr bwMode="auto">
          <a:xfrm>
            <a:off x="1407712" y="2543725"/>
            <a:ext cx="4369800" cy="786000"/>
          </a:xfrm>
          <a:prstGeom prst="rect">
            <a:avLst/>
          </a:prstGeom>
          <a:noFill/>
          <a:ln>
            <a:noFill/>
          </a:ln>
        </p:spPr>
        <p:txBody>
          <a:bodyPr spcFirstLastPara="1" wrap="square" lIns="91425" tIns="45700" rIns="91425" bIns="45700" anchor="t" anchorCtr="0">
            <a:noAutofit/>
          </a:bodyPr>
          <a:lstStyle/>
          <a:p>
            <a:pPr lvl="0">
              <a:defRPr/>
            </a:pPr>
            <a:r>
              <a:rPr lang="ru-RU" sz="1200" b="1" dirty="0" err="1">
                <a:solidFill>
                  <a:schemeClr val="dk1"/>
                </a:solidFill>
              </a:rPr>
              <a:t>Қылмыскерлерді</a:t>
            </a:r>
            <a:r>
              <a:rPr lang="ru-RU" sz="1200" b="1" dirty="0">
                <a:solidFill>
                  <a:schemeClr val="dk1"/>
                </a:solidFill>
              </a:rPr>
              <a:t> </a:t>
            </a:r>
            <a:r>
              <a:rPr lang="ru-RU" sz="1200" b="1" dirty="0" err="1">
                <a:solidFill>
                  <a:schemeClr val="dk1"/>
                </a:solidFill>
              </a:rPr>
              <a:t>дене</a:t>
            </a:r>
            <a:r>
              <a:rPr lang="ru-RU" sz="1200" b="1" dirty="0">
                <a:solidFill>
                  <a:schemeClr val="dk1"/>
                </a:solidFill>
              </a:rPr>
              <a:t> </a:t>
            </a:r>
            <a:r>
              <a:rPr lang="ru-RU" sz="1200" b="1" dirty="0" err="1">
                <a:solidFill>
                  <a:schemeClr val="dk1"/>
                </a:solidFill>
              </a:rPr>
              <a:t>күшін</a:t>
            </a:r>
            <a:r>
              <a:rPr lang="ru-RU" sz="1200" b="1" dirty="0">
                <a:solidFill>
                  <a:schemeClr val="dk1"/>
                </a:solidFill>
              </a:rPr>
              <a:t> </a:t>
            </a:r>
            <a:r>
              <a:rPr lang="ru-RU" sz="1200" b="1" dirty="0" err="1">
                <a:solidFill>
                  <a:schemeClr val="dk1"/>
                </a:solidFill>
              </a:rPr>
              <a:t>немесе</a:t>
            </a:r>
            <a:r>
              <a:rPr lang="ru-RU" sz="1200" b="1" dirty="0">
                <a:solidFill>
                  <a:schemeClr val="dk1"/>
                </a:solidFill>
              </a:rPr>
              <a:t> </a:t>
            </a:r>
            <a:r>
              <a:rPr lang="ru-RU" sz="1200" b="1" dirty="0" err="1">
                <a:solidFill>
                  <a:schemeClr val="dk1"/>
                </a:solidFill>
              </a:rPr>
              <a:t>қаруды</a:t>
            </a:r>
            <a:r>
              <a:rPr lang="ru-RU" sz="1200" b="1" dirty="0">
                <a:solidFill>
                  <a:schemeClr val="dk1"/>
                </a:solidFill>
              </a:rPr>
              <a:t> </a:t>
            </a:r>
            <a:r>
              <a:rPr lang="ru-RU" sz="1200" b="1" dirty="0" err="1">
                <a:solidFill>
                  <a:schemeClr val="dk1"/>
                </a:solidFill>
              </a:rPr>
              <a:t>қолдануға</a:t>
            </a:r>
            <a:r>
              <a:rPr lang="ru-RU" sz="1200" b="1" dirty="0">
                <a:solidFill>
                  <a:schemeClr val="dk1"/>
                </a:solidFill>
              </a:rPr>
              <a:t> </a:t>
            </a:r>
            <a:r>
              <a:rPr lang="ru-RU" sz="1200" b="1" dirty="0" err="1">
                <a:solidFill>
                  <a:schemeClr val="dk1"/>
                </a:solidFill>
              </a:rPr>
              <a:t>итермелеуі</a:t>
            </a:r>
            <a:r>
              <a:rPr lang="ru-RU" sz="1200" b="1" dirty="0">
                <a:solidFill>
                  <a:schemeClr val="dk1"/>
                </a:solidFill>
              </a:rPr>
              <a:t> </a:t>
            </a:r>
            <a:r>
              <a:rPr lang="ru-RU" sz="1200" b="1" dirty="0" err="1">
                <a:solidFill>
                  <a:schemeClr val="dk1"/>
                </a:solidFill>
              </a:rPr>
              <a:t>мүмкін</a:t>
            </a:r>
            <a:r>
              <a:rPr lang="ru-RU" sz="1200" b="1" dirty="0">
                <a:solidFill>
                  <a:schemeClr val="dk1"/>
                </a:solidFill>
              </a:rPr>
              <a:t> </a:t>
            </a:r>
            <a:r>
              <a:rPr lang="ru-RU" sz="1200" b="1" dirty="0" err="1">
                <a:solidFill>
                  <a:schemeClr val="dk1"/>
                </a:solidFill>
              </a:rPr>
              <a:t>әрекеттерді</a:t>
            </a:r>
            <a:r>
              <a:rPr lang="ru-RU" sz="1200" b="1" dirty="0">
                <a:solidFill>
                  <a:schemeClr val="dk1"/>
                </a:solidFill>
              </a:rPr>
              <a:t> </a:t>
            </a:r>
            <a:r>
              <a:rPr lang="ru-RU" sz="1200" b="1" dirty="0" err="1">
                <a:solidFill>
                  <a:schemeClr val="dk1"/>
                </a:solidFill>
              </a:rPr>
              <a:t>болдырмау</a:t>
            </a:r>
            <a:endParaRPr sz="1200" b="1" i="0" u="none" strike="noStrike" cap="none" dirty="0">
              <a:solidFill>
                <a:schemeClr val="dk1"/>
              </a:solidFill>
            </a:endParaRPr>
          </a:p>
        </p:txBody>
      </p:sp>
      <p:sp>
        <p:nvSpPr>
          <p:cNvPr id="20" name="Google Shape;394;g1bc6e687a7d_0_864"/>
          <p:cNvSpPr/>
          <p:nvPr/>
        </p:nvSpPr>
        <p:spPr bwMode="auto">
          <a:xfrm>
            <a:off x="1492254" y="3244897"/>
            <a:ext cx="44562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Сіздің</a:t>
            </a:r>
            <a:r>
              <a:rPr lang="ru-RU" sz="1200" dirty="0">
                <a:solidFill>
                  <a:schemeClr val="dk1"/>
                </a:solidFill>
              </a:rPr>
              <a:t> </a:t>
            </a:r>
            <a:r>
              <a:rPr lang="ru-RU" sz="1200" dirty="0" err="1">
                <a:solidFill>
                  <a:schemeClr val="dk1"/>
                </a:solidFill>
              </a:rPr>
              <a:t>мінез-құлқыңызға</a:t>
            </a:r>
            <a:r>
              <a:rPr lang="ru-RU" sz="1200" dirty="0">
                <a:solidFill>
                  <a:schemeClr val="dk1"/>
                </a:solidFill>
              </a:rPr>
              <a:t> </a:t>
            </a:r>
            <a:r>
              <a:rPr lang="ru-RU" sz="1200" dirty="0" err="1">
                <a:solidFill>
                  <a:schemeClr val="dk1"/>
                </a:solidFill>
              </a:rPr>
              <a:t>назар</a:t>
            </a:r>
            <a:r>
              <a:rPr lang="ru-RU" sz="1200" dirty="0">
                <a:solidFill>
                  <a:schemeClr val="dk1"/>
                </a:solidFill>
              </a:rPr>
              <a:t> </a:t>
            </a:r>
            <a:r>
              <a:rPr lang="ru-RU" sz="1200" dirty="0" err="1">
                <a:solidFill>
                  <a:schemeClr val="dk1"/>
                </a:solidFill>
              </a:rPr>
              <a:t>аудармаңыз</a:t>
            </a:r>
            <a:endParaRPr sz="1200" b="0" i="0" u="none" strike="noStrike" cap="none" dirty="0">
              <a:solidFill>
                <a:schemeClr val="dk1"/>
              </a:solidFill>
              <a:latin typeface="Arial"/>
              <a:ea typeface="Arial"/>
              <a:cs typeface="Arial"/>
            </a:endParaRPr>
          </a:p>
        </p:txBody>
      </p:sp>
      <p:sp>
        <p:nvSpPr>
          <p:cNvPr id="21" name="Google Shape;395;g1bc6e687a7d_0_864"/>
          <p:cNvSpPr/>
          <p:nvPr/>
        </p:nvSpPr>
        <p:spPr bwMode="auto">
          <a:xfrm>
            <a:off x="1407712" y="3558258"/>
            <a:ext cx="4456200" cy="338700"/>
          </a:xfrm>
          <a:prstGeom prst="rect">
            <a:avLst/>
          </a:prstGeom>
          <a:noFill/>
          <a:ln>
            <a:noFill/>
          </a:ln>
        </p:spPr>
        <p:txBody>
          <a:bodyPr spcFirstLastPara="1" wrap="square" lIns="91425" tIns="45700" rIns="91425" bIns="45700" anchor="t" anchorCtr="0">
            <a:noAutofit/>
          </a:bodyPr>
          <a:lstStyle/>
          <a:p>
            <a:pPr lvl="0">
              <a:defRPr/>
            </a:pPr>
            <a:r>
              <a:rPr lang="ru-RU" sz="1200" b="1" dirty="0" err="1" smtClean="0">
                <a:solidFill>
                  <a:schemeClr val="dk1"/>
                </a:solidFill>
              </a:rPr>
              <a:t>Өзіңізге</a:t>
            </a:r>
            <a:r>
              <a:rPr lang="ru-RU" sz="1200" b="1" dirty="0" smtClean="0">
                <a:solidFill>
                  <a:schemeClr val="dk1"/>
                </a:solidFill>
              </a:rPr>
              <a:t> </a:t>
            </a:r>
            <a:r>
              <a:rPr lang="ru-RU" sz="1200" b="1" dirty="0" err="1" smtClean="0">
                <a:solidFill>
                  <a:schemeClr val="dk1"/>
                </a:solidFill>
              </a:rPr>
              <a:t>сенімді</a:t>
            </a:r>
            <a:r>
              <a:rPr lang="ru-RU" sz="1200" b="1" dirty="0" smtClean="0">
                <a:solidFill>
                  <a:schemeClr val="dk1"/>
                </a:solidFill>
              </a:rPr>
              <a:t> </a:t>
            </a:r>
            <a:r>
              <a:rPr lang="ru-RU" sz="1200" b="1" dirty="0" err="1">
                <a:solidFill>
                  <a:schemeClr val="dk1"/>
                </a:solidFill>
              </a:rPr>
              <a:t>болмасаңыз</a:t>
            </a:r>
            <a:r>
              <a:rPr lang="ru-RU" sz="1200" b="1" dirty="0">
                <a:solidFill>
                  <a:schemeClr val="dk1"/>
                </a:solidFill>
              </a:rPr>
              <a:t>, </a:t>
            </a:r>
            <a:r>
              <a:rPr lang="ru-RU" sz="1200" b="1" dirty="0" err="1">
                <a:solidFill>
                  <a:schemeClr val="dk1"/>
                </a:solidFill>
              </a:rPr>
              <a:t>жүгіруге</a:t>
            </a:r>
            <a:r>
              <a:rPr lang="ru-RU" sz="1200" b="1" dirty="0">
                <a:solidFill>
                  <a:schemeClr val="dk1"/>
                </a:solidFill>
              </a:rPr>
              <a:t> </a:t>
            </a:r>
            <a:r>
              <a:rPr lang="ru-RU" sz="1200" b="1" dirty="0" err="1">
                <a:solidFill>
                  <a:schemeClr val="dk1"/>
                </a:solidFill>
              </a:rPr>
              <a:t>тырыспаңыз</a:t>
            </a:r>
            <a:r>
              <a:rPr lang="ru-RU" sz="1200" b="1" dirty="0">
                <a:solidFill>
                  <a:schemeClr val="dk1"/>
                </a:solidFill>
              </a:rPr>
              <a:t>.</a:t>
            </a:r>
            <a:endParaRPr sz="1200" b="1" i="0" u="none" strike="noStrike" cap="none" dirty="0">
              <a:solidFill>
                <a:schemeClr val="dk1"/>
              </a:solidFill>
            </a:endParaRPr>
          </a:p>
        </p:txBody>
      </p:sp>
      <p:sp>
        <p:nvSpPr>
          <p:cNvPr id="22" name="Google Shape;396;g1bc6e687a7d_0_864"/>
          <p:cNvSpPr/>
          <p:nvPr/>
        </p:nvSpPr>
        <p:spPr bwMode="auto">
          <a:xfrm>
            <a:off x="1492251" y="4067495"/>
            <a:ext cx="4249500" cy="11340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Лаңкестер</a:t>
            </a:r>
            <a:r>
              <a:rPr lang="ru-RU" sz="1200" dirty="0">
                <a:solidFill>
                  <a:schemeClr val="dk1"/>
                </a:solidFill>
              </a:rPr>
              <a:t> </a:t>
            </a:r>
            <a:r>
              <a:rPr lang="ru-RU" sz="1200" dirty="0" err="1">
                <a:solidFill>
                  <a:schemeClr val="dk1"/>
                </a:solidFill>
              </a:rPr>
              <a:t>туралы</a:t>
            </a:r>
            <a:r>
              <a:rPr lang="ru-RU" sz="1200" dirty="0">
                <a:solidFill>
                  <a:schemeClr val="dk1"/>
                </a:solidFill>
              </a:rPr>
              <a:t> </a:t>
            </a:r>
            <a:r>
              <a:rPr lang="ru-RU" sz="1200" dirty="0" err="1">
                <a:solidFill>
                  <a:schemeClr val="dk1"/>
                </a:solidFill>
              </a:rPr>
              <a:t>мүмкіндігінше</a:t>
            </a:r>
            <a:r>
              <a:rPr lang="ru-RU" sz="1200" dirty="0">
                <a:solidFill>
                  <a:schemeClr val="dk1"/>
                </a:solidFill>
              </a:rPr>
              <a:t> </a:t>
            </a:r>
            <a:r>
              <a:rPr lang="ru-RU" sz="1200" dirty="0" err="1">
                <a:solidFill>
                  <a:schemeClr val="dk1"/>
                </a:solidFill>
              </a:rPr>
              <a:t>көбірек</a:t>
            </a:r>
            <a:r>
              <a:rPr lang="ru-RU" sz="1200" dirty="0">
                <a:solidFill>
                  <a:schemeClr val="dk1"/>
                </a:solidFill>
              </a:rPr>
              <a:t> </a:t>
            </a:r>
            <a:r>
              <a:rPr lang="ru-RU" sz="1200" dirty="0" err="1">
                <a:solidFill>
                  <a:schemeClr val="dk1"/>
                </a:solidFill>
              </a:rPr>
              <a:t>ақпаратты</a:t>
            </a:r>
            <a:r>
              <a:rPr lang="ru-RU" sz="1200" dirty="0">
                <a:solidFill>
                  <a:schemeClr val="dk1"/>
                </a:solidFill>
              </a:rPr>
              <a:t> </a:t>
            </a:r>
            <a:r>
              <a:rPr lang="ru-RU" sz="1200" dirty="0" err="1">
                <a:solidFill>
                  <a:schemeClr val="dk1"/>
                </a:solidFill>
              </a:rPr>
              <a:t>есте</a:t>
            </a:r>
            <a:r>
              <a:rPr lang="ru-RU" sz="1200" dirty="0">
                <a:solidFill>
                  <a:schemeClr val="dk1"/>
                </a:solidFill>
              </a:rPr>
              <a:t> </a:t>
            </a:r>
            <a:r>
              <a:rPr lang="ru-RU" sz="1200" dirty="0" err="1">
                <a:solidFill>
                  <a:schemeClr val="dk1"/>
                </a:solidFill>
              </a:rPr>
              <a:t>сақтаңыз</a:t>
            </a:r>
            <a:r>
              <a:rPr lang="ru-RU" sz="1200" dirty="0">
                <a:solidFill>
                  <a:schemeClr val="dk1"/>
                </a:solidFill>
              </a:rPr>
              <a:t> (саны, </a:t>
            </a:r>
            <a:r>
              <a:rPr lang="ru-RU" sz="1200" dirty="0" err="1">
                <a:solidFill>
                  <a:schemeClr val="dk1"/>
                </a:solidFill>
              </a:rPr>
              <a:t>қаруы</a:t>
            </a:r>
            <a:r>
              <a:rPr lang="ru-RU" sz="1200" dirty="0">
                <a:solidFill>
                  <a:schemeClr val="dk1"/>
                </a:solidFill>
              </a:rPr>
              <a:t>, </a:t>
            </a:r>
            <a:r>
              <a:rPr lang="ru-RU" sz="1200" dirty="0" err="1">
                <a:solidFill>
                  <a:schemeClr val="dk1"/>
                </a:solidFill>
              </a:rPr>
              <a:t>олардың</a:t>
            </a:r>
            <a:r>
              <a:rPr lang="ru-RU" sz="1200" dirty="0">
                <a:solidFill>
                  <a:schemeClr val="dk1"/>
                </a:solidFill>
              </a:rPr>
              <a:t> </a:t>
            </a:r>
            <a:r>
              <a:rPr lang="ru-RU" sz="1200" dirty="0" err="1">
                <a:solidFill>
                  <a:schemeClr val="dk1"/>
                </a:solidFill>
              </a:rPr>
              <a:t>сыртқы</a:t>
            </a:r>
            <a:r>
              <a:rPr lang="ru-RU" sz="1200" dirty="0">
                <a:solidFill>
                  <a:schemeClr val="dk1"/>
                </a:solidFill>
              </a:rPr>
              <a:t> </a:t>
            </a:r>
            <a:r>
              <a:rPr lang="ru-RU" sz="1200" dirty="0" err="1">
                <a:solidFill>
                  <a:schemeClr val="dk1"/>
                </a:solidFill>
              </a:rPr>
              <a:t>түрі</a:t>
            </a:r>
            <a:r>
              <a:rPr lang="ru-RU" sz="1200" dirty="0">
                <a:solidFill>
                  <a:schemeClr val="dk1"/>
                </a:solidFill>
              </a:rPr>
              <a:t>, </a:t>
            </a:r>
            <a:r>
              <a:rPr lang="ru-RU" sz="1200" dirty="0" err="1">
                <a:solidFill>
                  <a:schemeClr val="dk1"/>
                </a:solidFill>
              </a:rPr>
              <a:t>әсіресе</a:t>
            </a:r>
            <a:r>
              <a:rPr lang="ru-RU" sz="1200" dirty="0">
                <a:solidFill>
                  <a:schemeClr val="dk1"/>
                </a:solidFill>
              </a:rPr>
              <a:t> </a:t>
            </a:r>
            <a:r>
              <a:rPr lang="ru-RU" sz="1200" dirty="0" err="1">
                <a:solidFill>
                  <a:schemeClr val="dk1"/>
                </a:solidFill>
              </a:rPr>
              <a:t>сыртқы</a:t>
            </a:r>
            <a:r>
              <a:rPr lang="ru-RU" sz="1200" dirty="0">
                <a:solidFill>
                  <a:schemeClr val="dk1"/>
                </a:solidFill>
              </a:rPr>
              <a:t> </a:t>
            </a:r>
            <a:r>
              <a:rPr lang="ru-RU" sz="1200" dirty="0" err="1">
                <a:solidFill>
                  <a:schemeClr val="dk1"/>
                </a:solidFill>
              </a:rPr>
              <a:t>түрі</a:t>
            </a:r>
            <a:r>
              <a:rPr lang="ru-RU" sz="1200" dirty="0">
                <a:solidFill>
                  <a:schemeClr val="dk1"/>
                </a:solidFill>
              </a:rPr>
              <a:t>, </a:t>
            </a:r>
            <a:r>
              <a:rPr lang="ru-RU" sz="1200" dirty="0" err="1">
                <a:solidFill>
                  <a:schemeClr val="dk1"/>
                </a:solidFill>
              </a:rPr>
              <a:t>дене</a:t>
            </a:r>
            <a:r>
              <a:rPr lang="ru-RU" sz="1200" dirty="0">
                <a:solidFill>
                  <a:schemeClr val="dk1"/>
                </a:solidFill>
              </a:rPr>
              <a:t> </a:t>
            </a:r>
            <a:r>
              <a:rPr lang="ru-RU" sz="1200" dirty="0" err="1">
                <a:solidFill>
                  <a:schemeClr val="dk1"/>
                </a:solidFill>
              </a:rPr>
              <a:t>бітімі</a:t>
            </a:r>
            <a:r>
              <a:rPr lang="ru-RU" sz="1200" dirty="0">
                <a:solidFill>
                  <a:schemeClr val="dk1"/>
                </a:solidFill>
              </a:rPr>
              <a:t>, </a:t>
            </a:r>
            <a:r>
              <a:rPr lang="ru-RU" sz="1200" dirty="0" err="1">
                <a:solidFill>
                  <a:schemeClr val="dk1"/>
                </a:solidFill>
              </a:rPr>
              <a:t>акценті</a:t>
            </a:r>
            <a:r>
              <a:rPr lang="ru-RU" sz="1200" dirty="0">
                <a:solidFill>
                  <a:schemeClr val="dk1"/>
                </a:solidFill>
              </a:rPr>
              <a:t>, </a:t>
            </a:r>
            <a:r>
              <a:rPr lang="ru-RU" sz="1200" dirty="0" err="1">
                <a:solidFill>
                  <a:schemeClr val="dk1"/>
                </a:solidFill>
              </a:rPr>
              <a:t>әңгіме</a:t>
            </a:r>
            <a:r>
              <a:rPr lang="ru-RU" sz="1200" dirty="0">
                <a:solidFill>
                  <a:schemeClr val="dk1"/>
                </a:solidFill>
              </a:rPr>
              <a:t> </a:t>
            </a:r>
            <a:r>
              <a:rPr lang="ru-RU" sz="1200" dirty="0" err="1">
                <a:solidFill>
                  <a:schemeClr val="dk1"/>
                </a:solidFill>
              </a:rPr>
              <a:t>тақырыбы</a:t>
            </a:r>
            <a:r>
              <a:rPr lang="ru-RU" sz="1200" dirty="0">
                <a:solidFill>
                  <a:schemeClr val="dk1"/>
                </a:solidFill>
              </a:rPr>
              <a:t>, </a:t>
            </a:r>
            <a:r>
              <a:rPr lang="ru-RU" sz="1200" dirty="0" err="1">
                <a:solidFill>
                  <a:schemeClr val="dk1"/>
                </a:solidFill>
              </a:rPr>
              <a:t>темпераменті</a:t>
            </a:r>
            <a:r>
              <a:rPr lang="ru-RU" sz="1200" dirty="0">
                <a:solidFill>
                  <a:schemeClr val="dk1"/>
                </a:solidFill>
              </a:rPr>
              <a:t>, </a:t>
            </a:r>
            <a:r>
              <a:rPr lang="ru-RU" sz="1200" dirty="0" err="1">
                <a:solidFill>
                  <a:schemeClr val="dk1"/>
                </a:solidFill>
              </a:rPr>
              <a:t>жүріс-тұрысы</a:t>
            </a:r>
            <a:r>
              <a:rPr lang="ru-RU" sz="1200" dirty="0">
                <a:solidFill>
                  <a:schemeClr val="dk1"/>
                </a:solidFill>
              </a:rPr>
              <a:t>.</a:t>
            </a:r>
            <a:r>
              <a:rPr lang="en-US" sz="1200" dirty="0" smtClean="0">
                <a:solidFill>
                  <a:schemeClr val="dk1"/>
                </a:solidFill>
              </a:rPr>
              <a:t>)</a:t>
            </a:r>
            <a:endParaRPr sz="1200" b="0" i="0" u="none" strike="noStrike" cap="none" dirty="0">
              <a:solidFill>
                <a:schemeClr val="dk1"/>
              </a:solidFill>
              <a:latin typeface="Arial"/>
              <a:ea typeface="Arial"/>
              <a:cs typeface="Arial"/>
            </a:endParaRPr>
          </a:p>
        </p:txBody>
      </p:sp>
      <p:sp>
        <p:nvSpPr>
          <p:cNvPr id="23" name="Google Shape;397;g1bc6e687a7d_0_864"/>
          <p:cNvSpPr/>
          <p:nvPr/>
        </p:nvSpPr>
        <p:spPr bwMode="auto">
          <a:xfrm>
            <a:off x="6283338" y="2619925"/>
            <a:ext cx="59898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Орналасқан</a:t>
            </a:r>
            <a:r>
              <a:rPr lang="ru-RU" sz="1200" dirty="0">
                <a:solidFill>
                  <a:schemeClr val="dk1"/>
                </a:solidFill>
              </a:rPr>
              <a:t> </a:t>
            </a:r>
            <a:r>
              <a:rPr lang="ru-RU" sz="1200" dirty="0" err="1">
                <a:solidFill>
                  <a:schemeClr val="dk1"/>
                </a:solidFill>
              </a:rPr>
              <a:t>жеріңізді</a:t>
            </a:r>
            <a:r>
              <a:rPr lang="ru-RU" sz="1200" dirty="0">
                <a:solidFill>
                  <a:schemeClr val="dk1"/>
                </a:solidFill>
              </a:rPr>
              <a:t> </a:t>
            </a:r>
            <a:r>
              <a:rPr lang="ru-RU" sz="1200" dirty="0" err="1">
                <a:solidFill>
                  <a:schemeClr val="dk1"/>
                </a:solidFill>
              </a:rPr>
              <a:t>анықтауға</a:t>
            </a:r>
            <a:r>
              <a:rPr lang="ru-RU" sz="1200" dirty="0">
                <a:solidFill>
                  <a:schemeClr val="dk1"/>
                </a:solidFill>
              </a:rPr>
              <a:t> </a:t>
            </a:r>
            <a:r>
              <a:rPr lang="ru-RU" sz="1200" dirty="0" err="1">
                <a:solidFill>
                  <a:schemeClr val="dk1"/>
                </a:solidFill>
              </a:rPr>
              <a:t>тырысыңыз</a:t>
            </a:r>
            <a:r>
              <a:rPr lang="ru-RU" sz="1200" dirty="0">
                <a:solidFill>
                  <a:schemeClr val="dk1"/>
                </a:solidFill>
              </a:rPr>
              <a:t> </a:t>
            </a:r>
            <a:endParaRPr sz="1200" b="0" i="0" u="none" strike="noStrike" cap="none" dirty="0">
              <a:solidFill>
                <a:schemeClr val="dk1"/>
              </a:solidFill>
              <a:latin typeface="Arial"/>
              <a:ea typeface="Arial"/>
              <a:cs typeface="Arial"/>
            </a:endParaRPr>
          </a:p>
        </p:txBody>
      </p:sp>
      <p:sp>
        <p:nvSpPr>
          <p:cNvPr id="24" name="Google Shape;398;g1bc6e687a7d_0_864"/>
          <p:cNvSpPr/>
          <p:nvPr/>
        </p:nvSpPr>
        <p:spPr bwMode="auto">
          <a:xfrm>
            <a:off x="6283338" y="3311275"/>
            <a:ext cx="5153400" cy="3387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Егер</a:t>
            </a:r>
            <a:r>
              <a:rPr lang="ru-RU" sz="1200" dirty="0">
                <a:solidFill>
                  <a:schemeClr val="dk1"/>
                </a:solidFill>
              </a:rPr>
              <a:t> </a:t>
            </a:r>
            <a:r>
              <a:rPr lang="ru-RU" sz="1200" dirty="0" err="1">
                <a:solidFill>
                  <a:schemeClr val="dk1"/>
                </a:solidFill>
              </a:rPr>
              <a:t>жарақат</a:t>
            </a:r>
            <a:r>
              <a:rPr lang="ru-RU" sz="1200" dirty="0">
                <a:solidFill>
                  <a:schemeClr val="dk1"/>
                </a:solidFill>
              </a:rPr>
              <a:t> </a:t>
            </a:r>
            <a:r>
              <a:rPr lang="ru-RU" sz="1200" dirty="0" err="1">
                <a:solidFill>
                  <a:schemeClr val="dk1"/>
                </a:solidFill>
              </a:rPr>
              <a:t>алсаңыз</a:t>
            </a:r>
            <a:r>
              <a:rPr lang="ru-RU" sz="1200" dirty="0">
                <a:solidFill>
                  <a:schemeClr val="dk1"/>
                </a:solidFill>
              </a:rPr>
              <a:t>, </a:t>
            </a:r>
            <a:r>
              <a:rPr lang="ru-RU" sz="1200" dirty="0" err="1">
                <a:solidFill>
                  <a:schemeClr val="dk1"/>
                </a:solidFill>
              </a:rPr>
              <a:t>өзіңізге</a:t>
            </a:r>
            <a:r>
              <a:rPr lang="ru-RU" sz="1200" dirty="0">
                <a:solidFill>
                  <a:schemeClr val="dk1"/>
                </a:solidFill>
              </a:rPr>
              <a:t> </a:t>
            </a:r>
            <a:r>
              <a:rPr lang="ru-RU" sz="1200" dirty="0" err="1">
                <a:solidFill>
                  <a:schemeClr val="dk1"/>
                </a:solidFill>
              </a:rPr>
              <a:t>алғашқы</a:t>
            </a:r>
            <a:r>
              <a:rPr lang="ru-RU" sz="1200" dirty="0">
                <a:solidFill>
                  <a:schemeClr val="dk1"/>
                </a:solidFill>
              </a:rPr>
              <a:t> </a:t>
            </a:r>
            <a:r>
              <a:rPr lang="ru-RU" sz="1200" dirty="0" err="1">
                <a:solidFill>
                  <a:schemeClr val="dk1"/>
                </a:solidFill>
              </a:rPr>
              <a:t>көмек</a:t>
            </a:r>
            <a:r>
              <a:rPr lang="ru-RU" sz="1200" dirty="0">
                <a:solidFill>
                  <a:schemeClr val="dk1"/>
                </a:solidFill>
              </a:rPr>
              <a:t> </a:t>
            </a:r>
            <a:r>
              <a:rPr lang="ru-RU" sz="1200" dirty="0" err="1">
                <a:solidFill>
                  <a:schemeClr val="dk1"/>
                </a:solidFill>
              </a:rPr>
              <a:t>көрсетуге</a:t>
            </a:r>
            <a:r>
              <a:rPr lang="ru-RU" sz="1200" dirty="0">
                <a:solidFill>
                  <a:schemeClr val="dk1"/>
                </a:solidFill>
              </a:rPr>
              <a:t> </a:t>
            </a:r>
            <a:r>
              <a:rPr lang="ru-RU" sz="1200" dirty="0" err="1">
                <a:solidFill>
                  <a:schemeClr val="dk1"/>
                </a:solidFill>
              </a:rPr>
              <a:t>тырысыңыз</a:t>
            </a:r>
            <a:endParaRPr sz="1200" b="0" i="0" u="none" strike="noStrike" cap="none" dirty="0">
              <a:solidFill>
                <a:schemeClr val="dk1"/>
              </a:solidFill>
              <a:latin typeface="Arial"/>
              <a:ea typeface="Arial"/>
              <a:cs typeface="Arial"/>
            </a:endParaRPr>
          </a:p>
        </p:txBody>
      </p:sp>
      <p:sp>
        <p:nvSpPr>
          <p:cNvPr id="25" name="Google Shape;399;g1bc6e687a7d_0_864"/>
          <p:cNvSpPr/>
          <p:nvPr/>
        </p:nvSpPr>
        <p:spPr bwMode="auto">
          <a:xfrm>
            <a:off x="6346509" y="3788050"/>
            <a:ext cx="5758200" cy="338700"/>
          </a:xfrm>
          <a:prstGeom prst="rect">
            <a:avLst/>
          </a:prstGeom>
          <a:noFill/>
          <a:ln>
            <a:noFill/>
          </a:ln>
        </p:spPr>
        <p:txBody>
          <a:bodyPr spcFirstLastPara="1" wrap="square" lIns="91425" tIns="45700" rIns="91425" bIns="45700" anchor="t" anchorCtr="0">
            <a:noAutofit/>
          </a:bodyPr>
          <a:lstStyle/>
          <a:p>
            <a:pPr lvl="0">
              <a:defRPr/>
            </a:pPr>
            <a:r>
              <a:rPr lang="ru-RU" sz="1200" b="1" dirty="0" err="1">
                <a:solidFill>
                  <a:schemeClr val="dk1"/>
                </a:solidFill>
              </a:rPr>
              <a:t>Ең</a:t>
            </a:r>
            <a:r>
              <a:rPr lang="ru-RU" sz="1200" b="1" dirty="0">
                <a:solidFill>
                  <a:schemeClr val="dk1"/>
                </a:solidFill>
              </a:rPr>
              <a:t> </a:t>
            </a:r>
            <a:r>
              <a:rPr lang="ru-RU" sz="1200" b="1" dirty="0" err="1">
                <a:solidFill>
                  <a:schemeClr val="dk1"/>
                </a:solidFill>
              </a:rPr>
              <a:t>бастысы</a:t>
            </a:r>
            <a:r>
              <a:rPr lang="ru-RU" sz="1200" b="1" dirty="0">
                <a:solidFill>
                  <a:schemeClr val="dk1"/>
                </a:solidFill>
              </a:rPr>
              <a:t>, </a:t>
            </a:r>
            <a:r>
              <a:rPr lang="ru-RU" sz="1200" b="1" dirty="0" err="1">
                <a:solidFill>
                  <a:schemeClr val="dk1"/>
                </a:solidFill>
              </a:rPr>
              <a:t>жау</a:t>
            </a:r>
            <a:r>
              <a:rPr lang="ru-RU" sz="1200" b="1" dirty="0">
                <a:solidFill>
                  <a:schemeClr val="dk1"/>
                </a:solidFill>
              </a:rPr>
              <a:t> </a:t>
            </a:r>
            <a:r>
              <a:rPr lang="ru-RU" sz="1200" b="1" dirty="0" err="1">
                <a:solidFill>
                  <a:schemeClr val="dk1"/>
                </a:solidFill>
              </a:rPr>
              <a:t>жақтары</a:t>
            </a:r>
            <a:r>
              <a:rPr lang="ru-RU" sz="1200" b="1" dirty="0">
                <a:solidFill>
                  <a:schemeClr val="dk1"/>
                </a:solidFill>
              </a:rPr>
              <a:t> </a:t>
            </a:r>
            <a:r>
              <a:rPr lang="ru-RU" sz="1200" b="1" dirty="0" err="1">
                <a:solidFill>
                  <a:schemeClr val="dk1"/>
                </a:solidFill>
              </a:rPr>
              <a:t>өздерін</a:t>
            </a:r>
            <a:r>
              <a:rPr lang="ru-RU" sz="1200" b="1" dirty="0">
                <a:solidFill>
                  <a:schemeClr val="dk1"/>
                </a:solidFill>
              </a:rPr>
              <a:t> </a:t>
            </a:r>
            <a:r>
              <a:rPr lang="ru-RU" sz="1200" b="1" dirty="0" err="1">
                <a:solidFill>
                  <a:schemeClr val="dk1"/>
                </a:solidFill>
              </a:rPr>
              <a:t>бақылауды</a:t>
            </a:r>
            <a:r>
              <a:rPr lang="ru-RU" sz="1200" b="1" dirty="0">
                <a:solidFill>
                  <a:schemeClr val="dk1"/>
                </a:solidFill>
              </a:rPr>
              <a:t> </a:t>
            </a:r>
            <a:r>
              <a:rPr lang="ru-RU" sz="1200" b="1" dirty="0" err="1">
                <a:solidFill>
                  <a:schemeClr val="dk1"/>
                </a:solidFill>
              </a:rPr>
              <a:t>тоқтатқанымен</a:t>
            </a:r>
            <a:r>
              <a:rPr lang="ru-RU" sz="1200" b="1" dirty="0">
                <a:solidFill>
                  <a:schemeClr val="dk1"/>
                </a:solidFill>
              </a:rPr>
              <a:t>, </a:t>
            </a:r>
            <a:r>
              <a:rPr lang="ru-RU" sz="1200" b="1" dirty="0" err="1">
                <a:solidFill>
                  <a:schemeClr val="dk1"/>
                </a:solidFill>
              </a:rPr>
              <a:t>үрейленбеу</a:t>
            </a:r>
            <a:r>
              <a:rPr lang="ru-RU" sz="1200" b="1" dirty="0">
                <a:solidFill>
                  <a:schemeClr val="dk1"/>
                </a:solidFill>
              </a:rPr>
              <a:t> </a:t>
            </a:r>
            <a:r>
              <a:rPr lang="ru-RU" sz="1200" b="1" dirty="0" err="1">
                <a:solidFill>
                  <a:schemeClr val="dk1"/>
                </a:solidFill>
              </a:rPr>
              <a:t>керек</a:t>
            </a:r>
            <a:endParaRPr sz="1200" b="1" i="0" u="none" strike="noStrike" cap="none" dirty="0">
              <a:solidFill>
                <a:schemeClr val="dk1"/>
              </a:solidFill>
            </a:endParaRPr>
          </a:p>
        </p:txBody>
      </p:sp>
      <p:sp>
        <p:nvSpPr>
          <p:cNvPr id="26" name="Google Shape;400;g1bc6e687a7d_0_864"/>
          <p:cNvSpPr/>
          <p:nvPr/>
        </p:nvSpPr>
        <p:spPr bwMode="auto">
          <a:xfrm>
            <a:off x="6283336" y="4264825"/>
            <a:ext cx="5933700" cy="3387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Терезелерден</a:t>
            </a:r>
            <a:r>
              <a:rPr lang="ru-RU" sz="1200" dirty="0">
                <a:solidFill>
                  <a:schemeClr val="dk1"/>
                </a:solidFill>
              </a:rPr>
              <a:t>, </a:t>
            </a:r>
            <a:r>
              <a:rPr lang="ru-RU" sz="1200" dirty="0" err="1">
                <a:solidFill>
                  <a:schemeClr val="dk1"/>
                </a:solidFill>
              </a:rPr>
              <a:t>есіктерден</a:t>
            </a:r>
            <a:r>
              <a:rPr lang="ru-RU" sz="1200" dirty="0">
                <a:solidFill>
                  <a:schemeClr val="dk1"/>
                </a:solidFill>
              </a:rPr>
              <a:t> </a:t>
            </a:r>
            <a:r>
              <a:rPr lang="ru-RU" sz="1200" dirty="0" err="1">
                <a:solidFill>
                  <a:schemeClr val="dk1"/>
                </a:solidFill>
              </a:rPr>
              <a:t>алыс</a:t>
            </a:r>
            <a:r>
              <a:rPr lang="ru-RU" sz="1200" dirty="0">
                <a:solidFill>
                  <a:schemeClr val="dk1"/>
                </a:solidFill>
              </a:rPr>
              <a:t> </a:t>
            </a:r>
            <a:r>
              <a:rPr lang="ru-RU" sz="1200" dirty="0" err="1">
                <a:solidFill>
                  <a:schemeClr val="dk1"/>
                </a:solidFill>
              </a:rPr>
              <a:t>болыңыз</a:t>
            </a:r>
            <a:endParaRPr sz="1200" b="0" i="0" u="none" strike="noStrike" cap="none" dirty="0">
              <a:solidFill>
                <a:schemeClr val="dk1"/>
              </a:solidFill>
              <a:latin typeface="Arial"/>
              <a:ea typeface="Arial"/>
              <a:cs typeface="Arial"/>
            </a:endParaRPr>
          </a:p>
        </p:txBody>
      </p:sp>
      <p:pic>
        <p:nvPicPr>
          <p:cNvPr id="27" name="Google Shape;401;g1bc6e687a7d_0_864" descr="F:\Преза ЕН\15 марта\011.png"/>
          <p:cNvPicPr/>
          <p:nvPr/>
        </p:nvPicPr>
        <p:blipFill>
          <a:blip r:embed="rId3">
            <a:alphaModFix/>
          </a:blip>
          <a:srcRect t="46927" b="44778"/>
          <a:stretch/>
        </p:blipFill>
        <p:spPr bwMode="auto">
          <a:xfrm rot="5400000">
            <a:off x="105575" y="3813838"/>
            <a:ext cx="2492201" cy="112076"/>
          </a:xfrm>
          <a:prstGeom prst="rect">
            <a:avLst/>
          </a:prstGeom>
          <a:noFill/>
          <a:ln>
            <a:noFill/>
          </a:ln>
        </p:spPr>
      </p:pic>
      <p:pic>
        <p:nvPicPr>
          <p:cNvPr id="28" name="Google Shape;402;g1bc6e687a7d_0_864" descr="F:\Преза ЕН\15 марта\011.png"/>
          <p:cNvPicPr/>
          <p:nvPr/>
        </p:nvPicPr>
        <p:blipFill>
          <a:blip r:embed="rId3">
            <a:alphaModFix/>
          </a:blip>
          <a:srcRect t="46927" b="44778"/>
          <a:stretch/>
        </p:blipFill>
        <p:spPr bwMode="auto">
          <a:xfrm rot="5400000">
            <a:off x="4906636" y="3813838"/>
            <a:ext cx="2492201" cy="112076"/>
          </a:xfrm>
          <a:prstGeom prst="rect">
            <a:avLst/>
          </a:prstGeom>
          <a:noFill/>
          <a:ln>
            <a:noFill/>
          </a:ln>
        </p:spPr>
      </p:pic>
      <p:sp>
        <p:nvSpPr>
          <p:cNvPr id="29" name="Google Shape;403;g1bc6e687a7d_0_864"/>
          <p:cNvSpPr/>
          <p:nvPr/>
        </p:nvSpPr>
        <p:spPr bwMode="auto">
          <a:xfrm>
            <a:off x="6347455" y="2972575"/>
            <a:ext cx="5758200" cy="338700"/>
          </a:xfrm>
          <a:prstGeom prst="rect">
            <a:avLst/>
          </a:prstGeom>
          <a:noFill/>
          <a:ln>
            <a:noFill/>
          </a:ln>
        </p:spPr>
        <p:txBody>
          <a:bodyPr spcFirstLastPara="1" wrap="square" lIns="91425" tIns="45700" rIns="91425" bIns="45700" anchor="t" anchorCtr="0">
            <a:noAutofit/>
          </a:bodyPr>
          <a:lstStyle/>
          <a:p>
            <a:pPr lvl="0">
              <a:defRPr/>
            </a:pPr>
            <a:r>
              <a:rPr lang="ru-RU" sz="1200" b="1" dirty="0" err="1">
                <a:solidFill>
                  <a:schemeClr val="dk1"/>
                </a:solidFill>
              </a:rPr>
              <a:t>Қандай</a:t>
            </a:r>
            <a:r>
              <a:rPr lang="ru-RU" sz="1200" b="1" dirty="0">
                <a:solidFill>
                  <a:schemeClr val="dk1"/>
                </a:solidFill>
              </a:rPr>
              <a:t> </a:t>
            </a:r>
            <a:r>
              <a:rPr lang="ru-RU" sz="1200" b="1" dirty="0" err="1">
                <a:solidFill>
                  <a:schemeClr val="dk1"/>
                </a:solidFill>
              </a:rPr>
              <a:t>тағам</a:t>
            </a:r>
            <a:r>
              <a:rPr lang="ru-RU" sz="1200" b="1" dirty="0">
                <a:solidFill>
                  <a:schemeClr val="dk1"/>
                </a:solidFill>
              </a:rPr>
              <a:t> </a:t>
            </a:r>
            <a:r>
              <a:rPr lang="ru-RU" sz="1200" b="1" dirty="0" err="1">
                <a:solidFill>
                  <a:schemeClr val="dk1"/>
                </a:solidFill>
              </a:rPr>
              <a:t>болса</a:t>
            </a:r>
            <a:r>
              <a:rPr lang="ru-RU" sz="1200" b="1" dirty="0">
                <a:solidFill>
                  <a:schemeClr val="dk1"/>
                </a:solidFill>
              </a:rPr>
              <a:t> да, </a:t>
            </a:r>
            <a:r>
              <a:rPr lang="ru-RU" sz="1200" b="1" dirty="0" err="1">
                <a:solidFill>
                  <a:schemeClr val="dk1"/>
                </a:solidFill>
              </a:rPr>
              <a:t>назардан</a:t>
            </a:r>
            <a:r>
              <a:rPr lang="ru-RU" sz="1200" b="1" dirty="0">
                <a:solidFill>
                  <a:schemeClr val="dk1"/>
                </a:solidFill>
              </a:rPr>
              <a:t> </a:t>
            </a:r>
            <a:r>
              <a:rPr lang="ru-RU" sz="1200" b="1" dirty="0" err="1">
                <a:solidFill>
                  <a:schemeClr val="dk1"/>
                </a:solidFill>
              </a:rPr>
              <a:t>тыс</a:t>
            </a:r>
            <a:r>
              <a:rPr lang="ru-RU" sz="1200" b="1" dirty="0">
                <a:solidFill>
                  <a:schemeClr val="dk1"/>
                </a:solidFill>
              </a:rPr>
              <a:t> </a:t>
            </a:r>
            <a:r>
              <a:rPr lang="ru-RU" sz="1200" b="1" dirty="0" err="1">
                <a:solidFill>
                  <a:schemeClr val="dk1"/>
                </a:solidFill>
              </a:rPr>
              <a:t>қалдырмаңыз</a:t>
            </a:r>
            <a:endParaRPr sz="1200" b="1" i="0" u="none" strike="noStrike" cap="none" dirty="0">
              <a:solidFill>
                <a:schemeClr val="dk1"/>
              </a:solidFill>
            </a:endParaRPr>
          </a:p>
        </p:txBody>
      </p:sp>
      <p:sp>
        <p:nvSpPr>
          <p:cNvPr id="30" name="Google Shape;404;g1bc6e687a7d_0_864"/>
          <p:cNvSpPr/>
          <p:nvPr/>
        </p:nvSpPr>
        <p:spPr bwMode="auto">
          <a:xfrm>
            <a:off x="180400" y="5109924"/>
            <a:ext cx="11688300" cy="634500"/>
          </a:xfrm>
          <a:prstGeom prst="rect">
            <a:avLst/>
          </a:prstGeom>
          <a:noFill/>
          <a:ln>
            <a:noFill/>
          </a:ln>
        </p:spPr>
        <p:txBody>
          <a:bodyPr spcFirstLastPara="1" wrap="square" lIns="91425" tIns="45700" rIns="91425" bIns="45700" anchor="t" anchorCtr="0">
            <a:noAutofit/>
          </a:bodyPr>
          <a:lstStyle/>
          <a:p>
            <a:pPr lvl="0" algn="ctr">
              <a:buSzPts val="1100"/>
              <a:defRPr/>
            </a:pPr>
            <a:r>
              <a:rPr lang="ru-RU" sz="1300" i="1" dirty="0" err="1">
                <a:solidFill>
                  <a:schemeClr val="dk1"/>
                </a:solidFill>
              </a:rPr>
              <a:t>Мүмкіндігінше</a:t>
            </a:r>
            <a:r>
              <a:rPr lang="ru-RU" sz="1300" i="1" dirty="0">
                <a:solidFill>
                  <a:schemeClr val="dk1"/>
                </a:solidFill>
              </a:rPr>
              <a:t>, </a:t>
            </a:r>
            <a:r>
              <a:rPr lang="ru-RU" sz="1300" i="1" dirty="0" err="1">
                <a:solidFill>
                  <a:schemeClr val="dk1"/>
                </a:solidFill>
              </a:rPr>
              <a:t>өмірге</a:t>
            </a:r>
            <a:r>
              <a:rPr lang="ru-RU" sz="1300" i="1" dirty="0">
                <a:solidFill>
                  <a:schemeClr val="dk1"/>
                </a:solidFill>
              </a:rPr>
              <a:t> </a:t>
            </a:r>
            <a:r>
              <a:rPr lang="ru-RU" sz="1300" i="1" dirty="0" err="1">
                <a:solidFill>
                  <a:schemeClr val="dk1"/>
                </a:solidFill>
              </a:rPr>
              <a:t>қауіп</a:t>
            </a:r>
            <a:r>
              <a:rPr lang="ru-RU" sz="1300" i="1" dirty="0">
                <a:solidFill>
                  <a:schemeClr val="dk1"/>
                </a:solidFill>
              </a:rPr>
              <a:t> </a:t>
            </a:r>
            <a:r>
              <a:rPr lang="ru-RU" sz="1300" i="1" dirty="0" err="1">
                <a:solidFill>
                  <a:schemeClr val="dk1"/>
                </a:solidFill>
              </a:rPr>
              <a:t>төндірмейтін</a:t>
            </a:r>
            <a:r>
              <a:rPr lang="ru-RU" sz="1300" i="1" dirty="0">
                <a:solidFill>
                  <a:schemeClr val="dk1"/>
                </a:solidFill>
              </a:rPr>
              <a:t> </a:t>
            </a:r>
            <a:r>
              <a:rPr lang="ru-RU" sz="1300" i="1" dirty="0" err="1">
                <a:solidFill>
                  <a:schemeClr val="dk1"/>
                </a:solidFill>
              </a:rPr>
              <a:t>кез</a:t>
            </a:r>
            <a:r>
              <a:rPr lang="ru-RU" sz="1300" i="1" dirty="0">
                <a:solidFill>
                  <a:schemeClr val="dk1"/>
                </a:solidFill>
              </a:rPr>
              <a:t> </a:t>
            </a:r>
            <a:r>
              <a:rPr lang="ru-RU" sz="1300" i="1" dirty="0" err="1">
                <a:solidFill>
                  <a:schemeClr val="dk1"/>
                </a:solidFill>
              </a:rPr>
              <a:t>келген</a:t>
            </a:r>
            <a:r>
              <a:rPr lang="ru-RU" sz="1300" i="1" dirty="0">
                <a:solidFill>
                  <a:schemeClr val="dk1"/>
                </a:solidFill>
              </a:rPr>
              <a:t> </a:t>
            </a:r>
            <a:r>
              <a:rPr lang="ru-RU" sz="1300" i="1" dirty="0" err="1">
                <a:solidFill>
                  <a:schemeClr val="dk1"/>
                </a:solidFill>
              </a:rPr>
              <a:t>қолжетімді</a:t>
            </a:r>
            <a:r>
              <a:rPr lang="ru-RU" sz="1300" i="1" dirty="0">
                <a:solidFill>
                  <a:schemeClr val="dk1"/>
                </a:solidFill>
              </a:rPr>
              <a:t> </a:t>
            </a:r>
            <a:r>
              <a:rPr lang="ru-RU" sz="1300" i="1" dirty="0" err="1">
                <a:solidFill>
                  <a:schemeClr val="dk1"/>
                </a:solidFill>
              </a:rPr>
              <a:t>байланыс</a:t>
            </a:r>
            <a:r>
              <a:rPr lang="ru-RU" sz="1300" i="1" dirty="0">
                <a:solidFill>
                  <a:schemeClr val="dk1"/>
                </a:solidFill>
              </a:rPr>
              <a:t> </a:t>
            </a:r>
            <a:r>
              <a:rPr lang="ru-RU" sz="1300" i="1" dirty="0" err="1">
                <a:solidFill>
                  <a:schemeClr val="dk1"/>
                </a:solidFill>
              </a:rPr>
              <a:t>әдісін</a:t>
            </a:r>
            <a:r>
              <a:rPr lang="ru-RU" sz="1300" i="1" dirty="0">
                <a:solidFill>
                  <a:schemeClr val="dk1"/>
                </a:solidFill>
              </a:rPr>
              <a:t> </a:t>
            </a:r>
            <a:r>
              <a:rPr lang="ru-RU" sz="1300" i="1" dirty="0" err="1">
                <a:solidFill>
                  <a:schemeClr val="dk1"/>
                </a:solidFill>
              </a:rPr>
              <a:t>қолданып</a:t>
            </a:r>
            <a:r>
              <a:rPr lang="ru-RU" sz="1300" i="1" dirty="0">
                <a:solidFill>
                  <a:schemeClr val="dk1"/>
                </a:solidFill>
              </a:rPr>
              <a:t>, </a:t>
            </a:r>
            <a:r>
              <a:rPr lang="ru-RU" sz="1300" i="1" dirty="0" err="1">
                <a:solidFill>
                  <a:schemeClr val="dk1"/>
                </a:solidFill>
              </a:rPr>
              <a:t>абайлап</a:t>
            </a:r>
            <a:r>
              <a:rPr lang="ru-RU" sz="1300" i="1" dirty="0">
                <a:solidFill>
                  <a:schemeClr val="dk1"/>
                </a:solidFill>
              </a:rPr>
              <a:t>, </a:t>
            </a:r>
            <a:r>
              <a:rPr lang="ru-RU" sz="1300" i="1" dirty="0" err="1">
                <a:solidFill>
                  <a:schemeClr val="dk1"/>
                </a:solidFill>
              </a:rPr>
              <a:t>оқиға</a:t>
            </a:r>
            <a:r>
              <a:rPr lang="ru-RU" sz="1300" i="1" dirty="0">
                <a:solidFill>
                  <a:schemeClr val="dk1"/>
                </a:solidFill>
              </a:rPr>
              <a:t> </a:t>
            </a:r>
            <a:r>
              <a:rPr lang="ru-RU" sz="1300" i="1" dirty="0" err="1">
                <a:solidFill>
                  <a:schemeClr val="dk1"/>
                </a:solidFill>
              </a:rPr>
              <a:t>туралы</a:t>
            </a:r>
            <a:r>
              <a:rPr lang="ru-RU" sz="1300" i="1" dirty="0">
                <a:solidFill>
                  <a:schemeClr val="dk1"/>
                </a:solidFill>
              </a:rPr>
              <a:t> </a:t>
            </a:r>
            <a:r>
              <a:rPr lang="ru-RU" sz="1300" i="1" dirty="0" err="1">
                <a:solidFill>
                  <a:schemeClr val="dk1"/>
                </a:solidFill>
              </a:rPr>
              <a:t>құқық</a:t>
            </a:r>
            <a:r>
              <a:rPr lang="ru-RU" sz="1300" i="1" dirty="0">
                <a:solidFill>
                  <a:schemeClr val="dk1"/>
                </a:solidFill>
              </a:rPr>
              <a:t> </a:t>
            </a:r>
            <a:r>
              <a:rPr lang="ru-RU" sz="1300" i="1" dirty="0" err="1">
                <a:solidFill>
                  <a:schemeClr val="dk1"/>
                </a:solidFill>
              </a:rPr>
              <a:t>қорғау</a:t>
            </a:r>
            <a:r>
              <a:rPr lang="ru-RU" sz="1300" i="1" dirty="0">
                <a:solidFill>
                  <a:schemeClr val="dk1"/>
                </a:solidFill>
              </a:rPr>
              <a:t> </a:t>
            </a:r>
            <a:r>
              <a:rPr lang="ru-RU" sz="1300" i="1" dirty="0" err="1">
                <a:solidFill>
                  <a:schemeClr val="dk1"/>
                </a:solidFill>
              </a:rPr>
              <a:t>немесе</a:t>
            </a:r>
            <a:r>
              <a:rPr lang="ru-RU" sz="1300" i="1" dirty="0">
                <a:solidFill>
                  <a:schemeClr val="dk1"/>
                </a:solidFill>
              </a:rPr>
              <a:t> </a:t>
            </a:r>
            <a:r>
              <a:rPr lang="ru-RU" sz="1300" i="1" dirty="0" err="1">
                <a:solidFill>
                  <a:schemeClr val="dk1"/>
                </a:solidFill>
              </a:rPr>
              <a:t>арнайы</a:t>
            </a:r>
            <a:r>
              <a:rPr lang="ru-RU" sz="1300" i="1" dirty="0">
                <a:solidFill>
                  <a:schemeClr val="dk1"/>
                </a:solidFill>
              </a:rPr>
              <a:t> </a:t>
            </a:r>
            <a:r>
              <a:rPr lang="ru-RU" sz="1300" i="1" dirty="0" err="1">
                <a:solidFill>
                  <a:schemeClr val="dk1"/>
                </a:solidFill>
              </a:rPr>
              <a:t>органдарға</a:t>
            </a:r>
            <a:r>
              <a:rPr lang="ru-RU" sz="1300" i="1" dirty="0">
                <a:solidFill>
                  <a:schemeClr val="dk1"/>
                </a:solidFill>
              </a:rPr>
              <a:t>, </a:t>
            </a:r>
            <a:r>
              <a:rPr lang="ru-RU" sz="1300" i="1" dirty="0" err="1">
                <a:solidFill>
                  <a:schemeClr val="dk1"/>
                </a:solidFill>
              </a:rPr>
              <a:t>қауіпсіздік</a:t>
            </a:r>
            <a:r>
              <a:rPr lang="ru-RU" sz="1300" i="1" dirty="0">
                <a:solidFill>
                  <a:schemeClr val="dk1"/>
                </a:solidFill>
              </a:rPr>
              <a:t> </a:t>
            </a:r>
            <a:r>
              <a:rPr lang="ru-RU" sz="1300" i="1" dirty="0" err="1">
                <a:solidFill>
                  <a:schemeClr val="dk1"/>
                </a:solidFill>
              </a:rPr>
              <a:t>бөліміне</a:t>
            </a:r>
            <a:r>
              <a:rPr lang="ru-RU" sz="1300" i="1" dirty="0">
                <a:solidFill>
                  <a:schemeClr val="dk1"/>
                </a:solidFill>
              </a:rPr>
              <a:t> </a:t>
            </a:r>
            <a:r>
              <a:rPr lang="ru-RU" sz="1300" i="1" dirty="0" err="1">
                <a:solidFill>
                  <a:schemeClr val="dk1"/>
                </a:solidFill>
              </a:rPr>
              <a:t>немесе</a:t>
            </a:r>
            <a:r>
              <a:rPr lang="ru-RU" sz="1300" i="1" dirty="0">
                <a:solidFill>
                  <a:schemeClr val="dk1"/>
                </a:solidFill>
              </a:rPr>
              <a:t> </a:t>
            </a:r>
            <a:r>
              <a:rPr lang="ru-RU" sz="1300" i="1" dirty="0" err="1">
                <a:solidFill>
                  <a:schemeClr val="dk1"/>
                </a:solidFill>
              </a:rPr>
              <a:t>объектінің</a:t>
            </a:r>
            <a:r>
              <a:rPr lang="ru-RU" sz="1300" i="1" dirty="0">
                <a:solidFill>
                  <a:schemeClr val="dk1"/>
                </a:solidFill>
              </a:rPr>
              <a:t> </a:t>
            </a:r>
            <a:r>
              <a:rPr lang="ru-RU" sz="1300" i="1" dirty="0" err="1">
                <a:solidFill>
                  <a:schemeClr val="dk1"/>
                </a:solidFill>
              </a:rPr>
              <a:t>күзет</a:t>
            </a:r>
            <a:r>
              <a:rPr lang="ru-RU" sz="1300" i="1" dirty="0">
                <a:solidFill>
                  <a:schemeClr val="dk1"/>
                </a:solidFill>
              </a:rPr>
              <a:t> </a:t>
            </a:r>
            <a:r>
              <a:rPr lang="ru-RU" sz="1300" i="1" dirty="0" err="1">
                <a:solidFill>
                  <a:schemeClr val="dk1"/>
                </a:solidFill>
              </a:rPr>
              <a:t>қызметіне</a:t>
            </a:r>
            <a:r>
              <a:rPr lang="ru-RU" sz="1300" i="1" dirty="0">
                <a:solidFill>
                  <a:schemeClr val="dk1"/>
                </a:solidFill>
              </a:rPr>
              <a:t> </a:t>
            </a:r>
            <a:r>
              <a:rPr lang="ru-RU" sz="1300" i="1" dirty="0" err="1">
                <a:solidFill>
                  <a:schemeClr val="dk1"/>
                </a:solidFill>
              </a:rPr>
              <a:t>хабарлауға</a:t>
            </a:r>
            <a:r>
              <a:rPr lang="ru-RU" sz="1300" i="1" dirty="0">
                <a:solidFill>
                  <a:schemeClr val="dk1"/>
                </a:solidFill>
              </a:rPr>
              <a:t> </a:t>
            </a:r>
            <a:r>
              <a:rPr lang="ru-RU" sz="1300" i="1" dirty="0" err="1">
                <a:solidFill>
                  <a:schemeClr val="dk1"/>
                </a:solidFill>
              </a:rPr>
              <a:t>тырысыңыз</a:t>
            </a:r>
            <a:r>
              <a:rPr lang="ru-RU" sz="1300" i="1" dirty="0" smtClean="0">
                <a:solidFill>
                  <a:schemeClr val="dk1"/>
                </a:solidFill>
              </a:rPr>
              <a:t>.</a:t>
            </a:r>
          </a:p>
          <a:p>
            <a:pPr lvl="0" algn="ctr">
              <a:buSzPts val="1100"/>
              <a:defRPr/>
            </a:pPr>
            <a:r>
              <a:rPr lang="kk-KZ" sz="1300" i="1" dirty="0">
                <a:solidFill>
                  <a:schemeClr val="dk1"/>
                </a:solidFill>
              </a:rPr>
              <a:t>,</a:t>
            </a:r>
            <a:endParaRPr sz="1300" i="1" dirty="0">
              <a:solidFill>
                <a:schemeClr val="dk1"/>
              </a:solidFill>
            </a:endParaRPr>
          </a:p>
        </p:txBody>
      </p:sp>
      <p:pic>
        <p:nvPicPr>
          <p:cNvPr id="31" name="Google Shape;405;g1bc6e687a7d_0_864"/>
          <p:cNvPicPr/>
          <p:nvPr/>
        </p:nvPicPr>
        <p:blipFill>
          <a:blip r:embed="rId4">
            <a:alphaModFix/>
          </a:blip>
          <a:srcRect r="66029" b="57366"/>
          <a:stretch/>
        </p:blipFill>
        <p:spPr bwMode="auto">
          <a:xfrm>
            <a:off x="104617" y="2821375"/>
            <a:ext cx="1303102" cy="2097000"/>
          </a:xfrm>
          <a:prstGeom prst="rect">
            <a:avLst/>
          </a:prstGeom>
          <a:noFill/>
          <a:ln>
            <a:noFill/>
          </a:ln>
        </p:spPr>
      </p:pic>
      <p:sp>
        <p:nvSpPr>
          <p:cNvPr id="32" name="Google Shape;406;g1bc6e687a7d_0_864"/>
          <p:cNvSpPr/>
          <p:nvPr/>
        </p:nvSpPr>
        <p:spPr bwMode="auto">
          <a:xfrm>
            <a:off x="6346509" y="4603525"/>
            <a:ext cx="5758200" cy="338700"/>
          </a:xfrm>
          <a:prstGeom prst="rect">
            <a:avLst/>
          </a:prstGeom>
          <a:noFill/>
          <a:ln>
            <a:noFill/>
          </a:ln>
        </p:spPr>
        <p:txBody>
          <a:bodyPr spcFirstLastPara="1" wrap="square" lIns="91425" tIns="45700" rIns="91425" bIns="45700" anchor="t" anchorCtr="0">
            <a:noAutofit/>
          </a:bodyPr>
          <a:lstStyle/>
          <a:p>
            <a:pPr lvl="0">
              <a:defRPr/>
            </a:pPr>
            <a:r>
              <a:rPr lang="ru-RU" sz="1200" b="1" dirty="0" err="1">
                <a:solidFill>
                  <a:schemeClr val="dk1"/>
                </a:solidFill>
              </a:rPr>
              <a:t>Ең</a:t>
            </a:r>
            <a:r>
              <a:rPr lang="ru-RU" sz="1200" b="1" dirty="0">
                <a:solidFill>
                  <a:schemeClr val="dk1"/>
                </a:solidFill>
              </a:rPr>
              <a:t> </a:t>
            </a:r>
            <a:r>
              <a:rPr lang="ru-RU" sz="1200" b="1" dirty="0" err="1">
                <a:solidFill>
                  <a:schemeClr val="dk1"/>
                </a:solidFill>
              </a:rPr>
              <a:t>бастысы</a:t>
            </a:r>
            <a:r>
              <a:rPr lang="ru-RU" sz="1200" b="1" dirty="0">
                <a:solidFill>
                  <a:schemeClr val="dk1"/>
                </a:solidFill>
              </a:rPr>
              <a:t>, </a:t>
            </a:r>
            <a:r>
              <a:rPr lang="ru-RU" sz="1200" b="1" dirty="0" err="1">
                <a:solidFill>
                  <a:schemeClr val="dk1"/>
                </a:solidFill>
              </a:rPr>
              <a:t>жау</a:t>
            </a:r>
            <a:r>
              <a:rPr lang="ru-RU" sz="1200" b="1" dirty="0">
                <a:solidFill>
                  <a:schemeClr val="dk1"/>
                </a:solidFill>
              </a:rPr>
              <a:t> </a:t>
            </a:r>
            <a:r>
              <a:rPr lang="ru-RU" sz="1200" b="1" dirty="0" err="1">
                <a:solidFill>
                  <a:schemeClr val="dk1"/>
                </a:solidFill>
              </a:rPr>
              <a:t>жақтары</a:t>
            </a:r>
            <a:r>
              <a:rPr lang="ru-RU" sz="1200" b="1" dirty="0">
                <a:solidFill>
                  <a:schemeClr val="dk1"/>
                </a:solidFill>
              </a:rPr>
              <a:t> </a:t>
            </a:r>
            <a:r>
              <a:rPr lang="ru-RU" sz="1200" b="1" dirty="0" err="1">
                <a:solidFill>
                  <a:schemeClr val="dk1"/>
                </a:solidFill>
              </a:rPr>
              <a:t>өздерін</a:t>
            </a:r>
            <a:r>
              <a:rPr lang="ru-RU" sz="1200" b="1" dirty="0">
                <a:solidFill>
                  <a:schemeClr val="dk1"/>
                </a:solidFill>
              </a:rPr>
              <a:t> </a:t>
            </a:r>
            <a:r>
              <a:rPr lang="ru-RU" sz="1200" b="1" dirty="0" err="1">
                <a:solidFill>
                  <a:schemeClr val="dk1"/>
                </a:solidFill>
              </a:rPr>
              <a:t>бақылауды</a:t>
            </a:r>
            <a:r>
              <a:rPr lang="ru-RU" sz="1200" b="1" dirty="0">
                <a:solidFill>
                  <a:schemeClr val="dk1"/>
                </a:solidFill>
              </a:rPr>
              <a:t> </a:t>
            </a:r>
            <a:r>
              <a:rPr lang="ru-RU" sz="1200" b="1" dirty="0" err="1">
                <a:solidFill>
                  <a:schemeClr val="dk1"/>
                </a:solidFill>
              </a:rPr>
              <a:t>тоқтатқанымен</a:t>
            </a:r>
            <a:r>
              <a:rPr lang="ru-RU" sz="1200" b="1" dirty="0">
                <a:solidFill>
                  <a:schemeClr val="dk1"/>
                </a:solidFill>
              </a:rPr>
              <a:t>, </a:t>
            </a:r>
            <a:r>
              <a:rPr lang="ru-RU" sz="1200" b="1" dirty="0" err="1">
                <a:solidFill>
                  <a:schemeClr val="dk1"/>
                </a:solidFill>
              </a:rPr>
              <a:t>үрейленбеу</a:t>
            </a:r>
            <a:r>
              <a:rPr lang="ru-RU" sz="1200" b="1" dirty="0">
                <a:solidFill>
                  <a:schemeClr val="dk1"/>
                </a:solidFill>
              </a:rPr>
              <a:t> </a:t>
            </a:r>
            <a:r>
              <a:rPr lang="ru-RU" sz="1200" b="1" dirty="0" err="1">
                <a:solidFill>
                  <a:schemeClr val="dk1"/>
                </a:solidFill>
              </a:rPr>
              <a:t>керек</a:t>
            </a:r>
            <a:endParaRPr sz="1200" b="1" i="0" u="none" strike="noStrike" cap="none" dirty="0">
              <a:solidFill>
                <a:schemeClr val="dk1"/>
              </a:solidFill>
            </a:endParaRPr>
          </a:p>
        </p:txBody>
      </p:sp>
      <p:sp>
        <p:nvSpPr>
          <p:cNvPr id="33" name="Google Shape;407;g1bc6e687a7d_0_864"/>
          <p:cNvSpPr/>
          <p:nvPr/>
        </p:nvSpPr>
        <p:spPr bwMode="auto">
          <a:xfrm>
            <a:off x="137925" y="5801425"/>
            <a:ext cx="12101700" cy="634500"/>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Арнайы</a:t>
            </a:r>
            <a:r>
              <a:rPr lang="ru-RU" sz="1600" b="1" dirty="0">
                <a:solidFill>
                  <a:schemeClr val="dk1"/>
                </a:solidFill>
              </a:rPr>
              <a:t> </a:t>
            </a:r>
            <a:r>
              <a:rPr lang="ru-RU" sz="1600" b="1" dirty="0" err="1">
                <a:solidFill>
                  <a:schemeClr val="dk1"/>
                </a:solidFill>
              </a:rPr>
              <a:t>күштердің</a:t>
            </a:r>
            <a:r>
              <a:rPr lang="ru-RU" sz="1600" b="1" dirty="0">
                <a:solidFill>
                  <a:schemeClr val="dk1"/>
                </a:solidFill>
              </a:rPr>
              <a:t> </a:t>
            </a:r>
            <a:r>
              <a:rPr lang="ru-RU" sz="1600" b="1" dirty="0" err="1">
                <a:solidFill>
                  <a:schemeClr val="dk1"/>
                </a:solidFill>
              </a:rPr>
              <a:t>қызметкерлері</a:t>
            </a:r>
            <a:r>
              <a:rPr lang="ru-RU" sz="1600" b="1" dirty="0">
                <a:solidFill>
                  <a:schemeClr val="dk1"/>
                </a:solidFill>
              </a:rPr>
              <a:t> </a:t>
            </a:r>
            <a:r>
              <a:rPr lang="ru-RU" sz="1600" b="1" dirty="0" err="1">
                <a:solidFill>
                  <a:schemeClr val="dk1"/>
                </a:solidFill>
              </a:rPr>
              <a:t>кепілге</a:t>
            </a:r>
            <a:r>
              <a:rPr lang="ru-RU" sz="1600" b="1" dirty="0">
                <a:solidFill>
                  <a:schemeClr val="dk1"/>
                </a:solidFill>
              </a:rPr>
              <a:t> </a:t>
            </a:r>
            <a:r>
              <a:rPr lang="ru-RU" sz="1600" b="1" dirty="0" err="1">
                <a:solidFill>
                  <a:schemeClr val="dk1"/>
                </a:solidFill>
              </a:rPr>
              <a:t>алынған</a:t>
            </a:r>
            <a:r>
              <a:rPr lang="ru-RU" sz="1600" b="1" dirty="0">
                <a:solidFill>
                  <a:schemeClr val="dk1"/>
                </a:solidFill>
              </a:rPr>
              <a:t> </a:t>
            </a:r>
            <a:r>
              <a:rPr lang="ru-RU" sz="1600" b="1" dirty="0" err="1">
                <a:solidFill>
                  <a:schemeClr val="dk1"/>
                </a:solidFill>
              </a:rPr>
              <a:t>адамдарды</a:t>
            </a:r>
            <a:r>
              <a:rPr lang="ru-RU" sz="1600" b="1" dirty="0">
                <a:solidFill>
                  <a:schemeClr val="dk1"/>
                </a:solidFill>
              </a:rPr>
              <a:t> </a:t>
            </a:r>
            <a:r>
              <a:rPr lang="ru-RU" sz="1600" b="1" dirty="0" err="1">
                <a:solidFill>
                  <a:schemeClr val="dk1"/>
                </a:solidFill>
              </a:rPr>
              <a:t>құтқару</a:t>
            </a:r>
            <a:r>
              <a:rPr lang="ru-RU" sz="1600" b="1" dirty="0">
                <a:solidFill>
                  <a:schemeClr val="dk1"/>
                </a:solidFill>
              </a:rPr>
              <a:t> </a:t>
            </a:r>
            <a:r>
              <a:rPr lang="ru-RU" sz="1600" b="1" dirty="0" err="1">
                <a:solidFill>
                  <a:schemeClr val="dk1"/>
                </a:solidFill>
              </a:rPr>
              <a:t>операциясын</a:t>
            </a:r>
            <a:r>
              <a:rPr lang="ru-RU" sz="1600" b="1" dirty="0">
                <a:solidFill>
                  <a:schemeClr val="dk1"/>
                </a:solidFill>
              </a:rPr>
              <a:t> </a:t>
            </a:r>
            <a:r>
              <a:rPr lang="ru-RU" sz="1600" b="1" dirty="0" err="1">
                <a:solidFill>
                  <a:schemeClr val="dk1"/>
                </a:solidFill>
              </a:rPr>
              <a:t>жүргізген</a:t>
            </a:r>
            <a:r>
              <a:rPr lang="ru-RU" sz="1600" b="1" dirty="0">
                <a:solidFill>
                  <a:schemeClr val="dk1"/>
                </a:solidFill>
              </a:rPr>
              <a:t> </a:t>
            </a:r>
            <a:r>
              <a:rPr lang="ru-RU" sz="1600" b="1" dirty="0" err="1">
                <a:solidFill>
                  <a:schemeClr val="dk1"/>
                </a:solidFill>
              </a:rPr>
              <a:t>кезде</a:t>
            </a:r>
            <a:r>
              <a:rPr lang="ru-RU" sz="1600" b="1" dirty="0">
                <a:solidFill>
                  <a:schemeClr val="dk1"/>
                </a:solidFill>
              </a:rPr>
              <a:t> </a:t>
            </a:r>
            <a:r>
              <a:rPr lang="ru-RU" sz="1600" b="1" dirty="0" err="1">
                <a:solidFill>
                  <a:schemeClr val="dk1"/>
                </a:solidFill>
              </a:rPr>
              <a:t>келесі</a:t>
            </a:r>
            <a:r>
              <a:rPr lang="ru-RU" sz="1600" b="1" dirty="0">
                <a:solidFill>
                  <a:schemeClr val="dk1"/>
                </a:solidFill>
              </a:rPr>
              <a:t> </a:t>
            </a:r>
            <a:r>
              <a:rPr lang="ru-RU" sz="1600" b="1" dirty="0" err="1">
                <a:solidFill>
                  <a:schemeClr val="dk1"/>
                </a:solidFill>
              </a:rPr>
              <a:t>талаптарды</a:t>
            </a:r>
            <a:r>
              <a:rPr lang="ru-RU" sz="1600" b="1" dirty="0">
                <a:solidFill>
                  <a:schemeClr val="dk1"/>
                </a:solidFill>
              </a:rPr>
              <a:t> </a:t>
            </a:r>
            <a:r>
              <a:rPr lang="ru-RU" sz="1600" b="1" dirty="0" err="1">
                <a:solidFill>
                  <a:schemeClr val="dk1"/>
                </a:solidFill>
              </a:rPr>
              <a:t>сақтау</a:t>
            </a:r>
            <a:r>
              <a:rPr lang="ru-RU" sz="1600" b="1" dirty="0">
                <a:solidFill>
                  <a:schemeClr val="dk1"/>
                </a:solidFill>
              </a:rPr>
              <a:t> </a:t>
            </a:r>
            <a:r>
              <a:rPr lang="ru-RU" sz="1600" b="1" dirty="0" err="1">
                <a:solidFill>
                  <a:schemeClr val="dk1"/>
                </a:solidFill>
              </a:rPr>
              <a:t>қажет</a:t>
            </a:r>
            <a:r>
              <a:rPr lang="ru-RU" sz="1600" b="1" dirty="0">
                <a:solidFill>
                  <a:schemeClr val="dk1"/>
                </a:solidFill>
              </a:rPr>
              <a:t>:</a:t>
            </a:r>
            <a:endParaRPr sz="1600" b="1" i="0" u="none" strike="noStrike" cap="none" dirty="0">
              <a:solidFill>
                <a:schemeClr val="dk1"/>
              </a:solidFill>
              <a:latin typeface="Arial"/>
              <a:ea typeface="Arial"/>
              <a:cs typeface="Arial"/>
            </a:endParaRPr>
          </a:p>
        </p:txBody>
      </p:sp>
      <p:sp>
        <p:nvSpPr>
          <p:cNvPr id="34" name="Google Shape;408;g1bc6e687a7d_0_864"/>
          <p:cNvSpPr/>
          <p:nvPr/>
        </p:nvSpPr>
        <p:spPr bwMode="auto">
          <a:xfrm>
            <a:off x="884250" y="6449725"/>
            <a:ext cx="3567300" cy="91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5" name="Google Shape;409;g1bc6e687a7d_0_864"/>
          <p:cNvSpPr/>
          <p:nvPr/>
        </p:nvSpPr>
        <p:spPr bwMode="auto">
          <a:xfrm>
            <a:off x="1114339" y="6542600"/>
            <a:ext cx="3109500" cy="786000"/>
          </a:xfrm>
          <a:prstGeom prst="rect">
            <a:avLst/>
          </a:prstGeom>
          <a:noFill/>
          <a:ln>
            <a:noFill/>
          </a:ln>
        </p:spPr>
        <p:txBody>
          <a:bodyPr spcFirstLastPara="1" wrap="square" lIns="91425" tIns="45700" rIns="91425" bIns="45700" anchor="t" anchorCtr="0">
            <a:noAutofit/>
          </a:bodyPr>
          <a:lstStyle/>
          <a:p>
            <a:pPr lvl="0" algn="just">
              <a:defRPr/>
            </a:pPr>
            <a:r>
              <a:rPr lang="ru-RU" sz="1300" b="1" i="1" dirty="0" err="1">
                <a:solidFill>
                  <a:schemeClr val="dk1"/>
                </a:solidFill>
              </a:rPr>
              <a:t>мүмкіндігінше</a:t>
            </a:r>
            <a:r>
              <a:rPr lang="ru-RU" sz="1300" b="1" i="1" dirty="0">
                <a:solidFill>
                  <a:schemeClr val="dk1"/>
                </a:solidFill>
              </a:rPr>
              <a:t> </a:t>
            </a:r>
            <a:r>
              <a:rPr lang="ru-RU" sz="1300" b="1" i="1" dirty="0" err="1">
                <a:solidFill>
                  <a:schemeClr val="dk1"/>
                </a:solidFill>
              </a:rPr>
              <a:t>қабырғаға</a:t>
            </a:r>
            <a:r>
              <a:rPr lang="ru-RU" sz="1300" b="1" i="1" dirty="0">
                <a:solidFill>
                  <a:schemeClr val="dk1"/>
                </a:solidFill>
              </a:rPr>
              <a:t> </a:t>
            </a:r>
            <a:r>
              <a:rPr lang="ru-RU" sz="1300" b="1" i="1" dirty="0" err="1">
                <a:solidFill>
                  <a:schemeClr val="dk1"/>
                </a:solidFill>
              </a:rPr>
              <a:t>сүйеніп</a:t>
            </a:r>
            <a:r>
              <a:rPr lang="ru-RU" sz="1300" b="1" i="1" dirty="0">
                <a:solidFill>
                  <a:schemeClr val="dk1"/>
                </a:solidFill>
              </a:rPr>
              <a:t>, </a:t>
            </a:r>
            <a:r>
              <a:rPr lang="ru-RU" sz="1300" b="1" i="1" dirty="0" err="1">
                <a:solidFill>
                  <a:schemeClr val="dk1"/>
                </a:solidFill>
              </a:rPr>
              <a:t>еденге</a:t>
            </a:r>
            <a:r>
              <a:rPr lang="ru-RU" sz="1300" b="1" i="1" dirty="0">
                <a:solidFill>
                  <a:schemeClr val="dk1"/>
                </a:solidFill>
              </a:rPr>
              <a:t> </a:t>
            </a:r>
            <a:r>
              <a:rPr lang="ru-RU" sz="1300" b="1" i="1" dirty="0" err="1">
                <a:solidFill>
                  <a:schemeClr val="dk1"/>
                </a:solidFill>
              </a:rPr>
              <a:t>бетімен</a:t>
            </a:r>
            <a:r>
              <a:rPr lang="ru-RU" sz="1300" b="1" i="1" dirty="0">
                <a:solidFill>
                  <a:schemeClr val="dk1"/>
                </a:solidFill>
              </a:rPr>
              <a:t> </a:t>
            </a:r>
            <a:r>
              <a:rPr lang="ru-RU" sz="1300" b="1" i="1" dirty="0" err="1">
                <a:solidFill>
                  <a:schemeClr val="dk1"/>
                </a:solidFill>
              </a:rPr>
              <a:t>жату</a:t>
            </a:r>
            <a:r>
              <a:rPr lang="ru-RU" sz="1300" b="1" i="1" dirty="0">
                <a:solidFill>
                  <a:schemeClr val="dk1"/>
                </a:solidFill>
              </a:rPr>
              <a:t>, </a:t>
            </a:r>
            <a:r>
              <a:rPr lang="ru-RU" sz="1300" b="1" i="1" dirty="0" err="1">
                <a:solidFill>
                  <a:schemeClr val="dk1"/>
                </a:solidFill>
              </a:rPr>
              <a:t>басыңды</a:t>
            </a:r>
            <a:r>
              <a:rPr lang="ru-RU" sz="1300" b="1" i="1" dirty="0">
                <a:solidFill>
                  <a:schemeClr val="dk1"/>
                </a:solidFill>
              </a:rPr>
              <a:t> </a:t>
            </a:r>
            <a:r>
              <a:rPr lang="ru-RU" sz="1300" b="1" i="1" dirty="0" err="1">
                <a:solidFill>
                  <a:schemeClr val="dk1"/>
                </a:solidFill>
              </a:rPr>
              <a:t>қолмен</a:t>
            </a:r>
            <a:r>
              <a:rPr lang="ru-RU" sz="1300" b="1" i="1" dirty="0">
                <a:solidFill>
                  <a:schemeClr val="dk1"/>
                </a:solidFill>
              </a:rPr>
              <a:t> </a:t>
            </a:r>
            <a:r>
              <a:rPr lang="ru-RU" sz="1300" b="1" i="1" dirty="0" err="1">
                <a:solidFill>
                  <a:schemeClr val="dk1"/>
                </a:solidFill>
              </a:rPr>
              <a:t>жауып</a:t>
            </a:r>
            <a:r>
              <a:rPr lang="ru-RU" sz="1300" b="1" i="1" dirty="0">
                <a:solidFill>
                  <a:schemeClr val="dk1"/>
                </a:solidFill>
              </a:rPr>
              <a:t>, </a:t>
            </a:r>
            <a:r>
              <a:rPr lang="ru-RU" sz="1300" b="1" i="1" dirty="0" err="1">
                <a:solidFill>
                  <a:schemeClr val="dk1"/>
                </a:solidFill>
              </a:rPr>
              <a:t>қозғалмау</a:t>
            </a:r>
            <a:endParaRPr sz="1200" b="0" u="none" strike="noStrike" cap="none" dirty="0">
              <a:solidFill>
                <a:schemeClr val="dk1"/>
              </a:solidFill>
              <a:latin typeface="Arial"/>
              <a:ea typeface="Arial"/>
              <a:cs typeface="Arial"/>
            </a:endParaRPr>
          </a:p>
        </p:txBody>
      </p:sp>
      <p:sp>
        <p:nvSpPr>
          <p:cNvPr id="36" name="Google Shape;410;g1bc6e687a7d_0_864"/>
          <p:cNvSpPr/>
          <p:nvPr/>
        </p:nvSpPr>
        <p:spPr bwMode="auto">
          <a:xfrm>
            <a:off x="4646225" y="6449725"/>
            <a:ext cx="3771600" cy="91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7" name="Google Shape;411;g1bc6e687a7d_0_864"/>
          <p:cNvSpPr/>
          <p:nvPr/>
        </p:nvSpPr>
        <p:spPr bwMode="auto">
          <a:xfrm>
            <a:off x="4876325" y="6542600"/>
            <a:ext cx="3435600" cy="786000"/>
          </a:xfrm>
          <a:prstGeom prst="rect">
            <a:avLst/>
          </a:prstGeom>
          <a:noFill/>
          <a:ln>
            <a:noFill/>
          </a:ln>
        </p:spPr>
        <p:txBody>
          <a:bodyPr spcFirstLastPara="1" wrap="square" lIns="91425" tIns="45700" rIns="91425" bIns="45700" anchor="t" anchorCtr="0">
            <a:noAutofit/>
          </a:bodyPr>
          <a:lstStyle/>
          <a:p>
            <a:pPr lvl="0" algn="just">
              <a:defRPr/>
            </a:pPr>
            <a:r>
              <a:rPr lang="ru-RU" sz="1300" b="1" i="1" dirty="0" err="1">
                <a:solidFill>
                  <a:schemeClr val="dk1"/>
                </a:solidFill>
              </a:rPr>
              <a:t>арнайы</a:t>
            </a:r>
            <a:r>
              <a:rPr lang="ru-RU" sz="1300" b="1" i="1" dirty="0">
                <a:solidFill>
                  <a:schemeClr val="dk1"/>
                </a:solidFill>
              </a:rPr>
              <a:t> </a:t>
            </a:r>
            <a:r>
              <a:rPr lang="ru-RU" sz="1300" b="1" i="1" dirty="0" err="1">
                <a:solidFill>
                  <a:schemeClr val="dk1"/>
                </a:solidFill>
              </a:rPr>
              <a:t>жасақ</a:t>
            </a:r>
            <a:r>
              <a:rPr lang="ru-RU" sz="1300" b="1" i="1" dirty="0">
                <a:solidFill>
                  <a:schemeClr val="dk1"/>
                </a:solidFill>
              </a:rPr>
              <a:t> </a:t>
            </a:r>
            <a:r>
              <a:rPr lang="ru-RU" sz="1300" b="1" i="1" dirty="0" err="1">
                <a:solidFill>
                  <a:schemeClr val="dk1"/>
                </a:solidFill>
              </a:rPr>
              <a:t>офицерлеріне</a:t>
            </a:r>
            <a:r>
              <a:rPr lang="ru-RU" sz="1300" b="1" i="1" dirty="0">
                <a:solidFill>
                  <a:schemeClr val="dk1"/>
                </a:solidFill>
              </a:rPr>
              <a:t> </a:t>
            </a:r>
            <a:r>
              <a:rPr lang="ru-RU" sz="1300" b="1" i="1" dirty="0" err="1">
                <a:solidFill>
                  <a:schemeClr val="dk1"/>
                </a:solidFill>
              </a:rPr>
              <a:t>қарай</a:t>
            </a:r>
            <a:r>
              <a:rPr lang="ru-RU" sz="1300" b="1" i="1" dirty="0">
                <a:solidFill>
                  <a:schemeClr val="dk1"/>
                </a:solidFill>
              </a:rPr>
              <a:t> </a:t>
            </a:r>
            <a:r>
              <a:rPr lang="ru-RU" sz="1300" b="1" i="1" dirty="0" err="1">
                <a:solidFill>
                  <a:schemeClr val="dk1"/>
                </a:solidFill>
              </a:rPr>
              <a:t>жүгірмеңіз</a:t>
            </a:r>
            <a:r>
              <a:rPr lang="ru-RU" sz="1300" b="1" i="1" dirty="0">
                <a:solidFill>
                  <a:schemeClr val="dk1"/>
                </a:solidFill>
              </a:rPr>
              <a:t> </a:t>
            </a:r>
            <a:r>
              <a:rPr lang="ru-RU" sz="1300" b="1" i="1" dirty="0" err="1">
                <a:solidFill>
                  <a:schemeClr val="dk1"/>
                </a:solidFill>
              </a:rPr>
              <a:t>немесе</a:t>
            </a:r>
            <a:r>
              <a:rPr lang="ru-RU" sz="1300" b="1" i="1" dirty="0">
                <a:solidFill>
                  <a:schemeClr val="dk1"/>
                </a:solidFill>
              </a:rPr>
              <a:t> </a:t>
            </a:r>
            <a:r>
              <a:rPr lang="ru-RU" sz="1300" b="1" i="1" dirty="0" err="1">
                <a:solidFill>
                  <a:schemeClr val="dk1"/>
                </a:solidFill>
              </a:rPr>
              <a:t>олардан</a:t>
            </a:r>
            <a:r>
              <a:rPr lang="ru-RU" sz="1300" b="1" i="1" dirty="0">
                <a:solidFill>
                  <a:schemeClr val="dk1"/>
                </a:solidFill>
              </a:rPr>
              <a:t> </a:t>
            </a:r>
            <a:r>
              <a:rPr lang="ru-RU" sz="1300" b="1" i="1" dirty="0" err="1">
                <a:solidFill>
                  <a:schemeClr val="dk1"/>
                </a:solidFill>
              </a:rPr>
              <a:t>қашпаңыз</a:t>
            </a:r>
            <a:r>
              <a:rPr lang="ru-RU" sz="1300" b="1" i="1" dirty="0">
                <a:solidFill>
                  <a:schemeClr val="dk1"/>
                </a:solidFill>
              </a:rPr>
              <a:t>, </a:t>
            </a:r>
            <a:r>
              <a:rPr lang="ru-RU" sz="1300" b="1" i="1" dirty="0" err="1">
                <a:solidFill>
                  <a:schemeClr val="dk1"/>
                </a:solidFill>
              </a:rPr>
              <a:t>өйткені</a:t>
            </a:r>
            <a:r>
              <a:rPr lang="ru-RU" sz="1300" b="1" i="1" dirty="0">
                <a:solidFill>
                  <a:schemeClr val="dk1"/>
                </a:solidFill>
              </a:rPr>
              <a:t> </a:t>
            </a:r>
            <a:r>
              <a:rPr lang="ru-RU" sz="1300" b="1" i="1" dirty="0" err="1">
                <a:solidFill>
                  <a:schemeClr val="dk1"/>
                </a:solidFill>
              </a:rPr>
              <a:t>олар</a:t>
            </a:r>
            <a:r>
              <a:rPr lang="ru-RU" sz="1300" b="1" i="1" dirty="0">
                <a:solidFill>
                  <a:schemeClr val="dk1"/>
                </a:solidFill>
              </a:rPr>
              <a:t> </a:t>
            </a:r>
            <a:r>
              <a:rPr lang="ru-RU" sz="1300" b="1" i="1" dirty="0" err="1">
                <a:solidFill>
                  <a:schemeClr val="dk1"/>
                </a:solidFill>
              </a:rPr>
              <a:t>қылмыскерге</a:t>
            </a:r>
            <a:r>
              <a:rPr lang="ru-RU" sz="1300" b="1" i="1" dirty="0">
                <a:solidFill>
                  <a:schemeClr val="dk1"/>
                </a:solidFill>
              </a:rPr>
              <a:t> </a:t>
            </a:r>
            <a:r>
              <a:rPr lang="ru-RU" sz="1300" b="1" i="1" dirty="0" err="1">
                <a:solidFill>
                  <a:schemeClr val="dk1"/>
                </a:solidFill>
              </a:rPr>
              <a:t>жүгіріп</a:t>
            </a:r>
            <a:r>
              <a:rPr lang="ru-RU" sz="1300" b="1" i="1" dirty="0">
                <a:solidFill>
                  <a:schemeClr val="dk1"/>
                </a:solidFill>
              </a:rPr>
              <a:t> </a:t>
            </a:r>
            <a:r>
              <a:rPr lang="ru-RU" sz="1300" b="1" i="1" dirty="0" err="1">
                <a:solidFill>
                  <a:schemeClr val="dk1"/>
                </a:solidFill>
              </a:rPr>
              <a:t>жүрген</a:t>
            </a:r>
            <a:r>
              <a:rPr lang="ru-RU" sz="1300" b="1" i="1" dirty="0">
                <a:solidFill>
                  <a:schemeClr val="dk1"/>
                </a:solidFill>
              </a:rPr>
              <a:t> </a:t>
            </a:r>
            <a:r>
              <a:rPr lang="ru-RU" sz="1300" b="1" i="1" dirty="0" err="1">
                <a:solidFill>
                  <a:schemeClr val="dk1"/>
                </a:solidFill>
              </a:rPr>
              <a:t>адамды</a:t>
            </a:r>
            <a:r>
              <a:rPr lang="ru-RU" sz="1300" b="1" i="1" dirty="0">
                <a:solidFill>
                  <a:schemeClr val="dk1"/>
                </a:solidFill>
              </a:rPr>
              <a:t> </a:t>
            </a:r>
            <a:r>
              <a:rPr lang="ru-RU" sz="1300" b="1" i="1" dirty="0" err="1">
                <a:solidFill>
                  <a:schemeClr val="dk1"/>
                </a:solidFill>
              </a:rPr>
              <a:t>қателесуі</a:t>
            </a:r>
            <a:r>
              <a:rPr lang="ru-RU" sz="1300" b="1" i="1" dirty="0">
                <a:solidFill>
                  <a:schemeClr val="dk1"/>
                </a:solidFill>
              </a:rPr>
              <a:t> </a:t>
            </a:r>
            <a:r>
              <a:rPr lang="ru-RU" sz="1300" b="1" i="1" dirty="0" err="1">
                <a:solidFill>
                  <a:schemeClr val="dk1"/>
                </a:solidFill>
              </a:rPr>
              <a:t>мүмкін</a:t>
            </a:r>
            <a:endParaRPr sz="1200" b="0" u="none" strike="noStrike" cap="none" dirty="0">
              <a:solidFill>
                <a:schemeClr val="dk1"/>
              </a:solidFill>
              <a:latin typeface="Arial"/>
              <a:ea typeface="Arial"/>
              <a:cs typeface="Arial"/>
            </a:endParaRPr>
          </a:p>
        </p:txBody>
      </p:sp>
      <p:sp>
        <p:nvSpPr>
          <p:cNvPr id="38" name="Google Shape;412;g1bc6e687a7d_0_864"/>
          <p:cNvSpPr/>
          <p:nvPr/>
        </p:nvSpPr>
        <p:spPr bwMode="auto">
          <a:xfrm>
            <a:off x="8570775" y="6449725"/>
            <a:ext cx="3435600" cy="91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413;g1bc6e687a7d_0_864"/>
          <p:cNvSpPr/>
          <p:nvPr/>
        </p:nvSpPr>
        <p:spPr bwMode="auto">
          <a:xfrm>
            <a:off x="8800864" y="6542600"/>
            <a:ext cx="3109500" cy="786000"/>
          </a:xfrm>
          <a:prstGeom prst="rect">
            <a:avLst/>
          </a:prstGeom>
          <a:noFill/>
          <a:ln>
            <a:noFill/>
          </a:ln>
        </p:spPr>
        <p:txBody>
          <a:bodyPr spcFirstLastPara="1" wrap="square" lIns="91425" tIns="45700" rIns="91425" bIns="45700" anchor="t" anchorCtr="0">
            <a:noAutofit/>
          </a:bodyPr>
          <a:lstStyle/>
          <a:p>
            <a:pPr lvl="0" algn="just">
              <a:defRPr/>
            </a:pPr>
            <a:r>
              <a:rPr lang="ru-RU" sz="1300" b="1" i="1" dirty="0" err="1">
                <a:solidFill>
                  <a:schemeClr val="dk1"/>
                </a:solidFill>
              </a:rPr>
              <a:t>мүмкін</a:t>
            </a:r>
            <a:r>
              <a:rPr lang="ru-RU" sz="1300" b="1" i="1" dirty="0">
                <a:solidFill>
                  <a:schemeClr val="dk1"/>
                </a:solidFill>
              </a:rPr>
              <a:t> </a:t>
            </a:r>
            <a:r>
              <a:rPr lang="ru-RU" sz="1300" b="1" i="1" dirty="0" err="1">
                <a:solidFill>
                  <a:schemeClr val="dk1"/>
                </a:solidFill>
              </a:rPr>
              <a:t>болса</a:t>
            </a:r>
            <a:r>
              <a:rPr lang="ru-RU" sz="1300" b="1" i="1" dirty="0">
                <a:solidFill>
                  <a:schemeClr val="dk1"/>
                </a:solidFill>
              </a:rPr>
              <a:t>, </a:t>
            </a:r>
            <a:r>
              <a:rPr lang="ru-RU" sz="1300" b="1" i="1" dirty="0" err="1">
                <a:solidFill>
                  <a:schemeClr val="dk1"/>
                </a:solidFill>
              </a:rPr>
              <a:t>есіктер</a:t>
            </a:r>
            <a:r>
              <a:rPr lang="ru-RU" sz="1300" b="1" i="1" dirty="0">
                <a:solidFill>
                  <a:schemeClr val="dk1"/>
                </a:solidFill>
              </a:rPr>
              <a:t> мен </a:t>
            </a:r>
            <a:r>
              <a:rPr lang="ru-RU" sz="1300" b="1" i="1" dirty="0" err="1">
                <a:solidFill>
                  <a:schemeClr val="dk1"/>
                </a:solidFill>
              </a:rPr>
              <a:t>терезелерден</a:t>
            </a:r>
            <a:r>
              <a:rPr lang="ru-RU" sz="1300" b="1" i="1" dirty="0">
                <a:solidFill>
                  <a:schemeClr val="dk1"/>
                </a:solidFill>
              </a:rPr>
              <a:t> </a:t>
            </a:r>
            <a:r>
              <a:rPr lang="ru-RU" sz="1300" b="1" i="1" dirty="0" err="1">
                <a:solidFill>
                  <a:schemeClr val="dk1"/>
                </a:solidFill>
              </a:rPr>
              <a:t>алыс</a:t>
            </a:r>
            <a:r>
              <a:rPr lang="ru-RU" sz="1300" b="1" i="1" dirty="0">
                <a:solidFill>
                  <a:schemeClr val="dk1"/>
                </a:solidFill>
              </a:rPr>
              <a:t> </a:t>
            </a:r>
            <a:r>
              <a:rPr lang="ru-RU" sz="1300" b="1" i="1" dirty="0" err="1">
                <a:solidFill>
                  <a:schemeClr val="dk1"/>
                </a:solidFill>
              </a:rPr>
              <a:t>болыңыз</a:t>
            </a:r>
            <a:endParaRPr sz="1200" b="0" u="none" strike="noStrike" cap="none" dirty="0">
              <a:solidFill>
                <a:schemeClr val="dk1"/>
              </a:solidFill>
              <a:latin typeface="Arial"/>
              <a:ea typeface="Arial"/>
              <a:cs typeface="Arial"/>
            </a:endParaRPr>
          </a:p>
        </p:txBody>
      </p:sp>
      <p:pic>
        <p:nvPicPr>
          <p:cNvPr id="40" name="Google Shape;414;g1bc6e687a7d_0_864"/>
          <p:cNvPicPr/>
          <p:nvPr/>
        </p:nvPicPr>
        <p:blipFill>
          <a:blip r:embed="rId4">
            <a:alphaModFix/>
          </a:blip>
          <a:srcRect l="11263" t="41659" r="45976" b="33762"/>
          <a:stretch/>
        </p:blipFill>
        <p:spPr bwMode="auto">
          <a:xfrm flipH="1">
            <a:off x="60454" y="6542599"/>
            <a:ext cx="1066448" cy="7859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19;g1bc6e687a7d_0_95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Террористердің</a:t>
            </a:r>
            <a:r>
              <a:rPr lang="ru-RU" sz="1600" b="1" dirty="0">
                <a:solidFill>
                  <a:srgbClr val="002060"/>
                </a:solidFill>
              </a:rPr>
              <a:t> </a:t>
            </a: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ұйымына</a:t>
            </a:r>
            <a:r>
              <a:rPr lang="ru-RU" sz="1600" b="1" dirty="0">
                <a:solidFill>
                  <a:srgbClr val="002060"/>
                </a:solidFill>
              </a:rPr>
              <a:t> </a:t>
            </a:r>
            <a:r>
              <a:rPr lang="ru-RU" sz="1600" b="1" dirty="0" err="1">
                <a:solidFill>
                  <a:srgbClr val="002060"/>
                </a:solidFill>
              </a:rPr>
              <a:t>шабуылы</a:t>
            </a:r>
            <a:r>
              <a:rPr lang="ru-RU" sz="1600" b="1" dirty="0">
                <a:solidFill>
                  <a:srgbClr val="002060"/>
                </a:solidFill>
              </a:rPr>
              <a:t> </a:t>
            </a:r>
            <a:r>
              <a:rPr lang="ru-RU" sz="1600" b="1" dirty="0" err="1">
                <a:solidFill>
                  <a:srgbClr val="002060"/>
                </a:solidFill>
              </a:rPr>
              <a:t>кезіндегі</a:t>
            </a:r>
            <a:r>
              <a:rPr lang="ru-RU" sz="1600" b="1" dirty="0">
                <a:solidFill>
                  <a:srgbClr val="002060"/>
                </a:solidFill>
              </a:rPr>
              <a:t> </a:t>
            </a:r>
            <a:r>
              <a:rPr lang="ru-RU" sz="1600" b="1" dirty="0" err="1">
                <a:solidFill>
                  <a:srgbClr val="002060"/>
                </a:solidFill>
              </a:rPr>
              <a:t>әрекеттер</a:t>
            </a:r>
            <a:r>
              <a:rPr lang="ru-RU" sz="1600" b="1" dirty="0">
                <a:solidFill>
                  <a:srgbClr val="002060"/>
                </a:solidFill>
              </a:rPr>
              <a:t> АЛГОРИТМІ</a:t>
            </a:r>
            <a:endParaRPr sz="1600" b="1" dirty="0">
              <a:solidFill>
                <a:srgbClr val="002060"/>
              </a:solidFill>
            </a:endParaRPr>
          </a:p>
        </p:txBody>
      </p:sp>
      <p:sp>
        <p:nvSpPr>
          <p:cNvPr id="5" name="Google Shape;420;g1bc6e687a7d_0_954"/>
          <p:cNvSpPr/>
          <p:nvPr/>
        </p:nvSpPr>
        <p:spPr bwMode="auto">
          <a:xfrm>
            <a:off x="0" y="940280"/>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421;g1bc6e687a7d_0_954"/>
          <p:cNvSpPr/>
          <p:nvPr/>
        </p:nvSpPr>
        <p:spPr bwMode="auto">
          <a:xfrm>
            <a:off x="4221003" y="932978"/>
            <a:ext cx="5247242"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kk-KZ" sz="1600" b="1" i="0" u="none" strike="noStrike" cap="none" dirty="0" smtClean="0">
                <a:solidFill>
                  <a:srgbClr val="000000"/>
                </a:solidFill>
                <a:latin typeface="Arial"/>
                <a:ea typeface="Arial"/>
                <a:cs typeface="Arial"/>
              </a:rPr>
              <a:t>Ұйым басшысының іс-әрекеті</a:t>
            </a:r>
            <a:endParaRPr sz="1600" b="1" i="0" u="none" strike="noStrike" cap="none" dirty="0">
              <a:solidFill>
                <a:schemeClr val="dk1"/>
              </a:solidFill>
              <a:latin typeface="Arial"/>
              <a:ea typeface="Arial"/>
              <a:cs typeface="Arial"/>
            </a:endParaRPr>
          </a:p>
        </p:txBody>
      </p:sp>
      <p:pic>
        <p:nvPicPr>
          <p:cNvPr id="7" name="Google Shape;422;g1bc6e687a7d_0_954"/>
          <p:cNvPicPr/>
          <p:nvPr/>
        </p:nvPicPr>
        <p:blipFill>
          <a:blip r:embed="rId2">
            <a:alphaModFix/>
          </a:blip>
          <a:stretch/>
        </p:blipFill>
        <p:spPr bwMode="auto">
          <a:xfrm>
            <a:off x="203137" y="1171425"/>
            <a:ext cx="551050" cy="1234800"/>
          </a:xfrm>
          <a:prstGeom prst="rect">
            <a:avLst/>
          </a:prstGeom>
          <a:noFill/>
          <a:ln>
            <a:noFill/>
          </a:ln>
        </p:spPr>
      </p:pic>
      <p:sp>
        <p:nvSpPr>
          <p:cNvPr id="8" name="Google Shape;423;g1bc6e687a7d_0_954"/>
          <p:cNvSpPr/>
          <p:nvPr/>
        </p:nvSpPr>
        <p:spPr bwMode="auto">
          <a:xfrm>
            <a:off x="3348079"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424;g1bc6e687a7d_0_954"/>
          <p:cNvSpPr/>
          <p:nvPr/>
        </p:nvSpPr>
        <p:spPr bwMode="auto">
          <a:xfrm>
            <a:off x="6794533"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425;g1bc6e687a7d_0_954"/>
          <p:cNvSpPr/>
          <p:nvPr/>
        </p:nvSpPr>
        <p:spPr bwMode="auto">
          <a:xfrm>
            <a:off x="10113292"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1" name="Google Shape;426;g1bc6e687a7d_0_954"/>
          <p:cNvSpPr/>
          <p:nvPr/>
        </p:nvSpPr>
        <p:spPr bwMode="auto">
          <a:xfrm>
            <a:off x="754186" y="1402775"/>
            <a:ext cx="2535900" cy="1047299"/>
          </a:xfrm>
          <a:prstGeom prst="rect">
            <a:avLst/>
          </a:prstGeom>
          <a:noFill/>
          <a:ln>
            <a:noFill/>
          </a:ln>
        </p:spPr>
        <p:txBody>
          <a:bodyPr spcFirstLastPara="1" wrap="square" lIns="91425" tIns="45700" rIns="91425" bIns="45700" anchor="t" anchorCtr="0">
            <a:noAutofit/>
          </a:bodyPr>
          <a:lstStyle/>
          <a:p>
            <a:pPr lvl="0" algn="just">
              <a:defRPr/>
            </a:pPr>
            <a:r>
              <a:rPr lang="ru-RU" sz="1200" dirty="0" err="1">
                <a:solidFill>
                  <a:schemeClr val="dk1"/>
                </a:solidFill>
              </a:rPr>
              <a:t>О</a:t>
            </a:r>
            <a:r>
              <a:rPr lang="ru-RU" sz="1200" dirty="0" err="1" smtClean="0">
                <a:solidFill>
                  <a:schemeClr val="dk1"/>
                </a:solidFill>
              </a:rPr>
              <a:t>қушылардың</a:t>
            </a:r>
            <a:r>
              <a:rPr lang="ru-RU" sz="1200" dirty="0">
                <a:solidFill>
                  <a:schemeClr val="dk1"/>
                </a:solidFill>
              </a:rPr>
              <a:t>, </a:t>
            </a:r>
            <a:r>
              <a:rPr lang="ru-RU" sz="1200" dirty="0" err="1" smtClean="0">
                <a:solidFill>
                  <a:schemeClr val="dk1"/>
                </a:solidFill>
              </a:rPr>
              <a:t>мұғалімдердің</a:t>
            </a:r>
            <a:r>
              <a:rPr lang="ru-RU" sz="1200" dirty="0" smtClean="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басқа</a:t>
            </a:r>
            <a:r>
              <a:rPr lang="ru-RU" sz="1200" dirty="0">
                <a:solidFill>
                  <a:schemeClr val="dk1"/>
                </a:solidFill>
              </a:rPr>
              <a:t> да </a:t>
            </a:r>
            <a:r>
              <a:rPr lang="ru-RU" sz="1200" dirty="0" err="1">
                <a:solidFill>
                  <a:schemeClr val="dk1"/>
                </a:solidFill>
              </a:rPr>
              <a:t>қызметкерлердің</a:t>
            </a:r>
            <a:r>
              <a:rPr lang="ru-RU" sz="1200" dirty="0">
                <a:solidFill>
                  <a:schemeClr val="dk1"/>
                </a:solidFill>
              </a:rPr>
              <a:t> </a:t>
            </a:r>
            <a:r>
              <a:rPr lang="ru-RU" sz="1200" dirty="0" err="1">
                <a:solidFill>
                  <a:schemeClr val="dk1"/>
                </a:solidFill>
              </a:rPr>
              <a:t>қауіпсіздігі</a:t>
            </a:r>
            <a:r>
              <a:rPr lang="ru-RU" sz="1200" dirty="0">
                <a:solidFill>
                  <a:schemeClr val="dk1"/>
                </a:solidFill>
              </a:rPr>
              <a:t> </a:t>
            </a:r>
            <a:r>
              <a:rPr lang="ru-RU" sz="1200" dirty="0" err="1">
                <a:solidFill>
                  <a:schemeClr val="dk1"/>
                </a:solidFill>
              </a:rPr>
              <a:t>үшін</a:t>
            </a:r>
            <a:r>
              <a:rPr lang="ru-RU" sz="1200" dirty="0">
                <a:solidFill>
                  <a:schemeClr val="dk1"/>
                </a:solidFill>
              </a:rPr>
              <a:t> </a:t>
            </a:r>
            <a:r>
              <a:rPr lang="ru-RU" sz="1200" dirty="0" err="1">
                <a:solidFill>
                  <a:schemeClr val="dk1"/>
                </a:solidFill>
              </a:rPr>
              <a:t>барынша</a:t>
            </a:r>
            <a:r>
              <a:rPr lang="ru-RU" sz="1200" dirty="0">
                <a:solidFill>
                  <a:schemeClr val="dk1"/>
                </a:solidFill>
              </a:rPr>
              <a:t> </a:t>
            </a:r>
            <a:r>
              <a:rPr lang="ru-RU" sz="1200" dirty="0" err="1">
                <a:solidFill>
                  <a:schemeClr val="dk1"/>
                </a:solidFill>
              </a:rPr>
              <a:t>мүмкін</a:t>
            </a:r>
            <a:r>
              <a:rPr lang="ru-RU" sz="1200" dirty="0">
                <a:solidFill>
                  <a:schemeClr val="dk1"/>
                </a:solidFill>
              </a:rPr>
              <a:t> </a:t>
            </a:r>
            <a:r>
              <a:rPr lang="ru-RU" sz="1200" dirty="0" err="1">
                <a:solidFill>
                  <a:schemeClr val="dk1"/>
                </a:solidFill>
              </a:rPr>
              <a:t>жағдайларды</a:t>
            </a:r>
            <a:r>
              <a:rPr lang="ru-RU" sz="1200" dirty="0">
                <a:solidFill>
                  <a:schemeClr val="dk1"/>
                </a:solidFill>
              </a:rPr>
              <a:t> </a:t>
            </a:r>
            <a:r>
              <a:rPr lang="ru-RU" sz="1200" dirty="0" err="1">
                <a:solidFill>
                  <a:schemeClr val="dk1"/>
                </a:solidFill>
              </a:rPr>
              <a:t>ұйымдастыру</a:t>
            </a:r>
            <a:endParaRPr sz="1200" b="0" i="0" u="none" strike="noStrike" cap="none" dirty="0">
              <a:solidFill>
                <a:schemeClr val="dk1"/>
              </a:solidFill>
              <a:latin typeface="Arial"/>
              <a:ea typeface="Arial"/>
              <a:cs typeface="Arial"/>
            </a:endParaRPr>
          </a:p>
        </p:txBody>
      </p:sp>
      <p:sp>
        <p:nvSpPr>
          <p:cNvPr id="12" name="Google Shape;427;g1bc6e687a7d_0_954"/>
          <p:cNvSpPr/>
          <p:nvPr/>
        </p:nvSpPr>
        <p:spPr bwMode="auto">
          <a:xfrm>
            <a:off x="3815067" y="1388675"/>
            <a:ext cx="2967300" cy="1047299"/>
          </a:xfrm>
          <a:prstGeom prst="rect">
            <a:avLst/>
          </a:prstGeom>
          <a:noFill/>
          <a:ln>
            <a:noFill/>
          </a:ln>
        </p:spPr>
        <p:txBody>
          <a:bodyPr spcFirstLastPara="1" wrap="square" lIns="91425" tIns="45700" rIns="91425" bIns="45700" anchor="t" anchorCtr="0">
            <a:noAutofit/>
          </a:bodyPr>
          <a:lstStyle/>
          <a:p>
            <a:pPr lvl="0" algn="just">
              <a:defRPr/>
            </a:pPr>
            <a:r>
              <a:rPr lang="ru-RU" sz="1200" dirty="0" err="1">
                <a:solidFill>
                  <a:schemeClr val="dk1"/>
                </a:solidFill>
              </a:rPr>
              <a:t>объектідегі</a:t>
            </a:r>
            <a:r>
              <a:rPr lang="ru-RU" sz="1200" dirty="0">
                <a:solidFill>
                  <a:schemeClr val="dk1"/>
                </a:solidFill>
              </a:rPr>
              <a:t> </a:t>
            </a:r>
            <a:r>
              <a:rPr lang="ru-RU" sz="1200" dirty="0" err="1">
                <a:solidFill>
                  <a:schemeClr val="dk1"/>
                </a:solidFill>
              </a:rPr>
              <a:t>күдікті</a:t>
            </a:r>
            <a:r>
              <a:rPr lang="ru-RU" sz="1200" dirty="0">
                <a:solidFill>
                  <a:schemeClr val="dk1"/>
                </a:solidFill>
              </a:rPr>
              <a:t> </a:t>
            </a:r>
            <a:r>
              <a:rPr lang="ru-RU" sz="1200" dirty="0" err="1">
                <a:solidFill>
                  <a:schemeClr val="dk1"/>
                </a:solidFill>
              </a:rPr>
              <a:t>адамды</a:t>
            </a:r>
            <a:r>
              <a:rPr lang="ru-RU" sz="1200" dirty="0">
                <a:solidFill>
                  <a:schemeClr val="dk1"/>
                </a:solidFill>
              </a:rPr>
              <a:t> </a:t>
            </a:r>
            <a:r>
              <a:rPr lang="ru-RU" sz="1200" dirty="0" err="1">
                <a:solidFill>
                  <a:schemeClr val="dk1"/>
                </a:solidFill>
              </a:rPr>
              <a:t>немесе</a:t>
            </a:r>
            <a:r>
              <a:rPr lang="ru-RU" sz="1200" dirty="0">
                <a:solidFill>
                  <a:schemeClr val="dk1"/>
                </a:solidFill>
              </a:rPr>
              <a:t> </a:t>
            </a:r>
            <a:r>
              <a:rPr lang="ru-RU" sz="1200" dirty="0" err="1">
                <a:solidFill>
                  <a:schemeClr val="dk1"/>
                </a:solidFill>
              </a:rPr>
              <a:t>адамдар</a:t>
            </a:r>
            <a:r>
              <a:rPr lang="ru-RU" sz="1200" dirty="0">
                <a:solidFill>
                  <a:schemeClr val="dk1"/>
                </a:solidFill>
              </a:rPr>
              <a:t> </a:t>
            </a:r>
            <a:r>
              <a:rPr lang="ru-RU" sz="1200" dirty="0" err="1">
                <a:solidFill>
                  <a:schemeClr val="dk1"/>
                </a:solidFill>
              </a:rPr>
              <a:t>тобын</a:t>
            </a:r>
            <a:r>
              <a:rPr lang="ru-RU" sz="1200" dirty="0">
                <a:solidFill>
                  <a:schemeClr val="dk1"/>
                </a:solidFill>
              </a:rPr>
              <a:t> </a:t>
            </a:r>
            <a:r>
              <a:rPr lang="ru-RU" sz="1200" dirty="0" err="1">
                <a:solidFill>
                  <a:schemeClr val="dk1"/>
                </a:solidFill>
              </a:rPr>
              <a:t>анықтау</a:t>
            </a:r>
            <a:r>
              <a:rPr lang="ru-RU" sz="1200" dirty="0">
                <a:solidFill>
                  <a:schemeClr val="dk1"/>
                </a:solidFill>
              </a:rPr>
              <a:t> </a:t>
            </a:r>
            <a:r>
              <a:rPr lang="ru-RU" sz="1200" dirty="0" err="1">
                <a:solidFill>
                  <a:schemeClr val="dk1"/>
                </a:solidFill>
              </a:rPr>
              <a:t>туралы</a:t>
            </a:r>
            <a:r>
              <a:rPr lang="ru-RU" sz="1200" dirty="0">
                <a:solidFill>
                  <a:schemeClr val="dk1"/>
                </a:solidFill>
              </a:rPr>
              <a:t> </a:t>
            </a:r>
            <a:r>
              <a:rPr lang="ru-RU" sz="1200" dirty="0" err="1">
                <a:solidFill>
                  <a:schemeClr val="dk1"/>
                </a:solidFill>
              </a:rPr>
              <a:t>ақпаратты</a:t>
            </a:r>
            <a:r>
              <a:rPr lang="ru-RU" sz="1200" dirty="0">
                <a:solidFill>
                  <a:schemeClr val="dk1"/>
                </a:solidFill>
              </a:rPr>
              <a:t> </a:t>
            </a:r>
            <a:r>
              <a:rPr lang="ru-RU" sz="1200" dirty="0" err="1">
                <a:solidFill>
                  <a:schemeClr val="dk1"/>
                </a:solidFill>
              </a:rPr>
              <a:t>құқық</a:t>
            </a:r>
            <a:r>
              <a:rPr lang="ru-RU" sz="1200" dirty="0">
                <a:solidFill>
                  <a:schemeClr val="dk1"/>
                </a:solidFill>
              </a:rPr>
              <a:t> </a:t>
            </a:r>
            <a:r>
              <a:rPr lang="ru-RU" sz="1200" dirty="0" err="1">
                <a:solidFill>
                  <a:schemeClr val="dk1"/>
                </a:solidFill>
              </a:rPr>
              <a:t>қорғау</a:t>
            </a:r>
            <a:r>
              <a:rPr lang="ru-RU" sz="1200" dirty="0">
                <a:solidFill>
                  <a:schemeClr val="dk1"/>
                </a:solidFill>
              </a:rPr>
              <a:t> </a:t>
            </a:r>
            <a:r>
              <a:rPr lang="ru-RU" sz="1200" dirty="0" err="1">
                <a:solidFill>
                  <a:schemeClr val="dk1"/>
                </a:solidFill>
              </a:rPr>
              <a:t>және</a:t>
            </a:r>
            <a:r>
              <a:rPr lang="ru-RU" sz="1200" dirty="0">
                <a:solidFill>
                  <a:schemeClr val="dk1"/>
                </a:solidFill>
              </a:rPr>
              <a:t>/</a:t>
            </a:r>
            <a:r>
              <a:rPr lang="ru-RU" sz="1200" dirty="0" err="1">
                <a:solidFill>
                  <a:schemeClr val="dk1"/>
                </a:solidFill>
              </a:rPr>
              <a:t>немесе</a:t>
            </a:r>
            <a:r>
              <a:rPr lang="ru-RU" sz="1200" dirty="0">
                <a:solidFill>
                  <a:schemeClr val="dk1"/>
                </a:solidFill>
              </a:rPr>
              <a:t> </a:t>
            </a:r>
            <a:r>
              <a:rPr lang="ru-RU" sz="1200" dirty="0" err="1">
                <a:solidFill>
                  <a:schemeClr val="dk1"/>
                </a:solidFill>
              </a:rPr>
              <a:t>арнайы</a:t>
            </a:r>
            <a:r>
              <a:rPr lang="ru-RU" sz="1200" dirty="0">
                <a:solidFill>
                  <a:schemeClr val="dk1"/>
                </a:solidFill>
              </a:rPr>
              <a:t> </a:t>
            </a:r>
            <a:r>
              <a:rPr lang="ru-RU" sz="1200" dirty="0" err="1">
                <a:solidFill>
                  <a:schemeClr val="dk1"/>
                </a:solidFill>
              </a:rPr>
              <a:t>мемлекеттік</a:t>
            </a:r>
            <a:r>
              <a:rPr lang="ru-RU" sz="1200" dirty="0">
                <a:solidFill>
                  <a:schemeClr val="dk1"/>
                </a:solidFill>
              </a:rPr>
              <a:t> </a:t>
            </a:r>
            <a:r>
              <a:rPr lang="ru-RU" sz="1200" dirty="0" err="1">
                <a:solidFill>
                  <a:schemeClr val="dk1"/>
                </a:solidFill>
              </a:rPr>
              <a:t>органдарға</a:t>
            </a:r>
            <a:r>
              <a:rPr lang="ru-RU" sz="1200" dirty="0">
                <a:solidFill>
                  <a:schemeClr val="dk1"/>
                </a:solidFill>
              </a:rPr>
              <a:t> </a:t>
            </a:r>
            <a:r>
              <a:rPr lang="ru-RU" sz="1200" dirty="0" err="1">
                <a:solidFill>
                  <a:schemeClr val="dk1"/>
                </a:solidFill>
              </a:rPr>
              <a:t>дереу</a:t>
            </a:r>
            <a:r>
              <a:rPr lang="ru-RU" sz="1200" dirty="0">
                <a:solidFill>
                  <a:schemeClr val="dk1"/>
                </a:solidFill>
              </a:rPr>
              <a:t> беру</a:t>
            </a:r>
            <a:endParaRPr sz="1200" b="0" i="0" u="none" strike="noStrike" cap="none" dirty="0">
              <a:solidFill>
                <a:schemeClr val="dk1"/>
              </a:solidFill>
              <a:latin typeface="Arial"/>
              <a:ea typeface="Arial"/>
              <a:cs typeface="Arial"/>
            </a:endParaRPr>
          </a:p>
        </p:txBody>
      </p:sp>
      <p:sp>
        <p:nvSpPr>
          <p:cNvPr id="13" name="Google Shape;428;g1bc6e687a7d_0_954"/>
          <p:cNvSpPr/>
          <p:nvPr/>
        </p:nvSpPr>
        <p:spPr bwMode="auto">
          <a:xfrm>
            <a:off x="10568088" y="1388675"/>
            <a:ext cx="1526400" cy="1205326"/>
          </a:xfrm>
          <a:prstGeom prst="rect">
            <a:avLst/>
          </a:prstGeom>
          <a:noFill/>
          <a:ln>
            <a:noFill/>
          </a:ln>
        </p:spPr>
        <p:txBody>
          <a:bodyPr spcFirstLastPara="1" wrap="square" lIns="91425" tIns="45700" rIns="91425" bIns="45700" anchor="t" anchorCtr="0">
            <a:noAutofit/>
          </a:bodyPr>
          <a:lstStyle/>
          <a:p>
            <a:pPr lvl="0" algn="just">
              <a:defRPr/>
            </a:pPr>
            <a:r>
              <a:rPr lang="ru-RU" sz="1200" dirty="0" err="1">
                <a:solidFill>
                  <a:schemeClr val="dk1"/>
                </a:solidFill>
              </a:rPr>
              <a:t>адамдарды</a:t>
            </a:r>
            <a:r>
              <a:rPr lang="ru-RU" sz="1200" dirty="0">
                <a:solidFill>
                  <a:schemeClr val="dk1"/>
                </a:solidFill>
              </a:rPr>
              <a:t> </a:t>
            </a:r>
            <a:r>
              <a:rPr lang="ru-RU" sz="1200" dirty="0" err="1">
                <a:solidFill>
                  <a:schemeClr val="dk1"/>
                </a:solidFill>
              </a:rPr>
              <a:t>ұйымдасқан</a:t>
            </a:r>
            <a:r>
              <a:rPr lang="ru-RU" sz="1200" dirty="0">
                <a:solidFill>
                  <a:schemeClr val="dk1"/>
                </a:solidFill>
              </a:rPr>
              <a:t> </a:t>
            </a:r>
            <a:r>
              <a:rPr lang="ru-RU" sz="1200" dirty="0" err="1">
                <a:solidFill>
                  <a:schemeClr val="dk1"/>
                </a:solidFill>
              </a:rPr>
              <a:t>эвакуациялауды</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олардың</a:t>
            </a:r>
            <a:r>
              <a:rPr lang="ru-RU" sz="1200" dirty="0">
                <a:solidFill>
                  <a:schemeClr val="dk1"/>
                </a:solidFill>
              </a:rPr>
              <a:t> </a:t>
            </a:r>
            <a:r>
              <a:rPr lang="ru-RU" sz="1200" dirty="0" err="1">
                <a:solidFill>
                  <a:schemeClr val="dk1"/>
                </a:solidFill>
              </a:rPr>
              <a:t>қауіпсіздігін</a:t>
            </a:r>
            <a:r>
              <a:rPr lang="ru-RU" sz="1200" dirty="0">
                <a:solidFill>
                  <a:schemeClr val="dk1"/>
                </a:solidFill>
              </a:rPr>
              <a:t> </a:t>
            </a:r>
            <a:r>
              <a:rPr lang="ru-RU" sz="1200" dirty="0" err="1">
                <a:solidFill>
                  <a:schemeClr val="dk1"/>
                </a:solidFill>
              </a:rPr>
              <a:t>қамтамасыз</a:t>
            </a:r>
            <a:r>
              <a:rPr lang="ru-RU" sz="1200" dirty="0">
                <a:solidFill>
                  <a:schemeClr val="dk1"/>
                </a:solidFill>
              </a:rPr>
              <a:t> </a:t>
            </a:r>
            <a:r>
              <a:rPr lang="ru-RU" sz="1200" dirty="0" err="1">
                <a:solidFill>
                  <a:schemeClr val="dk1"/>
                </a:solidFill>
              </a:rPr>
              <a:t>ету</a:t>
            </a:r>
            <a:endParaRPr sz="1200" b="0" i="0" u="none" strike="noStrike" cap="none" dirty="0">
              <a:solidFill>
                <a:schemeClr val="dk1"/>
              </a:solidFill>
              <a:latin typeface="Arial"/>
              <a:ea typeface="Arial"/>
              <a:cs typeface="Arial"/>
            </a:endParaRPr>
          </a:p>
        </p:txBody>
      </p:sp>
      <p:sp>
        <p:nvSpPr>
          <p:cNvPr id="14" name="Google Shape;429;g1bc6e687a7d_0_954"/>
          <p:cNvSpPr/>
          <p:nvPr/>
        </p:nvSpPr>
        <p:spPr bwMode="auto">
          <a:xfrm>
            <a:off x="7288637" y="1388675"/>
            <a:ext cx="2824800" cy="1205326"/>
          </a:xfrm>
          <a:prstGeom prst="rect">
            <a:avLst/>
          </a:prstGeom>
          <a:noFill/>
          <a:ln>
            <a:noFill/>
          </a:ln>
        </p:spPr>
        <p:txBody>
          <a:bodyPr spcFirstLastPara="1" wrap="square" lIns="91425" tIns="45700" rIns="91425" bIns="45700" anchor="t" anchorCtr="0">
            <a:noAutofit/>
          </a:bodyPr>
          <a:lstStyle/>
          <a:p>
            <a:pPr lvl="0" algn="just">
              <a:defRPr/>
            </a:pPr>
            <a:r>
              <a:rPr lang="ru-RU" sz="1200" dirty="0" err="1">
                <a:solidFill>
                  <a:schemeClr val="dk1"/>
                </a:solidFill>
              </a:rPr>
              <a:t>құқық</a:t>
            </a:r>
            <a:r>
              <a:rPr lang="ru-RU" sz="1200" dirty="0">
                <a:solidFill>
                  <a:schemeClr val="dk1"/>
                </a:solidFill>
              </a:rPr>
              <a:t> </a:t>
            </a:r>
            <a:r>
              <a:rPr lang="ru-RU" sz="1200" dirty="0" err="1">
                <a:solidFill>
                  <a:schemeClr val="dk1"/>
                </a:solidFill>
              </a:rPr>
              <a:t>қорғау</a:t>
            </a:r>
            <a:r>
              <a:rPr lang="ru-RU" sz="1200" dirty="0">
                <a:solidFill>
                  <a:schemeClr val="dk1"/>
                </a:solidFill>
              </a:rPr>
              <a:t> </a:t>
            </a:r>
            <a:r>
              <a:rPr lang="ru-RU" sz="1200" dirty="0" err="1">
                <a:solidFill>
                  <a:schemeClr val="dk1"/>
                </a:solidFill>
              </a:rPr>
              <a:t>органдарына</a:t>
            </a:r>
            <a:r>
              <a:rPr lang="ru-RU" sz="1200" dirty="0">
                <a:solidFill>
                  <a:schemeClr val="dk1"/>
                </a:solidFill>
              </a:rPr>
              <a:t> </a:t>
            </a:r>
            <a:r>
              <a:rPr lang="ru-RU" sz="1200" dirty="0" err="1">
                <a:solidFill>
                  <a:schemeClr val="dk1"/>
                </a:solidFill>
              </a:rPr>
              <a:t>күдікті</a:t>
            </a:r>
            <a:r>
              <a:rPr lang="ru-RU" sz="1200" dirty="0">
                <a:solidFill>
                  <a:schemeClr val="dk1"/>
                </a:solidFill>
              </a:rPr>
              <a:t> </a:t>
            </a:r>
            <a:r>
              <a:rPr lang="ru-RU" sz="1200" dirty="0" err="1">
                <a:solidFill>
                  <a:schemeClr val="dk1"/>
                </a:solidFill>
              </a:rPr>
              <a:t>адам</a:t>
            </a:r>
            <a:r>
              <a:rPr lang="ru-RU" sz="1200" dirty="0">
                <a:solidFill>
                  <a:schemeClr val="dk1"/>
                </a:solidFill>
              </a:rPr>
              <a:t> </a:t>
            </a:r>
            <a:r>
              <a:rPr lang="ru-RU" sz="1200" dirty="0" err="1">
                <a:solidFill>
                  <a:schemeClr val="dk1"/>
                </a:solidFill>
              </a:rPr>
              <a:t>туралы</a:t>
            </a:r>
            <a:r>
              <a:rPr lang="ru-RU" sz="1200" dirty="0">
                <a:solidFill>
                  <a:schemeClr val="dk1"/>
                </a:solidFill>
              </a:rPr>
              <a:t> </a:t>
            </a:r>
            <a:r>
              <a:rPr lang="ru-RU" sz="1200" dirty="0" err="1">
                <a:solidFill>
                  <a:schemeClr val="dk1"/>
                </a:solidFill>
              </a:rPr>
              <a:t>барынша</a:t>
            </a:r>
            <a:r>
              <a:rPr lang="ru-RU" sz="1200" dirty="0">
                <a:solidFill>
                  <a:schemeClr val="dk1"/>
                </a:solidFill>
              </a:rPr>
              <a:t> </a:t>
            </a:r>
            <a:r>
              <a:rPr lang="ru-RU" sz="1200" dirty="0" err="1">
                <a:solidFill>
                  <a:schemeClr val="dk1"/>
                </a:solidFill>
              </a:rPr>
              <a:t>толық</a:t>
            </a:r>
            <a:r>
              <a:rPr lang="ru-RU" sz="1200" dirty="0">
                <a:solidFill>
                  <a:schemeClr val="dk1"/>
                </a:solidFill>
              </a:rPr>
              <a:t> </a:t>
            </a:r>
            <a:r>
              <a:rPr lang="ru-RU" sz="1200" dirty="0" err="1">
                <a:solidFill>
                  <a:schemeClr val="dk1"/>
                </a:solidFill>
              </a:rPr>
              <a:t>ақпарат</a:t>
            </a:r>
            <a:r>
              <a:rPr lang="ru-RU" sz="1200" dirty="0">
                <a:solidFill>
                  <a:schemeClr val="dk1"/>
                </a:solidFill>
              </a:rPr>
              <a:t> беру, </a:t>
            </a:r>
            <a:r>
              <a:rPr lang="ru-RU" sz="1200" dirty="0" err="1">
                <a:solidFill>
                  <a:schemeClr val="dk1"/>
                </a:solidFill>
              </a:rPr>
              <a:t>бұл</a:t>
            </a:r>
            <a:r>
              <a:rPr lang="ru-RU" sz="1200" dirty="0">
                <a:solidFill>
                  <a:schemeClr val="dk1"/>
                </a:solidFill>
              </a:rPr>
              <a:t> </a:t>
            </a:r>
            <a:r>
              <a:rPr lang="ru-RU" sz="1200" dirty="0" err="1">
                <a:solidFill>
                  <a:schemeClr val="dk1"/>
                </a:solidFill>
              </a:rPr>
              <a:t>бұзушыны</a:t>
            </a:r>
            <a:r>
              <a:rPr lang="ru-RU" sz="1200" dirty="0">
                <a:solidFill>
                  <a:schemeClr val="dk1"/>
                </a:solidFill>
              </a:rPr>
              <a:t> </a:t>
            </a:r>
            <a:r>
              <a:rPr lang="ru-RU" sz="1200" dirty="0" err="1">
                <a:solidFill>
                  <a:schemeClr val="dk1"/>
                </a:solidFill>
              </a:rPr>
              <a:t>анықтауға</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ұстауға</a:t>
            </a:r>
            <a:r>
              <a:rPr lang="ru-RU" sz="1200" dirty="0">
                <a:solidFill>
                  <a:schemeClr val="dk1"/>
                </a:solidFill>
              </a:rPr>
              <a:t> </a:t>
            </a:r>
            <a:r>
              <a:rPr lang="ru-RU" sz="1200" dirty="0" err="1">
                <a:solidFill>
                  <a:schemeClr val="dk1"/>
                </a:solidFill>
              </a:rPr>
              <a:t>кететін</a:t>
            </a:r>
            <a:r>
              <a:rPr lang="ru-RU" sz="1200" dirty="0">
                <a:solidFill>
                  <a:schemeClr val="dk1"/>
                </a:solidFill>
              </a:rPr>
              <a:t> </a:t>
            </a:r>
            <a:r>
              <a:rPr lang="ru-RU" sz="1200" dirty="0" err="1">
                <a:solidFill>
                  <a:schemeClr val="dk1"/>
                </a:solidFill>
              </a:rPr>
              <a:t>уақытты</a:t>
            </a:r>
            <a:r>
              <a:rPr lang="ru-RU" sz="1200" dirty="0">
                <a:solidFill>
                  <a:schemeClr val="dk1"/>
                </a:solidFill>
              </a:rPr>
              <a:t> </a:t>
            </a:r>
            <a:r>
              <a:rPr lang="ru-RU" sz="1200" dirty="0" err="1">
                <a:solidFill>
                  <a:schemeClr val="dk1"/>
                </a:solidFill>
              </a:rPr>
              <a:t>қысқартуға</a:t>
            </a:r>
            <a:r>
              <a:rPr lang="ru-RU" sz="1200" dirty="0">
                <a:solidFill>
                  <a:schemeClr val="dk1"/>
                </a:solidFill>
              </a:rPr>
              <a:t> </a:t>
            </a:r>
            <a:r>
              <a:rPr lang="ru-RU" sz="1200" dirty="0" err="1">
                <a:solidFill>
                  <a:schemeClr val="dk1"/>
                </a:solidFill>
              </a:rPr>
              <a:t>мүмкіндік</a:t>
            </a:r>
            <a:r>
              <a:rPr lang="ru-RU" sz="1200" dirty="0">
                <a:solidFill>
                  <a:schemeClr val="dk1"/>
                </a:solidFill>
              </a:rPr>
              <a:t> </a:t>
            </a:r>
            <a:r>
              <a:rPr lang="ru-RU" sz="1200" dirty="0" err="1">
                <a:solidFill>
                  <a:schemeClr val="dk1"/>
                </a:solidFill>
              </a:rPr>
              <a:t>береді</a:t>
            </a:r>
            <a:r>
              <a:rPr lang="ru-RU" sz="1200" dirty="0">
                <a:solidFill>
                  <a:schemeClr val="dk1"/>
                </a:solidFill>
              </a:rPr>
              <a:t>.</a:t>
            </a:r>
            <a:endParaRPr sz="1200" b="0" i="0" u="none" strike="noStrike" cap="none" dirty="0">
              <a:solidFill>
                <a:schemeClr val="dk1"/>
              </a:solidFill>
              <a:latin typeface="Arial"/>
              <a:ea typeface="Arial"/>
              <a:cs typeface="Arial"/>
            </a:endParaRPr>
          </a:p>
        </p:txBody>
      </p:sp>
      <p:sp>
        <p:nvSpPr>
          <p:cNvPr id="15" name="Google Shape;430;g1bc6e687a7d_0_954"/>
          <p:cNvSpPr/>
          <p:nvPr/>
        </p:nvSpPr>
        <p:spPr bwMode="auto">
          <a:xfrm>
            <a:off x="0" y="3277012"/>
            <a:ext cx="12239700" cy="193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431;g1bc6e687a7d_0_954"/>
          <p:cNvSpPr/>
          <p:nvPr/>
        </p:nvSpPr>
        <p:spPr bwMode="auto">
          <a:xfrm>
            <a:off x="231563" y="3667475"/>
            <a:ext cx="3700200" cy="12620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432;g1bc6e687a7d_0_954"/>
          <p:cNvSpPr/>
          <p:nvPr/>
        </p:nvSpPr>
        <p:spPr bwMode="auto">
          <a:xfrm>
            <a:off x="2235391" y="288237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kk-KZ" sz="1600" b="1" i="0" u="none" strike="noStrike" cap="none" dirty="0" smtClean="0">
                <a:solidFill>
                  <a:schemeClr val="dk1"/>
                </a:solidFill>
                <a:latin typeface="Arial"/>
                <a:ea typeface="Arial"/>
                <a:cs typeface="Arial"/>
              </a:rPr>
              <a:t>Қызметкерлердің іс-әрекеті </a:t>
            </a:r>
            <a:r>
              <a:rPr lang="en-US" sz="1600" b="1" i="0" u="none" strike="noStrike" cap="none" dirty="0" smtClean="0">
                <a:solidFill>
                  <a:schemeClr val="dk1"/>
                </a:solidFill>
                <a:latin typeface="Arial"/>
                <a:ea typeface="Arial"/>
                <a:cs typeface="Arial"/>
              </a:rPr>
              <a:t>(</a:t>
            </a:r>
            <a:r>
              <a:rPr lang="kk-KZ" sz="1600" b="1" i="0" u="none" strike="noStrike" cap="none" dirty="0" smtClean="0">
                <a:solidFill>
                  <a:schemeClr val="dk1"/>
                </a:solidFill>
                <a:latin typeface="Arial"/>
                <a:ea typeface="Arial"/>
                <a:cs typeface="Arial"/>
              </a:rPr>
              <a:t>қызметкерлер, мұғалімдер</a:t>
            </a:r>
            <a:r>
              <a:rPr lang="en-US" sz="1600" b="1" i="0" u="none" strike="noStrike" cap="none" dirty="0" smtClean="0">
                <a:solidFill>
                  <a:schemeClr val="dk1"/>
                </a:solidFill>
                <a:latin typeface="Arial"/>
                <a:ea typeface="Arial"/>
                <a:cs typeface="Arial"/>
              </a:rPr>
              <a:t>)</a:t>
            </a:r>
            <a:endParaRPr sz="1600" b="1" i="0" u="none" strike="noStrike" cap="none" dirty="0">
              <a:solidFill>
                <a:schemeClr val="dk1"/>
              </a:solidFill>
              <a:latin typeface="Arial"/>
              <a:ea typeface="Arial"/>
              <a:cs typeface="Arial"/>
            </a:endParaRPr>
          </a:p>
        </p:txBody>
      </p:sp>
      <p:sp>
        <p:nvSpPr>
          <p:cNvPr id="18" name="Google Shape;433;g1bc6e687a7d_0_954"/>
          <p:cNvSpPr/>
          <p:nvPr/>
        </p:nvSpPr>
        <p:spPr bwMode="auto">
          <a:xfrm>
            <a:off x="186601" y="3694700"/>
            <a:ext cx="3759300" cy="12348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жақын</a:t>
            </a:r>
            <a:r>
              <a:rPr lang="ru-RU" dirty="0">
                <a:solidFill>
                  <a:schemeClr val="dk1"/>
                </a:solidFill>
              </a:rPr>
              <a:t> </a:t>
            </a:r>
            <a:r>
              <a:rPr lang="ru-RU" dirty="0" err="1" smtClean="0">
                <a:solidFill>
                  <a:schemeClr val="dk1"/>
                </a:solidFill>
              </a:rPr>
              <a:t>маңдағы</a:t>
            </a:r>
            <a:r>
              <a:rPr lang="ru-RU" dirty="0" smtClean="0">
                <a:solidFill>
                  <a:schemeClr val="dk1"/>
                </a:solidFill>
              </a:rPr>
              <a:t> </a:t>
            </a:r>
            <a:r>
              <a:rPr lang="ru-RU" dirty="0" err="1" smtClean="0">
                <a:solidFill>
                  <a:schemeClr val="dk1"/>
                </a:solidFill>
              </a:rPr>
              <a:t>оқушыларды</a:t>
            </a:r>
            <a:r>
              <a:rPr lang="ru-RU" dirty="0" smtClean="0">
                <a:solidFill>
                  <a:schemeClr val="dk1"/>
                </a:solidFill>
              </a:rPr>
              <a:t> </a:t>
            </a:r>
            <a:r>
              <a:rPr lang="ru-RU" dirty="0" err="1">
                <a:solidFill>
                  <a:schemeClr val="dk1"/>
                </a:solidFill>
              </a:rPr>
              <a:t>қорғауды</a:t>
            </a:r>
            <a:r>
              <a:rPr lang="ru-RU" dirty="0">
                <a:solidFill>
                  <a:schemeClr val="dk1"/>
                </a:solidFill>
              </a:rPr>
              <a:t> </a:t>
            </a:r>
            <a:r>
              <a:rPr lang="ru-RU" dirty="0" err="1">
                <a:solidFill>
                  <a:schemeClr val="dk1"/>
                </a:solidFill>
              </a:rPr>
              <a:t>ұйымдастырыңыз</a:t>
            </a:r>
            <a:r>
              <a:rPr lang="ru-RU" dirty="0">
                <a:solidFill>
                  <a:schemeClr val="dk1"/>
                </a:solidFill>
              </a:rPr>
              <a:t>: </a:t>
            </a:r>
            <a:r>
              <a:rPr lang="ru-RU" dirty="0" err="1">
                <a:solidFill>
                  <a:schemeClr val="dk1"/>
                </a:solidFill>
              </a:rPr>
              <a:t>оларды</a:t>
            </a:r>
            <a:r>
              <a:rPr lang="ru-RU" dirty="0">
                <a:solidFill>
                  <a:schemeClr val="dk1"/>
                </a:solidFill>
              </a:rPr>
              <a:t> </a:t>
            </a:r>
            <a:r>
              <a:rPr lang="ru-RU" dirty="0" err="1">
                <a:solidFill>
                  <a:schemeClr val="dk1"/>
                </a:solidFill>
              </a:rPr>
              <a:t>абайлап</a:t>
            </a:r>
            <a:r>
              <a:rPr lang="ru-RU" dirty="0">
                <a:solidFill>
                  <a:schemeClr val="dk1"/>
                </a:solidFill>
              </a:rPr>
              <a:t> </a:t>
            </a:r>
            <a:r>
              <a:rPr lang="ru-RU" dirty="0" err="1">
                <a:solidFill>
                  <a:schemeClr val="dk1"/>
                </a:solidFill>
              </a:rPr>
              <a:t>ғимараттан</a:t>
            </a:r>
            <a:r>
              <a:rPr lang="ru-RU" dirty="0">
                <a:solidFill>
                  <a:schemeClr val="dk1"/>
                </a:solidFill>
              </a:rPr>
              <a:t> </a:t>
            </a:r>
            <a:r>
              <a:rPr lang="ru-RU" dirty="0" err="1">
                <a:solidFill>
                  <a:schemeClr val="dk1"/>
                </a:solidFill>
              </a:rPr>
              <a:t>шығарыңыз</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бөлмеде</a:t>
            </a:r>
            <a:r>
              <a:rPr lang="ru-RU" dirty="0">
                <a:solidFill>
                  <a:schemeClr val="dk1"/>
                </a:solidFill>
              </a:rPr>
              <a:t> </a:t>
            </a:r>
            <a:r>
              <a:rPr lang="ru-RU" dirty="0" err="1">
                <a:solidFill>
                  <a:schemeClr val="dk1"/>
                </a:solidFill>
              </a:rPr>
              <a:t>жасырыңыз</a:t>
            </a:r>
            <a:r>
              <a:rPr lang="ru-RU" dirty="0">
                <a:solidFill>
                  <a:schemeClr val="dk1"/>
                </a:solidFill>
              </a:rPr>
              <a:t>, </a:t>
            </a:r>
            <a:r>
              <a:rPr lang="ru-RU" dirty="0" err="1">
                <a:solidFill>
                  <a:schemeClr val="dk1"/>
                </a:solidFill>
              </a:rPr>
              <a:t>есікті</a:t>
            </a:r>
            <a:r>
              <a:rPr lang="ru-RU" dirty="0">
                <a:solidFill>
                  <a:schemeClr val="dk1"/>
                </a:solidFill>
              </a:rPr>
              <a:t> </a:t>
            </a:r>
            <a:r>
              <a:rPr lang="ru-RU" dirty="0" err="1">
                <a:solidFill>
                  <a:schemeClr val="dk1"/>
                </a:solidFill>
              </a:rPr>
              <a:t>жауып</a:t>
            </a:r>
            <a:r>
              <a:rPr lang="ru-RU" dirty="0">
                <a:solidFill>
                  <a:schemeClr val="dk1"/>
                </a:solidFill>
              </a:rPr>
              <a:t> </a:t>
            </a:r>
            <a:r>
              <a:rPr lang="ru-RU" dirty="0" err="1">
                <a:solidFill>
                  <a:schemeClr val="dk1"/>
                </a:solidFill>
              </a:rPr>
              <a:t>тастаңыз</a:t>
            </a:r>
            <a:r>
              <a:rPr lang="ru-RU" dirty="0">
                <a:solidFill>
                  <a:schemeClr val="dk1"/>
                </a:solidFill>
              </a:rPr>
              <a:t>, </a:t>
            </a:r>
            <a:r>
              <a:rPr lang="ru-RU" dirty="0" err="1">
                <a:solidFill>
                  <a:schemeClr val="dk1"/>
                </a:solidFill>
              </a:rPr>
              <a:t>тәртіп</a:t>
            </a:r>
            <a:r>
              <a:rPr lang="ru-RU" dirty="0">
                <a:solidFill>
                  <a:schemeClr val="dk1"/>
                </a:solidFill>
              </a:rPr>
              <a:t> </a:t>
            </a:r>
            <a:r>
              <a:rPr lang="ru-RU" dirty="0" err="1">
                <a:solidFill>
                  <a:schemeClr val="dk1"/>
                </a:solidFill>
              </a:rPr>
              <a:t>сақшыларының</a:t>
            </a:r>
            <a:r>
              <a:rPr lang="ru-RU" dirty="0">
                <a:solidFill>
                  <a:schemeClr val="dk1"/>
                </a:solidFill>
              </a:rPr>
              <a:t> </a:t>
            </a:r>
            <a:r>
              <a:rPr lang="ru-RU" dirty="0" err="1">
                <a:solidFill>
                  <a:schemeClr val="dk1"/>
                </a:solidFill>
              </a:rPr>
              <a:t>келуін</a:t>
            </a:r>
            <a:r>
              <a:rPr lang="ru-RU" dirty="0">
                <a:solidFill>
                  <a:schemeClr val="dk1"/>
                </a:solidFill>
              </a:rPr>
              <a:t> </a:t>
            </a:r>
            <a:r>
              <a:rPr lang="ru-RU" dirty="0" err="1">
                <a:solidFill>
                  <a:schemeClr val="dk1"/>
                </a:solidFill>
              </a:rPr>
              <a:t>күтіңіз</a:t>
            </a:r>
            <a:r>
              <a:rPr lang="ru-RU" dirty="0">
                <a:solidFill>
                  <a:schemeClr val="dk1"/>
                </a:solidFill>
              </a:rPr>
              <a:t>.</a:t>
            </a:r>
            <a:endParaRPr b="0" i="0" u="none" strike="noStrike" cap="none" dirty="0">
              <a:solidFill>
                <a:schemeClr val="dk1"/>
              </a:solidFill>
              <a:latin typeface="Arial"/>
              <a:ea typeface="Arial"/>
              <a:cs typeface="Arial"/>
            </a:endParaRPr>
          </a:p>
        </p:txBody>
      </p:sp>
      <p:sp>
        <p:nvSpPr>
          <p:cNvPr id="19" name="Google Shape;434;g1bc6e687a7d_0_954"/>
          <p:cNvSpPr/>
          <p:nvPr/>
        </p:nvSpPr>
        <p:spPr bwMode="auto">
          <a:xfrm>
            <a:off x="4105588" y="3667475"/>
            <a:ext cx="3700200" cy="12620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435;g1bc6e687a7d_0_954"/>
          <p:cNvSpPr/>
          <p:nvPr/>
        </p:nvSpPr>
        <p:spPr bwMode="auto">
          <a:xfrm>
            <a:off x="4164550" y="3813550"/>
            <a:ext cx="3465600" cy="12348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өзіңізді</a:t>
            </a:r>
            <a:r>
              <a:rPr lang="ru-RU" dirty="0">
                <a:solidFill>
                  <a:schemeClr val="dk1"/>
                </a:solidFill>
              </a:rPr>
              <a:t> </a:t>
            </a:r>
            <a:r>
              <a:rPr lang="ru-RU" dirty="0" err="1">
                <a:solidFill>
                  <a:schemeClr val="dk1"/>
                </a:solidFill>
              </a:rPr>
              <a:t>қорғаңыз</a:t>
            </a:r>
            <a:r>
              <a:rPr lang="ru-RU" dirty="0">
                <a:solidFill>
                  <a:schemeClr val="dk1"/>
                </a:solidFill>
              </a:rPr>
              <a:t>: </a:t>
            </a:r>
            <a:r>
              <a:rPr lang="ru-RU" dirty="0" err="1">
                <a:solidFill>
                  <a:schemeClr val="dk1"/>
                </a:solidFill>
              </a:rPr>
              <a:t>ғимараттан</a:t>
            </a:r>
            <a:r>
              <a:rPr lang="ru-RU" dirty="0">
                <a:solidFill>
                  <a:schemeClr val="dk1"/>
                </a:solidFill>
              </a:rPr>
              <a:t> </a:t>
            </a:r>
            <a:r>
              <a:rPr lang="ru-RU" dirty="0" err="1">
                <a:solidFill>
                  <a:schemeClr val="dk1"/>
                </a:solidFill>
              </a:rPr>
              <a:t>үнсіз</a:t>
            </a:r>
            <a:r>
              <a:rPr lang="ru-RU" dirty="0">
                <a:solidFill>
                  <a:schemeClr val="dk1"/>
                </a:solidFill>
              </a:rPr>
              <a:t> </a:t>
            </a:r>
            <a:r>
              <a:rPr lang="ru-RU" dirty="0" err="1">
                <a:solidFill>
                  <a:schemeClr val="dk1"/>
                </a:solidFill>
              </a:rPr>
              <a:t>шығып</a:t>
            </a:r>
            <a:r>
              <a:rPr lang="ru-RU" dirty="0">
                <a:solidFill>
                  <a:schemeClr val="dk1"/>
                </a:solidFill>
              </a:rPr>
              <a:t> </a:t>
            </a:r>
            <a:r>
              <a:rPr lang="ru-RU" dirty="0" err="1">
                <a:solidFill>
                  <a:schemeClr val="dk1"/>
                </a:solidFill>
              </a:rPr>
              <a:t>кетіңіз</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бөлмені</a:t>
            </a:r>
            <a:r>
              <a:rPr lang="ru-RU" dirty="0">
                <a:solidFill>
                  <a:schemeClr val="dk1"/>
                </a:solidFill>
              </a:rPr>
              <a:t> </a:t>
            </a:r>
            <a:r>
              <a:rPr lang="ru-RU" dirty="0" err="1">
                <a:solidFill>
                  <a:schemeClr val="dk1"/>
                </a:solidFill>
              </a:rPr>
              <a:t>жасырыңыз</a:t>
            </a:r>
            <a:r>
              <a:rPr lang="ru-RU" dirty="0">
                <a:solidFill>
                  <a:schemeClr val="dk1"/>
                </a:solidFill>
              </a:rPr>
              <a:t>, </a:t>
            </a:r>
            <a:r>
              <a:rPr lang="ru-RU" dirty="0" err="1">
                <a:solidFill>
                  <a:schemeClr val="dk1"/>
                </a:solidFill>
              </a:rPr>
              <a:t>есікті</a:t>
            </a:r>
            <a:r>
              <a:rPr lang="ru-RU" dirty="0">
                <a:solidFill>
                  <a:schemeClr val="dk1"/>
                </a:solidFill>
              </a:rPr>
              <a:t> </a:t>
            </a:r>
            <a:r>
              <a:rPr lang="ru-RU" dirty="0" err="1">
                <a:solidFill>
                  <a:schemeClr val="dk1"/>
                </a:solidFill>
              </a:rPr>
              <a:t>жауып</a:t>
            </a:r>
            <a:r>
              <a:rPr lang="ru-RU" dirty="0">
                <a:solidFill>
                  <a:schemeClr val="dk1"/>
                </a:solidFill>
              </a:rPr>
              <a:t> </a:t>
            </a:r>
            <a:r>
              <a:rPr lang="ru-RU" dirty="0" err="1">
                <a:solidFill>
                  <a:schemeClr val="dk1"/>
                </a:solidFill>
              </a:rPr>
              <a:t>тастаңыз</a:t>
            </a:r>
            <a:r>
              <a:rPr lang="ru-RU" dirty="0">
                <a:solidFill>
                  <a:schemeClr val="dk1"/>
                </a:solidFill>
              </a:rPr>
              <a:t>, </a:t>
            </a:r>
            <a:r>
              <a:rPr lang="ru-RU" dirty="0" err="1">
                <a:solidFill>
                  <a:schemeClr val="dk1"/>
                </a:solidFill>
              </a:rPr>
              <a:t>тәртіп</a:t>
            </a:r>
            <a:r>
              <a:rPr lang="ru-RU" dirty="0">
                <a:solidFill>
                  <a:schemeClr val="dk1"/>
                </a:solidFill>
              </a:rPr>
              <a:t> </a:t>
            </a:r>
            <a:r>
              <a:rPr lang="ru-RU" dirty="0" err="1">
                <a:solidFill>
                  <a:schemeClr val="dk1"/>
                </a:solidFill>
              </a:rPr>
              <a:t>сақшыларының</a:t>
            </a:r>
            <a:r>
              <a:rPr lang="ru-RU" dirty="0">
                <a:solidFill>
                  <a:schemeClr val="dk1"/>
                </a:solidFill>
              </a:rPr>
              <a:t> </a:t>
            </a:r>
            <a:r>
              <a:rPr lang="ru-RU" dirty="0" err="1">
                <a:solidFill>
                  <a:schemeClr val="dk1"/>
                </a:solidFill>
              </a:rPr>
              <a:t>келуін</a:t>
            </a:r>
            <a:r>
              <a:rPr lang="ru-RU" dirty="0">
                <a:solidFill>
                  <a:schemeClr val="dk1"/>
                </a:solidFill>
              </a:rPr>
              <a:t> </a:t>
            </a:r>
            <a:r>
              <a:rPr lang="ru-RU" dirty="0" err="1">
                <a:solidFill>
                  <a:schemeClr val="dk1"/>
                </a:solidFill>
              </a:rPr>
              <a:t>күтіңіз</a:t>
            </a:r>
            <a:r>
              <a:rPr lang="ru-RU" dirty="0">
                <a:solidFill>
                  <a:schemeClr val="dk1"/>
                </a:solidFill>
              </a:rPr>
              <a:t>.</a:t>
            </a:r>
            <a:endParaRPr b="0" i="0" u="none" strike="noStrike" cap="none" dirty="0">
              <a:solidFill>
                <a:schemeClr val="dk1"/>
              </a:solidFill>
              <a:latin typeface="Arial"/>
              <a:ea typeface="Arial"/>
              <a:cs typeface="Arial"/>
            </a:endParaRPr>
          </a:p>
        </p:txBody>
      </p:sp>
      <p:sp>
        <p:nvSpPr>
          <p:cNvPr id="21" name="Google Shape;436;g1bc6e687a7d_0_954"/>
          <p:cNvSpPr/>
          <p:nvPr/>
        </p:nvSpPr>
        <p:spPr bwMode="auto">
          <a:xfrm>
            <a:off x="7979613" y="3667475"/>
            <a:ext cx="4073400" cy="12620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437;g1bc6e687a7d_0_954"/>
          <p:cNvSpPr/>
          <p:nvPr/>
        </p:nvSpPr>
        <p:spPr bwMode="auto">
          <a:xfrm>
            <a:off x="7934638" y="3694700"/>
            <a:ext cx="4118400" cy="12348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мүмкіндігінше</a:t>
            </a:r>
            <a:r>
              <a:rPr lang="ru-RU" dirty="0">
                <a:solidFill>
                  <a:schemeClr val="dk1"/>
                </a:solidFill>
              </a:rPr>
              <a:t> </a:t>
            </a:r>
            <a:r>
              <a:rPr lang="ru-RU" dirty="0" err="1">
                <a:solidFill>
                  <a:schemeClr val="dk1"/>
                </a:solidFill>
              </a:rPr>
              <a:t>қарулы</a:t>
            </a:r>
            <a:r>
              <a:rPr lang="ru-RU" dirty="0">
                <a:solidFill>
                  <a:schemeClr val="dk1"/>
                </a:solidFill>
              </a:rPr>
              <a:t> </a:t>
            </a:r>
            <a:r>
              <a:rPr lang="ru-RU" dirty="0" err="1">
                <a:solidFill>
                  <a:schemeClr val="dk1"/>
                </a:solidFill>
              </a:rPr>
              <a:t>шабуылдың</a:t>
            </a:r>
            <a:r>
              <a:rPr lang="ru-RU" dirty="0">
                <a:solidFill>
                  <a:schemeClr val="dk1"/>
                </a:solidFill>
              </a:rPr>
              <a:t> </a:t>
            </a:r>
            <a:r>
              <a:rPr lang="ru-RU" dirty="0" err="1">
                <a:solidFill>
                  <a:schemeClr val="dk1"/>
                </a:solidFill>
              </a:rPr>
              <a:t>фактісі</a:t>
            </a:r>
            <a:r>
              <a:rPr lang="ru-RU" dirty="0">
                <a:solidFill>
                  <a:schemeClr val="dk1"/>
                </a:solidFill>
              </a:rPr>
              <a:t> мен </a:t>
            </a:r>
            <a:r>
              <a:rPr lang="ru-RU" dirty="0" err="1">
                <a:solidFill>
                  <a:schemeClr val="dk1"/>
                </a:solidFill>
              </a:rPr>
              <a:t>мән-жайы</a:t>
            </a:r>
            <a:r>
              <a:rPr lang="ru-RU" dirty="0">
                <a:solidFill>
                  <a:schemeClr val="dk1"/>
                </a:solidFill>
              </a:rPr>
              <a:t> </a:t>
            </a:r>
            <a:r>
              <a:rPr lang="ru-RU" dirty="0" err="1">
                <a:solidFill>
                  <a:schemeClr val="dk1"/>
                </a:solidFill>
              </a:rPr>
              <a:t>туралы</a:t>
            </a:r>
            <a:r>
              <a:rPr lang="ru-RU" dirty="0">
                <a:solidFill>
                  <a:schemeClr val="dk1"/>
                </a:solidFill>
              </a:rPr>
              <a:t> </a:t>
            </a:r>
            <a:r>
              <a:rPr lang="ru-RU" dirty="0" err="1">
                <a:solidFill>
                  <a:schemeClr val="dk1"/>
                </a:solidFill>
              </a:rPr>
              <a:t>құқық</a:t>
            </a:r>
            <a:r>
              <a:rPr lang="ru-RU" dirty="0">
                <a:solidFill>
                  <a:schemeClr val="dk1"/>
                </a:solidFill>
              </a:rPr>
              <a:t> </a:t>
            </a:r>
            <a:r>
              <a:rPr lang="ru-RU" dirty="0" err="1">
                <a:solidFill>
                  <a:schemeClr val="dk1"/>
                </a:solidFill>
              </a:rPr>
              <a:t>қорғау</a:t>
            </a:r>
            <a:r>
              <a:rPr lang="ru-RU" dirty="0">
                <a:solidFill>
                  <a:schemeClr val="dk1"/>
                </a:solidFill>
              </a:rPr>
              <a:t> </a:t>
            </a:r>
            <a:r>
              <a:rPr lang="ru-RU" dirty="0" err="1">
                <a:solidFill>
                  <a:schemeClr val="dk1"/>
                </a:solidFill>
              </a:rPr>
              <a:t>және</a:t>
            </a:r>
            <a:r>
              <a:rPr lang="ru-RU" dirty="0">
                <a:solidFill>
                  <a:schemeClr val="dk1"/>
                </a:solidFill>
              </a:rPr>
              <a:t>/</a:t>
            </a:r>
            <a:r>
              <a:rPr lang="ru-RU" dirty="0" err="1">
                <a:solidFill>
                  <a:schemeClr val="dk1"/>
                </a:solidFill>
              </a:rPr>
              <a:t>немесе</a:t>
            </a:r>
            <a:r>
              <a:rPr lang="ru-RU" dirty="0">
                <a:solidFill>
                  <a:schemeClr val="dk1"/>
                </a:solidFill>
              </a:rPr>
              <a:t> </a:t>
            </a:r>
            <a:r>
              <a:rPr lang="ru-RU" dirty="0" err="1">
                <a:solidFill>
                  <a:schemeClr val="dk1"/>
                </a:solidFill>
              </a:rPr>
              <a:t>арнаулы</a:t>
            </a:r>
            <a:r>
              <a:rPr lang="ru-RU" dirty="0">
                <a:solidFill>
                  <a:schemeClr val="dk1"/>
                </a:solidFill>
              </a:rPr>
              <a:t> </a:t>
            </a:r>
            <a:r>
              <a:rPr lang="ru-RU" dirty="0" err="1">
                <a:solidFill>
                  <a:schemeClr val="dk1"/>
                </a:solidFill>
              </a:rPr>
              <a:t>мемлекеттік</a:t>
            </a:r>
            <a:r>
              <a:rPr lang="ru-RU" dirty="0">
                <a:solidFill>
                  <a:schemeClr val="dk1"/>
                </a:solidFill>
              </a:rPr>
              <a:t> </a:t>
            </a:r>
            <a:r>
              <a:rPr lang="ru-RU" dirty="0" err="1">
                <a:solidFill>
                  <a:schemeClr val="dk1"/>
                </a:solidFill>
              </a:rPr>
              <a:t>органдарды</a:t>
            </a:r>
            <a:r>
              <a:rPr lang="ru-RU" dirty="0">
                <a:solidFill>
                  <a:schemeClr val="dk1"/>
                </a:solidFill>
              </a:rPr>
              <a:t>, </a:t>
            </a:r>
            <a:r>
              <a:rPr lang="ru-RU" dirty="0" err="1">
                <a:solidFill>
                  <a:schemeClr val="dk1"/>
                </a:solidFill>
              </a:rPr>
              <a:t>қауіпсіздікті</a:t>
            </a:r>
            <a:r>
              <a:rPr lang="ru-RU" dirty="0">
                <a:solidFill>
                  <a:schemeClr val="dk1"/>
                </a:solidFill>
              </a:rPr>
              <a:t>, </a:t>
            </a:r>
            <a:r>
              <a:rPr lang="ru-RU" dirty="0" err="1">
                <a:solidFill>
                  <a:schemeClr val="dk1"/>
                </a:solidFill>
              </a:rPr>
              <a:t>жеке</a:t>
            </a:r>
            <a:r>
              <a:rPr lang="ru-RU" dirty="0">
                <a:solidFill>
                  <a:schemeClr val="dk1"/>
                </a:solidFill>
              </a:rPr>
              <a:t> </a:t>
            </a:r>
            <a:r>
              <a:rPr lang="ru-RU" dirty="0" err="1">
                <a:solidFill>
                  <a:schemeClr val="dk1"/>
                </a:solidFill>
              </a:rPr>
              <a:t>құрамды</a:t>
            </a:r>
            <a:r>
              <a:rPr lang="ru-RU" dirty="0">
                <a:solidFill>
                  <a:schemeClr val="dk1"/>
                </a:solidFill>
              </a:rPr>
              <a:t>, </a:t>
            </a:r>
            <a:r>
              <a:rPr lang="ru-RU" dirty="0" err="1">
                <a:solidFill>
                  <a:schemeClr val="dk1"/>
                </a:solidFill>
              </a:rPr>
              <a:t>объектінің</a:t>
            </a:r>
            <a:r>
              <a:rPr lang="ru-RU" dirty="0">
                <a:solidFill>
                  <a:schemeClr val="dk1"/>
                </a:solidFill>
              </a:rPr>
              <a:t> </a:t>
            </a:r>
            <a:r>
              <a:rPr lang="ru-RU" dirty="0" err="1">
                <a:solidFill>
                  <a:schemeClr val="dk1"/>
                </a:solidFill>
              </a:rPr>
              <a:t>басшылығын</a:t>
            </a:r>
            <a:r>
              <a:rPr lang="ru-RU" dirty="0">
                <a:solidFill>
                  <a:schemeClr val="dk1"/>
                </a:solidFill>
              </a:rPr>
              <a:t> </a:t>
            </a:r>
            <a:r>
              <a:rPr lang="ru-RU" dirty="0" err="1">
                <a:solidFill>
                  <a:schemeClr val="dk1"/>
                </a:solidFill>
              </a:rPr>
              <a:t>кез</a:t>
            </a:r>
            <a:r>
              <a:rPr lang="ru-RU" dirty="0">
                <a:solidFill>
                  <a:schemeClr val="dk1"/>
                </a:solidFill>
              </a:rPr>
              <a:t> </a:t>
            </a:r>
            <a:r>
              <a:rPr lang="ru-RU" dirty="0" err="1">
                <a:solidFill>
                  <a:schemeClr val="dk1"/>
                </a:solidFill>
              </a:rPr>
              <a:t>келген</a:t>
            </a:r>
            <a:r>
              <a:rPr lang="ru-RU" dirty="0">
                <a:solidFill>
                  <a:schemeClr val="dk1"/>
                </a:solidFill>
              </a:rPr>
              <a:t> </a:t>
            </a:r>
            <a:r>
              <a:rPr lang="ru-RU" dirty="0" err="1">
                <a:solidFill>
                  <a:schemeClr val="dk1"/>
                </a:solidFill>
              </a:rPr>
              <a:t>тәсілмен</a:t>
            </a:r>
            <a:r>
              <a:rPr lang="ru-RU" dirty="0">
                <a:solidFill>
                  <a:schemeClr val="dk1"/>
                </a:solidFill>
              </a:rPr>
              <a:t> </a:t>
            </a:r>
            <a:r>
              <a:rPr lang="ru-RU" dirty="0" err="1">
                <a:solidFill>
                  <a:schemeClr val="dk1"/>
                </a:solidFill>
              </a:rPr>
              <a:t>хабардар</a:t>
            </a:r>
            <a:r>
              <a:rPr lang="ru-RU" dirty="0">
                <a:solidFill>
                  <a:schemeClr val="dk1"/>
                </a:solidFill>
              </a:rPr>
              <a:t> </a:t>
            </a:r>
            <a:r>
              <a:rPr lang="ru-RU" dirty="0" err="1">
                <a:solidFill>
                  <a:schemeClr val="dk1"/>
                </a:solidFill>
              </a:rPr>
              <a:t>ету</a:t>
            </a:r>
            <a:endParaRPr b="0" i="0" u="none" strike="noStrike" cap="none" dirty="0">
              <a:solidFill>
                <a:schemeClr val="dk1"/>
              </a:solidFill>
              <a:latin typeface="Arial"/>
              <a:ea typeface="Arial"/>
              <a:cs typeface="Arial"/>
            </a:endParaRPr>
          </a:p>
        </p:txBody>
      </p:sp>
      <p:sp>
        <p:nvSpPr>
          <p:cNvPr id="23" name="Google Shape;438;g1bc6e687a7d_0_954"/>
          <p:cNvSpPr/>
          <p:nvPr/>
        </p:nvSpPr>
        <p:spPr bwMode="auto">
          <a:xfrm>
            <a:off x="3815079" y="4119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4" name="Google Shape;439;g1bc6e687a7d_0_954"/>
          <p:cNvSpPr/>
          <p:nvPr/>
        </p:nvSpPr>
        <p:spPr bwMode="auto">
          <a:xfrm>
            <a:off x="7723053" y="4119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5" name="Google Shape;440;g1bc6e687a7d_0_954"/>
          <p:cNvSpPr/>
          <p:nvPr/>
        </p:nvSpPr>
        <p:spPr bwMode="auto">
          <a:xfrm>
            <a:off x="2235391" y="5526099"/>
            <a:ext cx="7906800" cy="338700"/>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Оқушылар</a:t>
            </a:r>
            <a:r>
              <a:rPr lang="ru-RU" sz="1600" b="1" dirty="0">
                <a:solidFill>
                  <a:schemeClr val="dk1"/>
                </a:solidFill>
              </a:rPr>
              <a:t> мен </a:t>
            </a:r>
            <a:r>
              <a:rPr lang="ru-RU" sz="1600" b="1" dirty="0" err="1">
                <a:solidFill>
                  <a:schemeClr val="dk1"/>
                </a:solidFill>
              </a:rPr>
              <a:t>ата-аналардың</a:t>
            </a:r>
            <a:r>
              <a:rPr lang="ru-RU" sz="1600" b="1" dirty="0">
                <a:solidFill>
                  <a:schemeClr val="dk1"/>
                </a:solidFill>
              </a:rPr>
              <a:t> (</a:t>
            </a:r>
            <a:r>
              <a:rPr lang="ru-RU" sz="1600" b="1" dirty="0" err="1">
                <a:solidFill>
                  <a:schemeClr val="dk1"/>
                </a:solidFill>
              </a:rPr>
              <a:t>заңды</a:t>
            </a:r>
            <a:r>
              <a:rPr lang="ru-RU" sz="1600" b="1" dirty="0">
                <a:solidFill>
                  <a:schemeClr val="dk1"/>
                </a:solidFill>
              </a:rPr>
              <a:t> </a:t>
            </a:r>
            <a:r>
              <a:rPr lang="ru-RU" sz="1600" b="1" dirty="0" err="1">
                <a:solidFill>
                  <a:schemeClr val="dk1"/>
                </a:solidFill>
              </a:rPr>
              <a:t>өкілдердің</a:t>
            </a:r>
            <a:r>
              <a:rPr lang="ru-RU" sz="1600" b="1" dirty="0">
                <a:solidFill>
                  <a:schemeClr val="dk1"/>
                </a:solidFill>
              </a:rPr>
              <a:t>) </a:t>
            </a:r>
            <a:r>
              <a:rPr lang="ru-RU" sz="1600" b="1" dirty="0" err="1">
                <a:solidFill>
                  <a:schemeClr val="dk1"/>
                </a:solidFill>
              </a:rPr>
              <a:t>әрекеттері</a:t>
            </a:r>
            <a:r>
              <a:rPr lang="ru-RU" sz="1600" b="1" dirty="0">
                <a:solidFill>
                  <a:schemeClr val="dk1"/>
                </a:solidFill>
              </a:rPr>
              <a:t>:</a:t>
            </a:r>
            <a:endParaRPr sz="1600" b="1" i="0" u="none" strike="noStrike" cap="none" dirty="0">
              <a:solidFill>
                <a:schemeClr val="dk1"/>
              </a:solidFill>
              <a:latin typeface="Arial"/>
              <a:ea typeface="Arial"/>
              <a:cs typeface="Arial"/>
            </a:endParaRPr>
          </a:p>
        </p:txBody>
      </p:sp>
      <p:sp>
        <p:nvSpPr>
          <p:cNvPr id="26" name="Google Shape;441;g1bc6e687a7d_0_954"/>
          <p:cNvSpPr/>
          <p:nvPr/>
        </p:nvSpPr>
        <p:spPr bwMode="auto">
          <a:xfrm>
            <a:off x="2105575" y="6037125"/>
            <a:ext cx="4372800" cy="10472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442;g1bc6e687a7d_0_954"/>
          <p:cNvSpPr/>
          <p:nvPr/>
        </p:nvSpPr>
        <p:spPr bwMode="auto">
          <a:xfrm>
            <a:off x="6652277" y="6037125"/>
            <a:ext cx="5371800" cy="10472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8" name="Google Shape;443;g1bc6e687a7d_0_954"/>
          <p:cNvSpPr/>
          <p:nvPr/>
        </p:nvSpPr>
        <p:spPr bwMode="auto">
          <a:xfrm>
            <a:off x="6711225" y="6037125"/>
            <a:ext cx="5312700" cy="9678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мүмкіндігінше</a:t>
            </a:r>
            <a:r>
              <a:rPr lang="ru-RU" dirty="0">
                <a:solidFill>
                  <a:schemeClr val="dk1"/>
                </a:solidFill>
              </a:rPr>
              <a:t> </a:t>
            </a:r>
            <a:r>
              <a:rPr lang="ru-RU" dirty="0" err="1">
                <a:solidFill>
                  <a:schemeClr val="dk1"/>
                </a:solidFill>
              </a:rPr>
              <a:t>қарулы</a:t>
            </a:r>
            <a:r>
              <a:rPr lang="ru-RU" dirty="0">
                <a:solidFill>
                  <a:schemeClr val="dk1"/>
                </a:solidFill>
              </a:rPr>
              <a:t> </a:t>
            </a:r>
            <a:r>
              <a:rPr lang="ru-RU" dirty="0" err="1">
                <a:solidFill>
                  <a:schemeClr val="dk1"/>
                </a:solidFill>
              </a:rPr>
              <a:t>шабуылдың</a:t>
            </a:r>
            <a:r>
              <a:rPr lang="ru-RU" dirty="0">
                <a:solidFill>
                  <a:schemeClr val="dk1"/>
                </a:solidFill>
              </a:rPr>
              <a:t> </a:t>
            </a:r>
            <a:r>
              <a:rPr lang="ru-RU" dirty="0" err="1">
                <a:solidFill>
                  <a:schemeClr val="dk1"/>
                </a:solidFill>
              </a:rPr>
              <a:t>фактісі</a:t>
            </a:r>
            <a:r>
              <a:rPr lang="ru-RU" dirty="0">
                <a:solidFill>
                  <a:schemeClr val="dk1"/>
                </a:solidFill>
              </a:rPr>
              <a:t> мен </a:t>
            </a:r>
            <a:r>
              <a:rPr lang="ru-RU" dirty="0" err="1">
                <a:solidFill>
                  <a:schemeClr val="dk1"/>
                </a:solidFill>
              </a:rPr>
              <a:t>мән-жайы</a:t>
            </a:r>
            <a:r>
              <a:rPr lang="ru-RU" dirty="0">
                <a:solidFill>
                  <a:schemeClr val="dk1"/>
                </a:solidFill>
              </a:rPr>
              <a:t> </a:t>
            </a:r>
            <a:r>
              <a:rPr lang="ru-RU" dirty="0" err="1">
                <a:solidFill>
                  <a:schemeClr val="dk1"/>
                </a:solidFill>
              </a:rPr>
              <a:t>туралы</a:t>
            </a:r>
            <a:r>
              <a:rPr lang="ru-RU" dirty="0">
                <a:solidFill>
                  <a:schemeClr val="dk1"/>
                </a:solidFill>
              </a:rPr>
              <a:t> </a:t>
            </a:r>
            <a:r>
              <a:rPr lang="ru-RU" dirty="0" err="1">
                <a:solidFill>
                  <a:schemeClr val="dk1"/>
                </a:solidFill>
              </a:rPr>
              <a:t>құқық</a:t>
            </a:r>
            <a:r>
              <a:rPr lang="ru-RU" dirty="0">
                <a:solidFill>
                  <a:schemeClr val="dk1"/>
                </a:solidFill>
              </a:rPr>
              <a:t> </a:t>
            </a:r>
            <a:r>
              <a:rPr lang="ru-RU" dirty="0" err="1">
                <a:solidFill>
                  <a:schemeClr val="dk1"/>
                </a:solidFill>
              </a:rPr>
              <a:t>қорғау</a:t>
            </a:r>
            <a:r>
              <a:rPr lang="ru-RU" dirty="0">
                <a:solidFill>
                  <a:schemeClr val="dk1"/>
                </a:solidFill>
              </a:rPr>
              <a:t> </a:t>
            </a:r>
            <a:r>
              <a:rPr lang="ru-RU" dirty="0" err="1">
                <a:solidFill>
                  <a:schemeClr val="dk1"/>
                </a:solidFill>
              </a:rPr>
              <a:t>және</a:t>
            </a:r>
            <a:r>
              <a:rPr lang="ru-RU" dirty="0">
                <a:solidFill>
                  <a:schemeClr val="dk1"/>
                </a:solidFill>
              </a:rPr>
              <a:t>/</a:t>
            </a:r>
            <a:r>
              <a:rPr lang="ru-RU" dirty="0" err="1">
                <a:solidFill>
                  <a:schemeClr val="dk1"/>
                </a:solidFill>
              </a:rPr>
              <a:t>немесе</a:t>
            </a:r>
            <a:r>
              <a:rPr lang="ru-RU" dirty="0">
                <a:solidFill>
                  <a:schemeClr val="dk1"/>
                </a:solidFill>
              </a:rPr>
              <a:t> </a:t>
            </a:r>
            <a:r>
              <a:rPr lang="ru-RU" dirty="0" err="1">
                <a:solidFill>
                  <a:schemeClr val="dk1"/>
                </a:solidFill>
              </a:rPr>
              <a:t>арнаулы</a:t>
            </a:r>
            <a:r>
              <a:rPr lang="ru-RU" dirty="0">
                <a:solidFill>
                  <a:schemeClr val="dk1"/>
                </a:solidFill>
              </a:rPr>
              <a:t> </a:t>
            </a:r>
            <a:r>
              <a:rPr lang="ru-RU" dirty="0" err="1">
                <a:solidFill>
                  <a:schemeClr val="dk1"/>
                </a:solidFill>
              </a:rPr>
              <a:t>мемлекеттік</a:t>
            </a:r>
            <a:r>
              <a:rPr lang="ru-RU" dirty="0">
                <a:solidFill>
                  <a:schemeClr val="dk1"/>
                </a:solidFill>
              </a:rPr>
              <a:t> </a:t>
            </a:r>
            <a:r>
              <a:rPr lang="ru-RU" dirty="0" err="1">
                <a:solidFill>
                  <a:schemeClr val="dk1"/>
                </a:solidFill>
              </a:rPr>
              <a:t>органдарды</a:t>
            </a:r>
            <a:r>
              <a:rPr lang="ru-RU" dirty="0">
                <a:solidFill>
                  <a:schemeClr val="dk1"/>
                </a:solidFill>
              </a:rPr>
              <a:t>, </a:t>
            </a:r>
            <a:r>
              <a:rPr lang="ru-RU" dirty="0" err="1">
                <a:solidFill>
                  <a:schemeClr val="dk1"/>
                </a:solidFill>
              </a:rPr>
              <a:t>қауіпсіздікті</a:t>
            </a:r>
            <a:r>
              <a:rPr lang="ru-RU" dirty="0">
                <a:solidFill>
                  <a:schemeClr val="dk1"/>
                </a:solidFill>
              </a:rPr>
              <a:t>, </a:t>
            </a:r>
            <a:r>
              <a:rPr lang="ru-RU" dirty="0" err="1">
                <a:solidFill>
                  <a:schemeClr val="dk1"/>
                </a:solidFill>
              </a:rPr>
              <a:t>жеке</a:t>
            </a:r>
            <a:r>
              <a:rPr lang="ru-RU" dirty="0">
                <a:solidFill>
                  <a:schemeClr val="dk1"/>
                </a:solidFill>
              </a:rPr>
              <a:t> </a:t>
            </a:r>
            <a:r>
              <a:rPr lang="ru-RU" dirty="0" err="1">
                <a:solidFill>
                  <a:schemeClr val="dk1"/>
                </a:solidFill>
              </a:rPr>
              <a:t>құрамды</a:t>
            </a:r>
            <a:r>
              <a:rPr lang="ru-RU" dirty="0">
                <a:solidFill>
                  <a:schemeClr val="dk1"/>
                </a:solidFill>
              </a:rPr>
              <a:t>, </a:t>
            </a:r>
            <a:r>
              <a:rPr lang="ru-RU" dirty="0" err="1">
                <a:solidFill>
                  <a:schemeClr val="dk1"/>
                </a:solidFill>
              </a:rPr>
              <a:t>объектінің</a:t>
            </a:r>
            <a:r>
              <a:rPr lang="ru-RU" dirty="0">
                <a:solidFill>
                  <a:schemeClr val="dk1"/>
                </a:solidFill>
              </a:rPr>
              <a:t> </a:t>
            </a:r>
            <a:r>
              <a:rPr lang="ru-RU" dirty="0" err="1">
                <a:solidFill>
                  <a:schemeClr val="dk1"/>
                </a:solidFill>
              </a:rPr>
              <a:t>басшылығын</a:t>
            </a:r>
            <a:r>
              <a:rPr lang="ru-RU" dirty="0">
                <a:solidFill>
                  <a:schemeClr val="dk1"/>
                </a:solidFill>
              </a:rPr>
              <a:t> </a:t>
            </a:r>
            <a:r>
              <a:rPr lang="ru-RU" dirty="0" err="1">
                <a:solidFill>
                  <a:schemeClr val="dk1"/>
                </a:solidFill>
              </a:rPr>
              <a:t>кез</a:t>
            </a:r>
            <a:r>
              <a:rPr lang="ru-RU" dirty="0">
                <a:solidFill>
                  <a:schemeClr val="dk1"/>
                </a:solidFill>
              </a:rPr>
              <a:t> </a:t>
            </a:r>
            <a:r>
              <a:rPr lang="ru-RU" dirty="0" err="1">
                <a:solidFill>
                  <a:schemeClr val="dk1"/>
                </a:solidFill>
              </a:rPr>
              <a:t>келген</a:t>
            </a:r>
            <a:r>
              <a:rPr lang="ru-RU" dirty="0">
                <a:solidFill>
                  <a:schemeClr val="dk1"/>
                </a:solidFill>
              </a:rPr>
              <a:t> </a:t>
            </a:r>
            <a:r>
              <a:rPr lang="ru-RU" dirty="0" err="1">
                <a:solidFill>
                  <a:schemeClr val="dk1"/>
                </a:solidFill>
              </a:rPr>
              <a:t>тәсілмен</a:t>
            </a:r>
            <a:r>
              <a:rPr lang="ru-RU" dirty="0">
                <a:solidFill>
                  <a:schemeClr val="dk1"/>
                </a:solidFill>
              </a:rPr>
              <a:t> </a:t>
            </a:r>
            <a:r>
              <a:rPr lang="ru-RU" dirty="0" err="1">
                <a:solidFill>
                  <a:schemeClr val="dk1"/>
                </a:solidFill>
              </a:rPr>
              <a:t>хабардар</a:t>
            </a:r>
            <a:r>
              <a:rPr lang="ru-RU" dirty="0">
                <a:solidFill>
                  <a:schemeClr val="dk1"/>
                </a:solidFill>
              </a:rPr>
              <a:t> </a:t>
            </a:r>
            <a:r>
              <a:rPr lang="ru-RU" dirty="0" err="1">
                <a:solidFill>
                  <a:schemeClr val="dk1"/>
                </a:solidFill>
              </a:rPr>
              <a:t>ету</a:t>
            </a:r>
            <a:endParaRPr b="0" i="0" u="none" strike="noStrike" cap="none" dirty="0">
              <a:solidFill>
                <a:schemeClr val="dk1"/>
              </a:solidFill>
              <a:latin typeface="Arial"/>
              <a:ea typeface="Arial"/>
              <a:cs typeface="Arial"/>
            </a:endParaRPr>
          </a:p>
        </p:txBody>
      </p:sp>
      <p:sp>
        <p:nvSpPr>
          <p:cNvPr id="29" name="Google Shape;444;g1bc6e687a7d_0_954"/>
          <p:cNvSpPr/>
          <p:nvPr/>
        </p:nvSpPr>
        <p:spPr bwMode="auto">
          <a:xfrm>
            <a:off x="2019775" y="6064350"/>
            <a:ext cx="4472700" cy="8658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өзіңізді</a:t>
            </a:r>
            <a:r>
              <a:rPr lang="ru-RU" dirty="0">
                <a:solidFill>
                  <a:schemeClr val="dk1"/>
                </a:solidFill>
              </a:rPr>
              <a:t> </a:t>
            </a:r>
            <a:r>
              <a:rPr lang="ru-RU" dirty="0" err="1">
                <a:solidFill>
                  <a:schemeClr val="dk1"/>
                </a:solidFill>
              </a:rPr>
              <a:t>қорғаңыз</a:t>
            </a:r>
            <a:r>
              <a:rPr lang="ru-RU" dirty="0">
                <a:solidFill>
                  <a:schemeClr val="dk1"/>
                </a:solidFill>
              </a:rPr>
              <a:t>: </a:t>
            </a:r>
            <a:r>
              <a:rPr lang="ru-RU" dirty="0" err="1">
                <a:solidFill>
                  <a:schemeClr val="dk1"/>
                </a:solidFill>
              </a:rPr>
              <a:t>ғимараттан</a:t>
            </a:r>
            <a:r>
              <a:rPr lang="ru-RU" dirty="0">
                <a:solidFill>
                  <a:schemeClr val="dk1"/>
                </a:solidFill>
              </a:rPr>
              <a:t> </a:t>
            </a:r>
            <a:r>
              <a:rPr lang="ru-RU" dirty="0" err="1">
                <a:solidFill>
                  <a:schemeClr val="dk1"/>
                </a:solidFill>
              </a:rPr>
              <a:t>үнсіз</a:t>
            </a:r>
            <a:r>
              <a:rPr lang="ru-RU" dirty="0">
                <a:solidFill>
                  <a:schemeClr val="dk1"/>
                </a:solidFill>
              </a:rPr>
              <a:t> </a:t>
            </a:r>
            <a:r>
              <a:rPr lang="ru-RU" dirty="0" err="1">
                <a:solidFill>
                  <a:schemeClr val="dk1"/>
                </a:solidFill>
              </a:rPr>
              <a:t>шығып</a:t>
            </a:r>
            <a:r>
              <a:rPr lang="ru-RU" dirty="0">
                <a:solidFill>
                  <a:schemeClr val="dk1"/>
                </a:solidFill>
              </a:rPr>
              <a:t> </a:t>
            </a:r>
            <a:r>
              <a:rPr lang="ru-RU" dirty="0" err="1">
                <a:solidFill>
                  <a:schemeClr val="dk1"/>
                </a:solidFill>
              </a:rPr>
              <a:t>кетіңіз</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бөлмеде</a:t>
            </a:r>
            <a:r>
              <a:rPr lang="ru-RU" dirty="0">
                <a:solidFill>
                  <a:schemeClr val="dk1"/>
                </a:solidFill>
              </a:rPr>
              <a:t> </a:t>
            </a:r>
            <a:r>
              <a:rPr lang="ru-RU" dirty="0" err="1">
                <a:solidFill>
                  <a:schemeClr val="dk1"/>
                </a:solidFill>
              </a:rPr>
              <a:t>жасырыңыз</a:t>
            </a:r>
            <a:r>
              <a:rPr lang="ru-RU" dirty="0">
                <a:solidFill>
                  <a:schemeClr val="dk1"/>
                </a:solidFill>
              </a:rPr>
              <a:t>, </a:t>
            </a:r>
            <a:r>
              <a:rPr lang="ru-RU" dirty="0" err="1">
                <a:solidFill>
                  <a:schemeClr val="dk1"/>
                </a:solidFill>
              </a:rPr>
              <a:t>есікті</a:t>
            </a:r>
            <a:r>
              <a:rPr lang="ru-RU" dirty="0">
                <a:solidFill>
                  <a:schemeClr val="dk1"/>
                </a:solidFill>
              </a:rPr>
              <a:t> </a:t>
            </a:r>
            <a:r>
              <a:rPr lang="ru-RU" dirty="0" err="1">
                <a:solidFill>
                  <a:schemeClr val="dk1"/>
                </a:solidFill>
              </a:rPr>
              <a:t>жауып</a:t>
            </a:r>
            <a:r>
              <a:rPr lang="ru-RU" dirty="0">
                <a:solidFill>
                  <a:schemeClr val="dk1"/>
                </a:solidFill>
              </a:rPr>
              <a:t> </a:t>
            </a:r>
            <a:r>
              <a:rPr lang="ru-RU" dirty="0" err="1">
                <a:solidFill>
                  <a:schemeClr val="dk1"/>
                </a:solidFill>
              </a:rPr>
              <a:t>тастаңыз</a:t>
            </a:r>
            <a:r>
              <a:rPr lang="ru-RU" dirty="0">
                <a:solidFill>
                  <a:schemeClr val="dk1"/>
                </a:solidFill>
              </a:rPr>
              <a:t>, </a:t>
            </a:r>
            <a:r>
              <a:rPr lang="ru-RU" dirty="0" err="1">
                <a:solidFill>
                  <a:schemeClr val="dk1"/>
                </a:solidFill>
              </a:rPr>
              <a:t>құқық</a:t>
            </a:r>
            <a:r>
              <a:rPr lang="ru-RU" dirty="0">
                <a:solidFill>
                  <a:schemeClr val="dk1"/>
                </a:solidFill>
              </a:rPr>
              <a:t> </a:t>
            </a:r>
            <a:r>
              <a:rPr lang="ru-RU" dirty="0" err="1">
                <a:solidFill>
                  <a:schemeClr val="dk1"/>
                </a:solidFill>
              </a:rPr>
              <a:t>қорғау</a:t>
            </a:r>
            <a:r>
              <a:rPr lang="ru-RU" dirty="0">
                <a:solidFill>
                  <a:schemeClr val="dk1"/>
                </a:solidFill>
              </a:rPr>
              <a:t> </a:t>
            </a:r>
            <a:r>
              <a:rPr lang="ru-RU" dirty="0" err="1">
                <a:solidFill>
                  <a:schemeClr val="dk1"/>
                </a:solidFill>
              </a:rPr>
              <a:t>қызметкерлерінің</a:t>
            </a:r>
            <a:r>
              <a:rPr lang="ru-RU" dirty="0">
                <a:solidFill>
                  <a:schemeClr val="dk1"/>
                </a:solidFill>
              </a:rPr>
              <a:t> </a:t>
            </a:r>
            <a:r>
              <a:rPr lang="ru-RU" dirty="0" err="1">
                <a:solidFill>
                  <a:schemeClr val="dk1"/>
                </a:solidFill>
              </a:rPr>
              <a:t>келуін</a:t>
            </a:r>
            <a:r>
              <a:rPr lang="ru-RU" dirty="0">
                <a:solidFill>
                  <a:schemeClr val="dk1"/>
                </a:solidFill>
              </a:rPr>
              <a:t> </a:t>
            </a:r>
            <a:r>
              <a:rPr lang="ru-RU" dirty="0" err="1">
                <a:solidFill>
                  <a:schemeClr val="dk1"/>
                </a:solidFill>
              </a:rPr>
              <a:t>күтіңіз</a:t>
            </a:r>
            <a:r>
              <a:rPr lang="ru-RU" dirty="0">
                <a:solidFill>
                  <a:schemeClr val="dk1"/>
                </a:solidFill>
              </a:rPr>
              <a:t>.</a:t>
            </a:r>
            <a:endParaRPr b="0" i="0" u="none" strike="noStrike" cap="none" dirty="0">
              <a:solidFill>
                <a:schemeClr val="dk1"/>
              </a:solidFill>
              <a:latin typeface="Arial"/>
              <a:ea typeface="Arial"/>
              <a:cs typeface="Arial"/>
            </a:endParaRPr>
          </a:p>
        </p:txBody>
      </p:sp>
      <p:pic>
        <p:nvPicPr>
          <p:cNvPr id="30" name="Google Shape;445;g1bc6e687a7d_0_954"/>
          <p:cNvPicPr/>
          <p:nvPr/>
        </p:nvPicPr>
        <p:blipFill>
          <a:blip r:embed="rId3">
            <a:alphaModFix/>
          </a:blip>
          <a:stretch/>
        </p:blipFill>
        <p:spPr bwMode="auto">
          <a:xfrm flipH="1">
            <a:off x="138031" y="5748816"/>
            <a:ext cx="1940229" cy="1451324"/>
          </a:xfrm>
          <a:prstGeom prst="rect">
            <a:avLst/>
          </a:prstGeom>
          <a:noFill/>
          <a:ln>
            <a:noFill/>
          </a:ln>
        </p:spPr>
      </p:pic>
      <p:pic>
        <p:nvPicPr>
          <p:cNvPr id="31" name="Google Shape;446;g1bc6e687a7d_0_954"/>
          <p:cNvPicPr/>
          <p:nvPr/>
        </p:nvPicPr>
        <p:blipFill>
          <a:blip r:embed="rId4">
            <a:alphaModFix/>
          </a:blip>
          <a:srcRect r="44900"/>
          <a:stretch/>
        </p:blipFill>
        <p:spPr bwMode="auto">
          <a:xfrm flipH="1">
            <a:off x="8794292" y="2594001"/>
            <a:ext cx="1347907" cy="1161025"/>
          </a:xfrm>
          <a:prstGeom prst="rect">
            <a:avLst/>
          </a:prstGeom>
          <a:noFill/>
          <a:ln>
            <a:noFill/>
          </a:ln>
        </p:spPr>
      </p:pic>
      <p:pic>
        <p:nvPicPr>
          <p:cNvPr id="32" name="Google Shape;447;g1bc6e687a7d_0_954"/>
          <p:cNvPicPr/>
          <p:nvPr/>
        </p:nvPicPr>
        <p:blipFill>
          <a:blip r:embed="rId4">
            <a:alphaModFix/>
          </a:blip>
          <a:srcRect l="57472" r="-876"/>
          <a:stretch/>
        </p:blipFill>
        <p:spPr bwMode="auto">
          <a:xfrm>
            <a:off x="2398337" y="2545988"/>
            <a:ext cx="1061816" cy="1161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52;g1bc6e687a7d_0_1070"/>
          <p:cNvSpPr/>
          <p:nvPr/>
        </p:nvSpPr>
        <p:spPr bwMode="auto">
          <a:xfrm>
            <a:off x="0" y="797137"/>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453;g1bc6e687a7d_0_1070"/>
          <p:cNvSpPr/>
          <p:nvPr/>
        </p:nvSpPr>
        <p:spPr bwMode="auto">
          <a:xfrm>
            <a:off x="203837" y="4029224"/>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454;g1bc6e687a7d_0_1070"/>
          <p:cNvSpPr/>
          <p:nvPr/>
        </p:nvSpPr>
        <p:spPr bwMode="auto">
          <a:xfrm>
            <a:off x="2235390" y="852498"/>
            <a:ext cx="9141005" cy="338700"/>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Білім</a:t>
            </a:r>
            <a:r>
              <a:rPr lang="ru-RU" sz="1600" b="1" dirty="0">
                <a:solidFill>
                  <a:schemeClr val="dk1"/>
                </a:solidFill>
              </a:rPr>
              <a:t> беру </a:t>
            </a:r>
            <a:r>
              <a:rPr lang="ru-RU" sz="1600" b="1" dirty="0" err="1">
                <a:solidFill>
                  <a:schemeClr val="dk1"/>
                </a:solidFill>
              </a:rPr>
              <a:t>ұйымының</a:t>
            </a:r>
            <a:r>
              <a:rPr lang="ru-RU" sz="1600" b="1" dirty="0">
                <a:solidFill>
                  <a:schemeClr val="dk1"/>
                </a:solidFill>
              </a:rPr>
              <a:t> </a:t>
            </a:r>
            <a:r>
              <a:rPr lang="ru-RU" sz="1600" b="1" dirty="0" err="1">
                <a:solidFill>
                  <a:schemeClr val="dk1"/>
                </a:solidFill>
              </a:rPr>
              <a:t>қауіпсіздігін</a:t>
            </a:r>
            <a:r>
              <a:rPr lang="ru-RU" sz="1600" b="1" dirty="0">
                <a:solidFill>
                  <a:schemeClr val="dk1"/>
                </a:solidFill>
              </a:rPr>
              <a:t> </a:t>
            </a:r>
            <a:r>
              <a:rPr lang="ru-RU" sz="1600" b="1" dirty="0" err="1">
                <a:solidFill>
                  <a:schemeClr val="dk1"/>
                </a:solidFill>
              </a:rPr>
              <a:t>қамтамасыз</a:t>
            </a:r>
            <a:r>
              <a:rPr lang="ru-RU" sz="1600" b="1" dirty="0">
                <a:solidFill>
                  <a:schemeClr val="dk1"/>
                </a:solidFill>
              </a:rPr>
              <a:t> </a:t>
            </a:r>
            <a:r>
              <a:rPr lang="ru-RU" sz="1600" b="1" dirty="0" err="1">
                <a:solidFill>
                  <a:schemeClr val="dk1"/>
                </a:solidFill>
              </a:rPr>
              <a:t>ететін</a:t>
            </a:r>
            <a:r>
              <a:rPr lang="ru-RU" sz="1600" b="1" dirty="0">
                <a:solidFill>
                  <a:schemeClr val="dk1"/>
                </a:solidFill>
              </a:rPr>
              <a:t> </a:t>
            </a:r>
            <a:r>
              <a:rPr lang="ru-RU" sz="1600" b="1" dirty="0" err="1">
                <a:solidFill>
                  <a:schemeClr val="dk1"/>
                </a:solidFill>
              </a:rPr>
              <a:t>тұлғалардың</a:t>
            </a:r>
            <a:r>
              <a:rPr lang="ru-RU" sz="1600" b="1" dirty="0">
                <a:solidFill>
                  <a:schemeClr val="dk1"/>
                </a:solidFill>
              </a:rPr>
              <a:t> </a:t>
            </a:r>
            <a:r>
              <a:rPr lang="ru-RU" sz="1600" b="1" dirty="0" err="1">
                <a:solidFill>
                  <a:schemeClr val="dk1"/>
                </a:solidFill>
              </a:rPr>
              <a:t>әрекеттері</a:t>
            </a:r>
            <a:r>
              <a:rPr lang="ru-RU" sz="1600" b="1" dirty="0">
                <a:solidFill>
                  <a:schemeClr val="dk1"/>
                </a:solidFill>
              </a:rPr>
              <a:t>:</a:t>
            </a:r>
            <a:endParaRPr sz="1600" b="1" i="0" u="none" strike="noStrike" cap="none" dirty="0">
              <a:solidFill>
                <a:schemeClr val="dk1"/>
              </a:solidFill>
              <a:latin typeface="Arial"/>
              <a:ea typeface="Arial"/>
              <a:cs typeface="Arial"/>
            </a:endParaRPr>
          </a:p>
        </p:txBody>
      </p:sp>
      <p:sp>
        <p:nvSpPr>
          <p:cNvPr id="7" name="Google Shape;455;g1bc6e687a7d_0_1070"/>
          <p:cNvSpPr/>
          <p:nvPr/>
        </p:nvSpPr>
        <p:spPr bwMode="auto">
          <a:xfrm>
            <a:off x="203838" y="1332775"/>
            <a:ext cx="37002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456;g1bc6e687a7d_0_1070"/>
          <p:cNvSpPr/>
          <p:nvPr/>
        </p:nvSpPr>
        <p:spPr bwMode="auto">
          <a:xfrm>
            <a:off x="158863" y="1360000"/>
            <a:ext cx="3759300" cy="6345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сыртқы</a:t>
            </a:r>
            <a:r>
              <a:rPr lang="ru-RU" dirty="0">
                <a:solidFill>
                  <a:schemeClr val="dk1"/>
                </a:solidFill>
              </a:rPr>
              <a:t> </a:t>
            </a:r>
            <a:r>
              <a:rPr lang="ru-RU" dirty="0" err="1">
                <a:solidFill>
                  <a:schemeClr val="dk1"/>
                </a:solidFill>
              </a:rPr>
              <a:t>белгілері</a:t>
            </a:r>
            <a:r>
              <a:rPr lang="ru-RU" dirty="0">
                <a:solidFill>
                  <a:schemeClr val="dk1"/>
                </a:solidFill>
              </a:rPr>
              <a:t> </a:t>
            </a:r>
            <a:r>
              <a:rPr lang="ru-RU" dirty="0" err="1">
                <a:solidFill>
                  <a:schemeClr val="dk1"/>
                </a:solidFill>
              </a:rPr>
              <a:t>бойынша</a:t>
            </a:r>
            <a:r>
              <a:rPr lang="ru-RU" dirty="0">
                <a:solidFill>
                  <a:schemeClr val="dk1"/>
                </a:solidFill>
              </a:rPr>
              <a:t> </a:t>
            </a:r>
            <a:r>
              <a:rPr lang="ru-RU" dirty="0" err="1">
                <a:solidFill>
                  <a:schemeClr val="dk1"/>
                </a:solidFill>
              </a:rPr>
              <a:t>дәстүрлі</a:t>
            </a:r>
            <a:r>
              <a:rPr lang="ru-RU" dirty="0">
                <a:solidFill>
                  <a:schemeClr val="dk1"/>
                </a:solidFill>
              </a:rPr>
              <a:t> </a:t>
            </a:r>
            <a:r>
              <a:rPr lang="ru-RU" dirty="0" err="1">
                <a:solidFill>
                  <a:schemeClr val="dk1"/>
                </a:solidFill>
              </a:rPr>
              <a:t>емес</a:t>
            </a:r>
            <a:r>
              <a:rPr lang="ru-RU" dirty="0">
                <a:solidFill>
                  <a:schemeClr val="dk1"/>
                </a:solidFill>
              </a:rPr>
              <a:t> </a:t>
            </a:r>
            <a:r>
              <a:rPr lang="ru-RU" dirty="0" err="1">
                <a:solidFill>
                  <a:schemeClr val="dk1"/>
                </a:solidFill>
              </a:rPr>
              <a:t>ағымдардың</a:t>
            </a:r>
            <a:r>
              <a:rPr lang="ru-RU" dirty="0">
                <a:solidFill>
                  <a:schemeClr val="dk1"/>
                </a:solidFill>
              </a:rPr>
              <a:t> </a:t>
            </a:r>
            <a:r>
              <a:rPr lang="ru-RU" dirty="0" err="1">
                <a:solidFill>
                  <a:schemeClr val="dk1"/>
                </a:solidFill>
              </a:rPr>
              <a:t>ұстанушыларын</a:t>
            </a:r>
            <a:r>
              <a:rPr lang="ru-RU" dirty="0">
                <a:solidFill>
                  <a:schemeClr val="dk1"/>
                </a:solidFill>
              </a:rPr>
              <a:t> </a:t>
            </a:r>
            <a:r>
              <a:rPr lang="ru-RU" dirty="0" err="1">
                <a:solidFill>
                  <a:schemeClr val="dk1"/>
                </a:solidFill>
              </a:rPr>
              <a:t>анықтау</a:t>
            </a:r>
            <a:endParaRPr b="0" i="0" u="none" strike="noStrike" cap="none" dirty="0">
              <a:solidFill>
                <a:schemeClr val="dk1"/>
              </a:solidFill>
              <a:latin typeface="Arial"/>
              <a:ea typeface="Arial"/>
              <a:cs typeface="Arial"/>
            </a:endParaRPr>
          </a:p>
        </p:txBody>
      </p:sp>
      <p:sp>
        <p:nvSpPr>
          <p:cNvPr id="9" name="Google Shape;457;g1bc6e687a7d_0_1070"/>
          <p:cNvSpPr/>
          <p:nvPr/>
        </p:nvSpPr>
        <p:spPr bwMode="auto">
          <a:xfrm>
            <a:off x="4029412" y="1332775"/>
            <a:ext cx="3281400" cy="12620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458;g1bc6e687a7d_0_1070"/>
          <p:cNvSpPr/>
          <p:nvPr/>
        </p:nvSpPr>
        <p:spPr bwMode="auto">
          <a:xfrm>
            <a:off x="4096913" y="1478850"/>
            <a:ext cx="3213900" cy="9390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мүмкіндігінше</a:t>
            </a:r>
            <a:r>
              <a:rPr lang="ru-RU" dirty="0">
                <a:solidFill>
                  <a:schemeClr val="dk1"/>
                </a:solidFill>
              </a:rPr>
              <a:t> </a:t>
            </a:r>
            <a:r>
              <a:rPr lang="ru-RU" dirty="0" err="1">
                <a:solidFill>
                  <a:schemeClr val="dk1"/>
                </a:solidFill>
              </a:rPr>
              <a:t>оның</a:t>
            </a:r>
            <a:r>
              <a:rPr lang="ru-RU" dirty="0">
                <a:solidFill>
                  <a:schemeClr val="dk1"/>
                </a:solidFill>
              </a:rPr>
              <a:t> </a:t>
            </a:r>
            <a:r>
              <a:rPr lang="ru-RU" dirty="0" err="1">
                <a:solidFill>
                  <a:schemeClr val="dk1"/>
                </a:solidFill>
              </a:rPr>
              <a:t>объектідегі</a:t>
            </a:r>
            <a:r>
              <a:rPr lang="ru-RU" dirty="0">
                <a:solidFill>
                  <a:schemeClr val="dk1"/>
                </a:solidFill>
              </a:rPr>
              <a:t> </a:t>
            </a:r>
            <a:r>
              <a:rPr lang="ru-RU" dirty="0" err="1">
                <a:solidFill>
                  <a:schemeClr val="dk1"/>
                </a:solidFill>
              </a:rPr>
              <a:t>адамдардың</a:t>
            </a:r>
            <a:r>
              <a:rPr lang="ru-RU" dirty="0">
                <a:solidFill>
                  <a:schemeClr val="dk1"/>
                </a:solidFill>
              </a:rPr>
              <a:t> </a:t>
            </a:r>
            <a:r>
              <a:rPr lang="ru-RU" dirty="0" err="1">
                <a:solidFill>
                  <a:schemeClr val="dk1"/>
                </a:solidFill>
              </a:rPr>
              <a:t>жаппай</a:t>
            </a:r>
            <a:r>
              <a:rPr lang="ru-RU" dirty="0">
                <a:solidFill>
                  <a:schemeClr val="dk1"/>
                </a:solidFill>
              </a:rPr>
              <a:t> </a:t>
            </a:r>
            <a:r>
              <a:rPr lang="ru-RU" dirty="0" err="1">
                <a:solidFill>
                  <a:schemeClr val="dk1"/>
                </a:solidFill>
              </a:rPr>
              <a:t>болатын</a:t>
            </a:r>
            <a:r>
              <a:rPr lang="ru-RU" dirty="0">
                <a:solidFill>
                  <a:schemeClr val="dk1"/>
                </a:solidFill>
              </a:rPr>
              <a:t> </a:t>
            </a:r>
            <a:r>
              <a:rPr lang="ru-RU" dirty="0" err="1">
                <a:solidFill>
                  <a:schemeClr val="dk1"/>
                </a:solidFill>
              </a:rPr>
              <a:t>жерлеріне</a:t>
            </a:r>
            <a:r>
              <a:rPr lang="ru-RU" dirty="0">
                <a:solidFill>
                  <a:schemeClr val="dk1"/>
                </a:solidFill>
              </a:rPr>
              <a:t> </a:t>
            </a:r>
            <a:r>
              <a:rPr lang="ru-RU" dirty="0" err="1">
                <a:solidFill>
                  <a:schemeClr val="dk1"/>
                </a:solidFill>
              </a:rPr>
              <a:t>қозғалысын</a:t>
            </a:r>
            <a:r>
              <a:rPr lang="ru-RU" dirty="0">
                <a:solidFill>
                  <a:schemeClr val="dk1"/>
                </a:solidFill>
              </a:rPr>
              <a:t> </a:t>
            </a:r>
            <a:r>
              <a:rPr lang="ru-RU" dirty="0" err="1">
                <a:solidFill>
                  <a:schemeClr val="dk1"/>
                </a:solidFill>
              </a:rPr>
              <a:t>бөгеу</a:t>
            </a:r>
            <a:endParaRPr b="0" i="0" u="none" strike="noStrike" cap="none" dirty="0">
              <a:solidFill>
                <a:schemeClr val="dk1"/>
              </a:solidFill>
              <a:latin typeface="Arial"/>
              <a:ea typeface="Arial"/>
              <a:cs typeface="Arial"/>
            </a:endParaRPr>
          </a:p>
        </p:txBody>
      </p:sp>
      <p:sp>
        <p:nvSpPr>
          <p:cNvPr id="11" name="Google Shape;459;g1bc6e687a7d_0_1070"/>
          <p:cNvSpPr/>
          <p:nvPr/>
        </p:nvSpPr>
        <p:spPr bwMode="auto">
          <a:xfrm>
            <a:off x="7422061" y="1332775"/>
            <a:ext cx="4603200" cy="12620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460;g1bc6e687a7d_0_1070"/>
          <p:cNvSpPr/>
          <p:nvPr/>
        </p:nvSpPr>
        <p:spPr bwMode="auto">
          <a:xfrm>
            <a:off x="7475163" y="1434925"/>
            <a:ext cx="4497000" cy="10578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объектінің</a:t>
            </a:r>
            <a:r>
              <a:rPr lang="ru-RU" dirty="0">
                <a:solidFill>
                  <a:schemeClr val="dk1"/>
                </a:solidFill>
              </a:rPr>
              <a:t> </a:t>
            </a:r>
            <a:r>
              <a:rPr lang="ru-RU" dirty="0" err="1">
                <a:solidFill>
                  <a:schemeClr val="dk1"/>
                </a:solidFill>
              </a:rPr>
              <a:t>басшылығына</a:t>
            </a:r>
            <a:r>
              <a:rPr lang="ru-RU" dirty="0">
                <a:solidFill>
                  <a:schemeClr val="dk1"/>
                </a:solidFill>
              </a:rPr>
              <a:t>, </a:t>
            </a:r>
            <a:r>
              <a:rPr lang="ru-RU" dirty="0" err="1">
                <a:solidFill>
                  <a:schemeClr val="dk1"/>
                </a:solidFill>
              </a:rPr>
              <a:t>құқық</a:t>
            </a:r>
            <a:r>
              <a:rPr lang="ru-RU" dirty="0">
                <a:solidFill>
                  <a:schemeClr val="dk1"/>
                </a:solidFill>
              </a:rPr>
              <a:t> </a:t>
            </a:r>
            <a:r>
              <a:rPr lang="ru-RU" dirty="0" err="1">
                <a:solidFill>
                  <a:schemeClr val="dk1"/>
                </a:solidFill>
              </a:rPr>
              <a:t>қорғау</a:t>
            </a:r>
            <a:r>
              <a:rPr lang="ru-RU" dirty="0">
                <a:solidFill>
                  <a:schemeClr val="dk1"/>
                </a:solidFill>
              </a:rPr>
              <a:t> </a:t>
            </a:r>
            <a:r>
              <a:rPr lang="ru-RU" dirty="0" err="1">
                <a:solidFill>
                  <a:schemeClr val="dk1"/>
                </a:solidFill>
              </a:rPr>
              <a:t>және</a:t>
            </a:r>
            <a:r>
              <a:rPr lang="ru-RU" dirty="0">
                <a:solidFill>
                  <a:schemeClr val="dk1"/>
                </a:solidFill>
              </a:rPr>
              <a:t>/</a:t>
            </a:r>
            <a:r>
              <a:rPr lang="ru-RU" dirty="0" err="1">
                <a:solidFill>
                  <a:schemeClr val="dk1"/>
                </a:solidFill>
              </a:rPr>
              <a:t>немесе</a:t>
            </a:r>
            <a:r>
              <a:rPr lang="ru-RU" dirty="0">
                <a:solidFill>
                  <a:schemeClr val="dk1"/>
                </a:solidFill>
              </a:rPr>
              <a:t> </a:t>
            </a:r>
            <a:r>
              <a:rPr lang="ru-RU" dirty="0" err="1">
                <a:solidFill>
                  <a:schemeClr val="dk1"/>
                </a:solidFill>
              </a:rPr>
              <a:t>арнаулы</a:t>
            </a:r>
            <a:r>
              <a:rPr lang="ru-RU" dirty="0">
                <a:solidFill>
                  <a:schemeClr val="dk1"/>
                </a:solidFill>
              </a:rPr>
              <a:t> </a:t>
            </a:r>
            <a:r>
              <a:rPr lang="ru-RU" dirty="0" err="1">
                <a:solidFill>
                  <a:schemeClr val="dk1"/>
                </a:solidFill>
              </a:rPr>
              <a:t>мемлекеттік</a:t>
            </a:r>
            <a:r>
              <a:rPr lang="ru-RU" dirty="0">
                <a:solidFill>
                  <a:schemeClr val="dk1"/>
                </a:solidFill>
              </a:rPr>
              <a:t> </a:t>
            </a:r>
            <a:r>
              <a:rPr lang="ru-RU" dirty="0" err="1">
                <a:solidFill>
                  <a:schemeClr val="dk1"/>
                </a:solidFill>
              </a:rPr>
              <a:t>органдарға</a:t>
            </a:r>
            <a:r>
              <a:rPr lang="ru-RU" dirty="0">
                <a:solidFill>
                  <a:schemeClr val="dk1"/>
                </a:solidFill>
              </a:rPr>
              <a:t> </a:t>
            </a:r>
            <a:r>
              <a:rPr lang="ru-RU" dirty="0" err="1">
                <a:solidFill>
                  <a:schemeClr val="dk1"/>
                </a:solidFill>
              </a:rPr>
              <a:t>күдікті</a:t>
            </a:r>
            <a:r>
              <a:rPr lang="ru-RU" dirty="0">
                <a:solidFill>
                  <a:schemeClr val="dk1"/>
                </a:solidFill>
              </a:rPr>
              <a:t> </a:t>
            </a:r>
            <a:r>
              <a:rPr lang="ru-RU" dirty="0" err="1">
                <a:solidFill>
                  <a:schemeClr val="dk1"/>
                </a:solidFill>
              </a:rPr>
              <a:t>адамды</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адамдар</a:t>
            </a:r>
            <a:r>
              <a:rPr lang="ru-RU" dirty="0">
                <a:solidFill>
                  <a:schemeClr val="dk1"/>
                </a:solidFill>
              </a:rPr>
              <a:t> </a:t>
            </a:r>
            <a:r>
              <a:rPr lang="ru-RU" dirty="0" err="1">
                <a:solidFill>
                  <a:schemeClr val="dk1"/>
                </a:solidFill>
              </a:rPr>
              <a:t>тобын</a:t>
            </a:r>
            <a:r>
              <a:rPr lang="ru-RU" dirty="0">
                <a:solidFill>
                  <a:schemeClr val="dk1"/>
                </a:solidFill>
              </a:rPr>
              <a:t> </a:t>
            </a:r>
            <a:r>
              <a:rPr lang="ru-RU" dirty="0" err="1">
                <a:solidFill>
                  <a:schemeClr val="dk1"/>
                </a:solidFill>
              </a:rPr>
              <a:t>анықтау</a:t>
            </a:r>
            <a:r>
              <a:rPr lang="ru-RU" dirty="0">
                <a:solidFill>
                  <a:schemeClr val="dk1"/>
                </a:solidFill>
              </a:rPr>
              <a:t> </a:t>
            </a:r>
            <a:r>
              <a:rPr lang="ru-RU" dirty="0" err="1">
                <a:solidFill>
                  <a:schemeClr val="dk1"/>
                </a:solidFill>
              </a:rPr>
              <a:t>туралы</a:t>
            </a:r>
            <a:r>
              <a:rPr lang="ru-RU" dirty="0">
                <a:solidFill>
                  <a:schemeClr val="dk1"/>
                </a:solidFill>
              </a:rPr>
              <a:t> </a:t>
            </a:r>
            <a:r>
              <a:rPr lang="ru-RU" dirty="0" err="1">
                <a:solidFill>
                  <a:schemeClr val="dk1"/>
                </a:solidFill>
              </a:rPr>
              <a:t>кез</a:t>
            </a:r>
            <a:r>
              <a:rPr lang="ru-RU" dirty="0">
                <a:solidFill>
                  <a:schemeClr val="dk1"/>
                </a:solidFill>
              </a:rPr>
              <a:t> </a:t>
            </a:r>
            <a:r>
              <a:rPr lang="ru-RU" dirty="0" err="1">
                <a:solidFill>
                  <a:schemeClr val="dk1"/>
                </a:solidFill>
              </a:rPr>
              <a:t>келген</a:t>
            </a:r>
            <a:r>
              <a:rPr lang="ru-RU" dirty="0">
                <a:solidFill>
                  <a:schemeClr val="dk1"/>
                </a:solidFill>
              </a:rPr>
              <a:t> </a:t>
            </a:r>
            <a:r>
              <a:rPr lang="ru-RU" dirty="0" err="1">
                <a:solidFill>
                  <a:schemeClr val="dk1"/>
                </a:solidFill>
              </a:rPr>
              <a:t>тәсілмен</a:t>
            </a:r>
            <a:r>
              <a:rPr lang="ru-RU" dirty="0">
                <a:solidFill>
                  <a:schemeClr val="dk1"/>
                </a:solidFill>
              </a:rPr>
              <a:t> </a:t>
            </a:r>
            <a:r>
              <a:rPr lang="ru-RU" dirty="0" err="1">
                <a:solidFill>
                  <a:schemeClr val="dk1"/>
                </a:solidFill>
              </a:rPr>
              <a:t>хабарлауға</a:t>
            </a:r>
            <a:endParaRPr b="0" i="0" u="none" strike="noStrike" cap="none" dirty="0">
              <a:solidFill>
                <a:schemeClr val="dk1"/>
              </a:solidFill>
              <a:latin typeface="Arial"/>
              <a:ea typeface="Arial"/>
              <a:cs typeface="Arial"/>
            </a:endParaRPr>
          </a:p>
        </p:txBody>
      </p:sp>
      <p:sp>
        <p:nvSpPr>
          <p:cNvPr id="13" name="Google Shape;461;g1bc6e687a7d_0_1070"/>
          <p:cNvSpPr/>
          <p:nvPr/>
        </p:nvSpPr>
        <p:spPr bwMode="auto">
          <a:xfrm>
            <a:off x="203838" y="2051925"/>
            <a:ext cx="3700200" cy="543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462;g1bc6e687a7d_0_1070"/>
          <p:cNvSpPr/>
          <p:nvPr/>
        </p:nvSpPr>
        <p:spPr bwMode="auto">
          <a:xfrm>
            <a:off x="158863" y="2079150"/>
            <a:ext cx="3759300" cy="3387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өз</a:t>
            </a:r>
            <a:r>
              <a:rPr lang="ru-RU" dirty="0">
                <a:solidFill>
                  <a:schemeClr val="dk1"/>
                </a:solidFill>
              </a:rPr>
              <a:t> </a:t>
            </a:r>
            <a:r>
              <a:rPr lang="ru-RU" dirty="0" err="1">
                <a:solidFill>
                  <a:schemeClr val="dk1"/>
                </a:solidFill>
              </a:rPr>
              <a:t>қауіпсіздігіңізді</a:t>
            </a:r>
            <a:r>
              <a:rPr lang="ru-RU" dirty="0">
                <a:solidFill>
                  <a:schemeClr val="dk1"/>
                </a:solidFill>
              </a:rPr>
              <a:t> </a:t>
            </a:r>
            <a:r>
              <a:rPr lang="ru-RU" dirty="0" err="1">
                <a:solidFill>
                  <a:schemeClr val="dk1"/>
                </a:solidFill>
              </a:rPr>
              <a:t>қамтамасыз</a:t>
            </a:r>
            <a:r>
              <a:rPr lang="ru-RU" dirty="0">
                <a:solidFill>
                  <a:schemeClr val="dk1"/>
                </a:solidFill>
              </a:rPr>
              <a:t> </a:t>
            </a:r>
            <a:r>
              <a:rPr lang="ru-RU" dirty="0" err="1">
                <a:solidFill>
                  <a:schemeClr val="dk1"/>
                </a:solidFill>
              </a:rPr>
              <a:t>етіңіз</a:t>
            </a:r>
            <a:endParaRPr b="0" i="0" u="none" strike="noStrike" cap="none" dirty="0">
              <a:solidFill>
                <a:schemeClr val="dk1"/>
              </a:solidFill>
              <a:latin typeface="Arial"/>
              <a:ea typeface="Arial"/>
              <a:cs typeface="Arial"/>
            </a:endParaRPr>
          </a:p>
        </p:txBody>
      </p:sp>
      <p:sp>
        <p:nvSpPr>
          <p:cNvPr id="15" name="Google Shape;463;g1bc6e687a7d_0_1070"/>
          <p:cNvSpPr/>
          <p:nvPr/>
        </p:nvSpPr>
        <p:spPr bwMode="auto">
          <a:xfrm>
            <a:off x="203837" y="2679575"/>
            <a:ext cx="5627400" cy="889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464;g1bc6e687a7d_0_1070"/>
          <p:cNvSpPr/>
          <p:nvPr/>
        </p:nvSpPr>
        <p:spPr bwMode="auto">
          <a:xfrm>
            <a:off x="262788" y="2825650"/>
            <a:ext cx="5472600" cy="5430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объектідегі</a:t>
            </a:r>
            <a:r>
              <a:rPr lang="ru-RU" dirty="0">
                <a:solidFill>
                  <a:schemeClr val="dk1"/>
                </a:solidFill>
              </a:rPr>
              <a:t> </a:t>
            </a:r>
            <a:r>
              <a:rPr lang="ru-RU" dirty="0" err="1">
                <a:solidFill>
                  <a:schemeClr val="dk1"/>
                </a:solidFill>
              </a:rPr>
              <a:t>адамдардың</a:t>
            </a:r>
            <a:r>
              <a:rPr lang="ru-RU" dirty="0">
                <a:solidFill>
                  <a:schemeClr val="dk1"/>
                </a:solidFill>
              </a:rPr>
              <a:t> </a:t>
            </a:r>
            <a:r>
              <a:rPr lang="ru-RU" dirty="0" err="1">
                <a:solidFill>
                  <a:schemeClr val="dk1"/>
                </a:solidFill>
              </a:rPr>
              <a:t>қауіпсіздігін</a:t>
            </a:r>
            <a:r>
              <a:rPr lang="ru-RU" dirty="0">
                <a:solidFill>
                  <a:schemeClr val="dk1"/>
                </a:solidFill>
              </a:rPr>
              <a:t> </a:t>
            </a:r>
            <a:r>
              <a:rPr lang="ru-RU" dirty="0" err="1">
                <a:solidFill>
                  <a:schemeClr val="dk1"/>
                </a:solidFill>
              </a:rPr>
              <a:t>қамтамасыз</a:t>
            </a:r>
            <a:r>
              <a:rPr lang="ru-RU" dirty="0">
                <a:solidFill>
                  <a:schemeClr val="dk1"/>
                </a:solidFill>
              </a:rPr>
              <a:t> </a:t>
            </a:r>
            <a:r>
              <a:rPr lang="ru-RU" dirty="0" err="1">
                <a:solidFill>
                  <a:schemeClr val="dk1"/>
                </a:solidFill>
              </a:rPr>
              <a:t>ету</a:t>
            </a:r>
            <a:r>
              <a:rPr lang="ru-RU" dirty="0">
                <a:solidFill>
                  <a:schemeClr val="dk1"/>
                </a:solidFill>
              </a:rPr>
              <a:t> </a:t>
            </a:r>
            <a:r>
              <a:rPr lang="ru-RU" dirty="0" err="1">
                <a:solidFill>
                  <a:schemeClr val="dk1"/>
                </a:solidFill>
              </a:rPr>
              <a:t>бойынша</a:t>
            </a:r>
            <a:r>
              <a:rPr lang="ru-RU" dirty="0">
                <a:solidFill>
                  <a:schemeClr val="dk1"/>
                </a:solidFill>
              </a:rPr>
              <a:t> </a:t>
            </a:r>
            <a:r>
              <a:rPr lang="ru-RU" dirty="0" err="1">
                <a:solidFill>
                  <a:schemeClr val="dk1"/>
                </a:solidFill>
              </a:rPr>
              <a:t>шаралар</a:t>
            </a:r>
            <a:r>
              <a:rPr lang="ru-RU" dirty="0">
                <a:solidFill>
                  <a:schemeClr val="dk1"/>
                </a:solidFill>
              </a:rPr>
              <a:t> </a:t>
            </a:r>
            <a:r>
              <a:rPr lang="ru-RU" dirty="0" err="1">
                <a:solidFill>
                  <a:schemeClr val="dk1"/>
                </a:solidFill>
              </a:rPr>
              <a:t>қабылдау</a:t>
            </a:r>
            <a:r>
              <a:rPr lang="ru-RU" dirty="0">
                <a:solidFill>
                  <a:schemeClr val="dk1"/>
                </a:solidFill>
              </a:rPr>
              <a:t> (</a:t>
            </a:r>
            <a:r>
              <a:rPr lang="ru-RU" dirty="0" err="1">
                <a:solidFill>
                  <a:schemeClr val="dk1"/>
                </a:solidFill>
              </a:rPr>
              <a:t>эвакуациялау</a:t>
            </a:r>
            <a:r>
              <a:rPr lang="ru-RU" dirty="0">
                <a:solidFill>
                  <a:schemeClr val="dk1"/>
                </a:solidFill>
              </a:rPr>
              <a:t>, </a:t>
            </a:r>
            <a:r>
              <a:rPr lang="ru-RU" dirty="0" err="1">
                <a:solidFill>
                  <a:schemeClr val="dk1"/>
                </a:solidFill>
              </a:rPr>
              <a:t>ішкі</a:t>
            </a:r>
            <a:r>
              <a:rPr lang="ru-RU" dirty="0">
                <a:solidFill>
                  <a:schemeClr val="dk1"/>
                </a:solidFill>
              </a:rPr>
              <a:t> </a:t>
            </a:r>
            <a:r>
              <a:rPr lang="ru-RU" dirty="0" err="1">
                <a:solidFill>
                  <a:schemeClr val="dk1"/>
                </a:solidFill>
              </a:rPr>
              <a:t>кедергілерді</a:t>
            </a:r>
            <a:r>
              <a:rPr lang="ru-RU" dirty="0">
                <a:solidFill>
                  <a:schemeClr val="dk1"/>
                </a:solidFill>
              </a:rPr>
              <a:t> жабу)</a:t>
            </a:r>
            <a:endParaRPr b="0" i="0" u="none" strike="noStrike" cap="none" dirty="0">
              <a:solidFill>
                <a:schemeClr val="dk1"/>
              </a:solidFill>
              <a:latin typeface="Arial"/>
              <a:ea typeface="Arial"/>
              <a:cs typeface="Arial"/>
            </a:endParaRPr>
          </a:p>
        </p:txBody>
      </p:sp>
      <p:sp>
        <p:nvSpPr>
          <p:cNvPr id="17" name="Google Shape;465;g1bc6e687a7d_0_1070"/>
          <p:cNvSpPr/>
          <p:nvPr/>
        </p:nvSpPr>
        <p:spPr bwMode="auto">
          <a:xfrm>
            <a:off x="5950837" y="2679575"/>
            <a:ext cx="6074399" cy="889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466;g1bc6e687a7d_0_1070"/>
          <p:cNvSpPr/>
          <p:nvPr/>
        </p:nvSpPr>
        <p:spPr bwMode="auto">
          <a:xfrm>
            <a:off x="6009788" y="2736450"/>
            <a:ext cx="5792700" cy="7527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қажет</a:t>
            </a:r>
            <a:r>
              <a:rPr lang="ru-RU" dirty="0">
                <a:solidFill>
                  <a:schemeClr val="dk1"/>
                </a:solidFill>
              </a:rPr>
              <a:t> </a:t>
            </a:r>
            <a:r>
              <a:rPr lang="ru-RU" dirty="0" err="1">
                <a:solidFill>
                  <a:schemeClr val="dk1"/>
                </a:solidFill>
              </a:rPr>
              <a:t>болған</a:t>
            </a:r>
            <a:r>
              <a:rPr lang="ru-RU" dirty="0">
                <a:solidFill>
                  <a:schemeClr val="dk1"/>
                </a:solidFill>
              </a:rPr>
              <a:t> </a:t>
            </a:r>
            <a:r>
              <a:rPr lang="ru-RU" dirty="0" err="1">
                <a:solidFill>
                  <a:schemeClr val="dk1"/>
                </a:solidFill>
              </a:rPr>
              <a:t>жағдайда</a:t>
            </a:r>
            <a:r>
              <a:rPr lang="ru-RU" dirty="0">
                <a:solidFill>
                  <a:schemeClr val="dk1"/>
                </a:solidFill>
              </a:rPr>
              <a:t> </a:t>
            </a:r>
            <a:r>
              <a:rPr lang="ru-RU" dirty="0" err="1">
                <a:solidFill>
                  <a:schemeClr val="dk1"/>
                </a:solidFill>
              </a:rPr>
              <a:t>объектінің</a:t>
            </a:r>
            <a:r>
              <a:rPr lang="ru-RU" dirty="0">
                <a:solidFill>
                  <a:schemeClr val="dk1"/>
                </a:solidFill>
              </a:rPr>
              <a:t> </a:t>
            </a:r>
            <a:r>
              <a:rPr lang="ru-RU" dirty="0" err="1">
                <a:solidFill>
                  <a:schemeClr val="dk1"/>
                </a:solidFill>
              </a:rPr>
              <a:t>айналасында</a:t>
            </a:r>
            <a:r>
              <a:rPr lang="ru-RU" dirty="0">
                <a:solidFill>
                  <a:schemeClr val="dk1"/>
                </a:solidFill>
              </a:rPr>
              <a:t> </a:t>
            </a:r>
            <a:r>
              <a:rPr lang="ru-RU" dirty="0" err="1">
                <a:solidFill>
                  <a:schemeClr val="dk1"/>
                </a:solidFill>
              </a:rPr>
              <a:t>күдікті</a:t>
            </a:r>
            <a:r>
              <a:rPr lang="ru-RU" dirty="0">
                <a:solidFill>
                  <a:schemeClr val="dk1"/>
                </a:solidFill>
              </a:rPr>
              <a:t> </a:t>
            </a:r>
            <a:r>
              <a:rPr lang="ru-RU" dirty="0" err="1">
                <a:solidFill>
                  <a:schemeClr val="dk1"/>
                </a:solidFill>
              </a:rPr>
              <a:t>адамның</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адамдар</a:t>
            </a:r>
            <a:r>
              <a:rPr lang="ru-RU" dirty="0">
                <a:solidFill>
                  <a:schemeClr val="dk1"/>
                </a:solidFill>
              </a:rPr>
              <a:t> </a:t>
            </a:r>
            <a:r>
              <a:rPr lang="ru-RU" dirty="0" err="1">
                <a:solidFill>
                  <a:schemeClr val="dk1"/>
                </a:solidFill>
              </a:rPr>
              <a:t>тобының</a:t>
            </a:r>
            <a:r>
              <a:rPr lang="ru-RU" dirty="0">
                <a:solidFill>
                  <a:schemeClr val="dk1"/>
                </a:solidFill>
              </a:rPr>
              <a:t> </a:t>
            </a:r>
            <a:r>
              <a:rPr lang="ru-RU" dirty="0" err="1">
                <a:solidFill>
                  <a:schemeClr val="dk1"/>
                </a:solidFill>
              </a:rPr>
              <a:t>қозғалысын</a:t>
            </a:r>
            <a:r>
              <a:rPr lang="ru-RU" dirty="0">
                <a:solidFill>
                  <a:schemeClr val="dk1"/>
                </a:solidFill>
              </a:rPr>
              <a:t> </a:t>
            </a:r>
            <a:r>
              <a:rPr lang="ru-RU" dirty="0" err="1">
                <a:solidFill>
                  <a:schemeClr val="dk1"/>
                </a:solidFill>
              </a:rPr>
              <a:t>бақылауды</a:t>
            </a:r>
            <a:r>
              <a:rPr lang="ru-RU" dirty="0">
                <a:solidFill>
                  <a:schemeClr val="dk1"/>
                </a:solidFill>
              </a:rPr>
              <a:t> </a:t>
            </a:r>
            <a:r>
              <a:rPr lang="ru-RU" dirty="0" err="1">
                <a:solidFill>
                  <a:schemeClr val="dk1"/>
                </a:solidFill>
              </a:rPr>
              <a:t>ұйымдастыру</a:t>
            </a:r>
            <a:r>
              <a:rPr lang="ru-RU" dirty="0">
                <a:solidFill>
                  <a:schemeClr val="dk1"/>
                </a:solidFill>
              </a:rPr>
              <a:t> (</a:t>
            </a:r>
            <a:r>
              <a:rPr lang="ru-RU" dirty="0" err="1">
                <a:solidFill>
                  <a:schemeClr val="dk1"/>
                </a:solidFill>
              </a:rPr>
              <a:t>жеке</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бейнебақылау</a:t>
            </a:r>
            <a:r>
              <a:rPr lang="ru-RU" dirty="0">
                <a:solidFill>
                  <a:schemeClr val="dk1"/>
                </a:solidFill>
              </a:rPr>
              <a:t> </a:t>
            </a:r>
            <a:r>
              <a:rPr lang="ru-RU" dirty="0" err="1">
                <a:solidFill>
                  <a:schemeClr val="dk1"/>
                </a:solidFill>
              </a:rPr>
              <a:t>жүйесі</a:t>
            </a:r>
            <a:r>
              <a:rPr lang="ru-RU" dirty="0">
                <a:solidFill>
                  <a:schemeClr val="dk1"/>
                </a:solidFill>
              </a:rPr>
              <a:t> </a:t>
            </a:r>
            <a:r>
              <a:rPr lang="ru-RU" dirty="0" err="1">
                <a:solidFill>
                  <a:schemeClr val="dk1"/>
                </a:solidFill>
              </a:rPr>
              <a:t>арқылы</a:t>
            </a:r>
            <a:r>
              <a:rPr lang="ru-RU" dirty="0">
                <a:solidFill>
                  <a:schemeClr val="dk1"/>
                </a:solidFill>
              </a:rPr>
              <a:t>)</a:t>
            </a:r>
            <a:endParaRPr b="0" i="0" u="none" strike="noStrike" cap="none" dirty="0">
              <a:solidFill>
                <a:schemeClr val="dk1"/>
              </a:solidFill>
              <a:latin typeface="Arial"/>
              <a:ea typeface="Arial"/>
              <a:cs typeface="Arial"/>
            </a:endParaRPr>
          </a:p>
        </p:txBody>
      </p:sp>
      <p:pic>
        <p:nvPicPr>
          <p:cNvPr id="19" name="Google Shape;467;g1bc6e687a7d_0_1070"/>
          <p:cNvPicPr/>
          <p:nvPr/>
        </p:nvPicPr>
        <p:blipFill>
          <a:blip r:embed="rId2">
            <a:alphaModFix/>
          </a:blip>
          <a:srcRect l="3032" t="15736" r="89219" b="59775"/>
          <a:stretch/>
        </p:blipFill>
        <p:spPr bwMode="auto">
          <a:xfrm flipH="1">
            <a:off x="0" y="2324225"/>
            <a:ext cx="391725" cy="1262099"/>
          </a:xfrm>
          <a:prstGeom prst="rect">
            <a:avLst/>
          </a:prstGeom>
          <a:noFill/>
          <a:ln>
            <a:noFill/>
          </a:ln>
        </p:spPr>
      </p:pic>
      <p:pic>
        <p:nvPicPr>
          <p:cNvPr id="20" name="Google Shape;468;g1bc6e687a7d_0_1070"/>
          <p:cNvPicPr/>
          <p:nvPr/>
        </p:nvPicPr>
        <p:blipFill>
          <a:blip r:embed="rId2">
            <a:alphaModFix/>
          </a:blip>
          <a:srcRect l="14115" t="15736" r="78135" b="59775"/>
          <a:stretch/>
        </p:blipFill>
        <p:spPr bwMode="auto">
          <a:xfrm>
            <a:off x="11802497" y="1317300"/>
            <a:ext cx="391725" cy="1262099"/>
          </a:xfrm>
          <a:prstGeom prst="rect">
            <a:avLst/>
          </a:prstGeom>
          <a:noFill/>
          <a:ln>
            <a:noFill/>
          </a:ln>
        </p:spPr>
      </p:pic>
      <p:sp>
        <p:nvSpPr>
          <p:cNvPr id="21" name="Google Shape;469;g1bc6e687a7d_0_1070"/>
          <p:cNvSpPr/>
          <p:nvPr/>
        </p:nvSpPr>
        <p:spPr bwMode="auto">
          <a:xfrm>
            <a:off x="2235391" y="4110524"/>
            <a:ext cx="7906800" cy="338700"/>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Террористтің</a:t>
            </a:r>
            <a:r>
              <a:rPr lang="ru-RU" sz="1600" b="1" dirty="0">
                <a:solidFill>
                  <a:schemeClr val="dk1"/>
                </a:solidFill>
              </a:rPr>
              <a:t> </a:t>
            </a:r>
            <a:r>
              <a:rPr lang="ru-RU" sz="1600" b="1" dirty="0" err="1">
                <a:solidFill>
                  <a:schemeClr val="dk1"/>
                </a:solidFill>
              </a:rPr>
              <a:t>сыртқы</a:t>
            </a:r>
            <a:r>
              <a:rPr lang="ru-RU" sz="1600" b="1" dirty="0">
                <a:solidFill>
                  <a:schemeClr val="dk1"/>
                </a:solidFill>
              </a:rPr>
              <a:t> </a:t>
            </a:r>
            <a:r>
              <a:rPr lang="ru-RU" sz="1600" b="1" dirty="0" err="1">
                <a:solidFill>
                  <a:schemeClr val="dk1"/>
                </a:solidFill>
              </a:rPr>
              <a:t>белгілері</a:t>
            </a:r>
            <a:r>
              <a:rPr lang="ru-RU" sz="1600" b="1" dirty="0">
                <a:solidFill>
                  <a:schemeClr val="dk1"/>
                </a:solidFill>
              </a:rPr>
              <a:t>:</a:t>
            </a:r>
            <a:endParaRPr sz="1600" b="1" i="0" u="none" strike="noStrike" cap="none" dirty="0">
              <a:solidFill>
                <a:schemeClr val="dk1"/>
              </a:solidFill>
              <a:latin typeface="Arial"/>
              <a:ea typeface="Arial"/>
              <a:cs typeface="Arial"/>
            </a:endParaRPr>
          </a:p>
        </p:txBody>
      </p:sp>
      <p:pic>
        <p:nvPicPr>
          <p:cNvPr id="22" name="Google Shape;470;g1bc6e687a7d_0_1070"/>
          <p:cNvPicPr/>
          <p:nvPr/>
        </p:nvPicPr>
        <p:blipFill>
          <a:blip r:embed="rId3">
            <a:alphaModFix/>
          </a:blip>
          <a:srcRect l="58966" t="51203" r="12611" b="16257"/>
          <a:stretch/>
        </p:blipFill>
        <p:spPr bwMode="auto">
          <a:xfrm flipH="1">
            <a:off x="10362035" y="4306850"/>
            <a:ext cx="1877699" cy="2756575"/>
          </a:xfrm>
          <a:prstGeom prst="rect">
            <a:avLst/>
          </a:prstGeom>
          <a:noFill/>
          <a:ln>
            <a:noFill/>
          </a:ln>
        </p:spPr>
      </p:pic>
      <p:sp>
        <p:nvSpPr>
          <p:cNvPr id="23" name="Google Shape;471;g1bc6e687a7d_0_1070"/>
          <p:cNvSpPr/>
          <p:nvPr/>
        </p:nvSpPr>
        <p:spPr bwMode="auto">
          <a:xfrm>
            <a:off x="304822" y="4533400"/>
            <a:ext cx="5042100" cy="831000"/>
          </a:xfrm>
          <a:prstGeom prst="rect">
            <a:avLst/>
          </a:prstGeom>
          <a:noFill/>
          <a:ln>
            <a:noFill/>
          </a:ln>
        </p:spPr>
        <p:txBody>
          <a:bodyPr spcFirstLastPara="1" wrap="square" lIns="91425" tIns="45700" rIns="91425" bIns="45700" anchor="t" anchorCtr="0">
            <a:noAutofit/>
          </a:bodyPr>
          <a:lstStyle/>
          <a:p>
            <a:pPr lvl="0" algn="just">
              <a:defRPr/>
            </a:pPr>
            <a:r>
              <a:rPr lang="ru-RU" sz="1600" dirty="0" err="1">
                <a:solidFill>
                  <a:schemeClr val="dk1"/>
                </a:solidFill>
              </a:rPr>
              <a:t>қолмен</a:t>
            </a:r>
            <a:r>
              <a:rPr lang="ru-RU" sz="1600" dirty="0">
                <a:solidFill>
                  <a:schemeClr val="dk1"/>
                </a:solidFill>
              </a:rPr>
              <a:t> </a:t>
            </a:r>
            <a:r>
              <a:rPr lang="ru-RU" sz="1600" dirty="0" err="1">
                <a:solidFill>
                  <a:schemeClr val="dk1"/>
                </a:solidFill>
              </a:rPr>
              <a:t>жасалған</a:t>
            </a:r>
            <a:r>
              <a:rPr lang="ru-RU" sz="1600" dirty="0">
                <a:solidFill>
                  <a:schemeClr val="dk1"/>
                </a:solidFill>
              </a:rPr>
              <a:t> </a:t>
            </a:r>
            <a:r>
              <a:rPr lang="ru-RU" sz="1600" dirty="0" err="1">
                <a:solidFill>
                  <a:schemeClr val="dk1"/>
                </a:solidFill>
              </a:rPr>
              <a:t>жарылғыш</a:t>
            </a:r>
            <a:r>
              <a:rPr lang="ru-RU" sz="1600" dirty="0">
                <a:solidFill>
                  <a:schemeClr val="dk1"/>
                </a:solidFill>
              </a:rPr>
              <a:t> </a:t>
            </a:r>
            <a:r>
              <a:rPr lang="ru-RU" sz="1600" dirty="0" err="1">
                <a:solidFill>
                  <a:schemeClr val="dk1"/>
                </a:solidFill>
              </a:rPr>
              <a:t>құрылғының</a:t>
            </a:r>
            <a:r>
              <a:rPr lang="ru-RU" sz="1600" dirty="0">
                <a:solidFill>
                  <a:schemeClr val="dk1"/>
                </a:solidFill>
              </a:rPr>
              <a:t> </a:t>
            </a:r>
            <a:r>
              <a:rPr lang="ru-RU" sz="1600" dirty="0" err="1">
                <a:solidFill>
                  <a:schemeClr val="dk1"/>
                </a:solidFill>
              </a:rPr>
              <a:t>элементтерін</a:t>
            </a:r>
            <a:r>
              <a:rPr lang="ru-RU" sz="1600" dirty="0">
                <a:solidFill>
                  <a:schemeClr val="dk1"/>
                </a:solidFill>
              </a:rPr>
              <a:t> </a:t>
            </a:r>
            <a:r>
              <a:rPr lang="ru-RU" sz="1600" dirty="0" err="1">
                <a:solidFill>
                  <a:schemeClr val="dk1"/>
                </a:solidFill>
              </a:rPr>
              <a:t>жасыруға</a:t>
            </a:r>
            <a:r>
              <a:rPr lang="ru-RU" sz="1600" dirty="0">
                <a:solidFill>
                  <a:schemeClr val="dk1"/>
                </a:solidFill>
              </a:rPr>
              <a:t> </a:t>
            </a:r>
            <a:r>
              <a:rPr lang="ru-RU" sz="1600" dirty="0" err="1">
                <a:solidFill>
                  <a:schemeClr val="dk1"/>
                </a:solidFill>
              </a:rPr>
              <a:t>арналған</a:t>
            </a:r>
            <a:r>
              <a:rPr lang="ru-RU" sz="1600" dirty="0">
                <a:solidFill>
                  <a:schemeClr val="dk1"/>
                </a:solidFill>
              </a:rPr>
              <a:t>, </a:t>
            </a:r>
            <a:r>
              <a:rPr lang="ru-RU" sz="1600" dirty="0" err="1">
                <a:solidFill>
                  <a:schemeClr val="dk1"/>
                </a:solidFill>
              </a:rPr>
              <a:t>ауа</a:t>
            </a:r>
            <a:r>
              <a:rPr lang="ru-RU" sz="1600" dirty="0">
                <a:solidFill>
                  <a:schemeClr val="dk1"/>
                </a:solidFill>
              </a:rPr>
              <a:t> </a:t>
            </a:r>
            <a:r>
              <a:rPr lang="ru-RU" sz="1600" dirty="0" err="1">
                <a:solidFill>
                  <a:schemeClr val="dk1"/>
                </a:solidFill>
              </a:rPr>
              <a:t>райына</a:t>
            </a:r>
            <a:r>
              <a:rPr lang="ru-RU" sz="1600" dirty="0">
                <a:solidFill>
                  <a:schemeClr val="dk1"/>
                </a:solidFill>
              </a:rPr>
              <a:t> </a:t>
            </a:r>
            <a:r>
              <a:rPr lang="ru-RU" sz="1600" dirty="0" err="1">
                <a:solidFill>
                  <a:schemeClr val="dk1"/>
                </a:solidFill>
              </a:rPr>
              <a:t>сай</a:t>
            </a:r>
            <a:r>
              <a:rPr lang="ru-RU" sz="1600" dirty="0">
                <a:solidFill>
                  <a:schemeClr val="dk1"/>
                </a:solidFill>
              </a:rPr>
              <a:t> </a:t>
            </a:r>
            <a:r>
              <a:rPr lang="ru-RU" sz="1600" dirty="0" err="1">
                <a:solidFill>
                  <a:schemeClr val="dk1"/>
                </a:solidFill>
              </a:rPr>
              <a:t>келмейтін</a:t>
            </a:r>
            <a:r>
              <a:rPr lang="ru-RU" sz="1600" dirty="0">
                <a:solidFill>
                  <a:schemeClr val="dk1"/>
                </a:solidFill>
              </a:rPr>
              <a:t> </a:t>
            </a:r>
            <a:r>
              <a:rPr lang="ru-RU" sz="1600" dirty="0" err="1">
                <a:solidFill>
                  <a:schemeClr val="dk1"/>
                </a:solidFill>
              </a:rPr>
              <a:t>киім</a:t>
            </a:r>
            <a:endParaRPr sz="1600" i="0" u="none" strike="noStrike" cap="none" dirty="0">
              <a:solidFill>
                <a:schemeClr val="dk1"/>
              </a:solidFill>
              <a:latin typeface="Calibri"/>
              <a:ea typeface="Calibri"/>
              <a:cs typeface="Calibri"/>
            </a:endParaRPr>
          </a:p>
        </p:txBody>
      </p:sp>
      <p:cxnSp>
        <p:nvCxnSpPr>
          <p:cNvPr id="24" name="Google Shape;472;g1bc6e687a7d_0_1070"/>
          <p:cNvCxnSpPr>
            <a:cxnSpLocks/>
          </p:cNvCxnSpPr>
          <p:nvPr/>
        </p:nvCxnSpPr>
        <p:spPr bwMode="auto">
          <a:xfrm>
            <a:off x="262789" y="5462994"/>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25" name="Google Shape;473;g1bc6e687a7d_0_1070"/>
          <p:cNvSpPr/>
          <p:nvPr/>
        </p:nvSpPr>
        <p:spPr bwMode="auto">
          <a:xfrm>
            <a:off x="304825" y="5592225"/>
            <a:ext cx="4785900" cy="543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торчащие из-под одежды элементы</a:t>
            </a:r>
            <a:r>
              <a:rPr lang="en-US" sz="1600">
                <a:solidFill>
                  <a:schemeClr val="dk1"/>
                </a:solidFill>
              </a:rPr>
              <a:t> СВУ, провода, тумблеры, выключатели</a:t>
            </a:r>
            <a:endParaRPr sz="1600" b="0" i="0" u="none" strike="noStrike" cap="none">
              <a:solidFill>
                <a:schemeClr val="dk1"/>
              </a:solidFill>
              <a:latin typeface="Calibri"/>
              <a:ea typeface="Calibri"/>
              <a:cs typeface="Calibri"/>
            </a:endParaRPr>
          </a:p>
        </p:txBody>
      </p:sp>
      <p:cxnSp>
        <p:nvCxnSpPr>
          <p:cNvPr id="26" name="Google Shape;474;g1bc6e687a7d_0_1070"/>
          <p:cNvCxnSpPr>
            <a:cxnSpLocks/>
          </p:cNvCxnSpPr>
          <p:nvPr/>
        </p:nvCxnSpPr>
        <p:spPr bwMode="auto">
          <a:xfrm>
            <a:off x="262789" y="6235219"/>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27" name="Google Shape;475;g1bc6e687a7d_0_1070"/>
          <p:cNvSpPr/>
          <p:nvPr/>
        </p:nvSpPr>
        <p:spPr bwMode="auto">
          <a:xfrm>
            <a:off x="304825" y="6311424"/>
            <a:ext cx="4785900" cy="7527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наличие в руках больших сумок или баулов,</a:t>
            </a:r>
            <a:r>
              <a:rPr lang="en-US" sz="1600">
                <a:solidFill>
                  <a:schemeClr val="dk1"/>
                </a:solidFill>
              </a:rPr>
              <a:t> в которых можно скрыть оружие или взрывное устройство</a:t>
            </a:r>
            <a:endParaRPr sz="1600" b="0" i="0" u="none" strike="noStrike" cap="none">
              <a:solidFill>
                <a:schemeClr val="dk1"/>
              </a:solidFill>
              <a:latin typeface="Calibri"/>
              <a:ea typeface="Calibri"/>
              <a:cs typeface="Calibri"/>
            </a:endParaRPr>
          </a:p>
        </p:txBody>
      </p:sp>
      <p:cxnSp>
        <p:nvCxnSpPr>
          <p:cNvPr id="28" name="Google Shape;476;g1bc6e687a7d_0_1070"/>
          <p:cNvCxnSpPr>
            <a:cxnSpLocks/>
          </p:cNvCxnSpPr>
          <p:nvPr/>
        </p:nvCxnSpPr>
        <p:spPr bwMode="auto">
          <a:xfrm>
            <a:off x="262789" y="7315818"/>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29" name="Google Shape;477;g1bc6e687a7d_0_1070"/>
          <p:cNvSpPr/>
          <p:nvPr/>
        </p:nvSpPr>
        <p:spPr bwMode="auto">
          <a:xfrm>
            <a:off x="5551721" y="4638763"/>
            <a:ext cx="5042100" cy="831000"/>
          </a:xfrm>
          <a:prstGeom prst="rect">
            <a:avLst/>
          </a:prstGeom>
          <a:noFill/>
          <a:ln>
            <a:noFill/>
          </a:ln>
        </p:spPr>
        <p:txBody>
          <a:bodyPr spcFirstLastPara="1" wrap="square" lIns="91425" tIns="45700" rIns="91425" bIns="45700" anchor="t" anchorCtr="0">
            <a:noAutofit/>
          </a:bodyPr>
          <a:lstStyle/>
          <a:p>
            <a:pPr lvl="0" algn="just">
              <a:defRPr/>
            </a:pPr>
            <a:r>
              <a:rPr lang="ru-RU" sz="1600" dirty="0" err="1">
                <a:solidFill>
                  <a:schemeClr val="dk1"/>
                </a:solidFill>
              </a:rPr>
              <a:t>тасымалданатын</a:t>
            </a:r>
            <a:r>
              <a:rPr lang="ru-RU" sz="1600" dirty="0">
                <a:solidFill>
                  <a:schemeClr val="dk1"/>
                </a:solidFill>
              </a:rPr>
              <a:t> </a:t>
            </a:r>
            <a:r>
              <a:rPr lang="ru-RU" sz="1600" dirty="0" err="1">
                <a:solidFill>
                  <a:schemeClr val="dk1"/>
                </a:solidFill>
              </a:rPr>
              <a:t>заттарды</a:t>
            </a:r>
            <a:r>
              <a:rPr lang="ru-RU" sz="1600" dirty="0">
                <a:solidFill>
                  <a:schemeClr val="dk1"/>
                </a:solidFill>
              </a:rPr>
              <a:t> </a:t>
            </a:r>
            <a:r>
              <a:rPr lang="ru-RU" sz="1600" dirty="0" err="1">
                <a:solidFill>
                  <a:schemeClr val="dk1"/>
                </a:solidFill>
              </a:rPr>
              <a:t>ұқыпты</a:t>
            </a:r>
            <a:r>
              <a:rPr lang="ru-RU" sz="1600" dirty="0">
                <a:solidFill>
                  <a:schemeClr val="dk1"/>
                </a:solidFill>
              </a:rPr>
              <a:t> </a:t>
            </a:r>
            <a:r>
              <a:rPr lang="ru-RU" sz="1600" dirty="0" err="1">
                <a:solidFill>
                  <a:schemeClr val="dk1"/>
                </a:solidFill>
              </a:rPr>
              <a:t>ұстау</a:t>
            </a:r>
            <a:r>
              <a:rPr lang="ru-RU" sz="1600" dirty="0">
                <a:solidFill>
                  <a:schemeClr val="dk1"/>
                </a:solidFill>
              </a:rPr>
              <a:t>, </a:t>
            </a:r>
            <a:r>
              <a:rPr lang="ru-RU" sz="1600" dirty="0" err="1">
                <a:solidFill>
                  <a:schemeClr val="dk1"/>
                </a:solidFill>
              </a:rPr>
              <a:t>оларды</a:t>
            </a:r>
            <a:r>
              <a:rPr lang="ru-RU" sz="1600" dirty="0">
                <a:solidFill>
                  <a:schemeClr val="dk1"/>
                </a:solidFill>
              </a:rPr>
              <a:t> </a:t>
            </a:r>
            <a:r>
              <a:rPr lang="ru-RU" sz="1600" dirty="0" err="1">
                <a:solidFill>
                  <a:schemeClr val="dk1"/>
                </a:solidFill>
              </a:rPr>
              <a:t>денеге</a:t>
            </a:r>
            <a:r>
              <a:rPr lang="ru-RU" sz="1600" dirty="0">
                <a:solidFill>
                  <a:schemeClr val="dk1"/>
                </a:solidFill>
              </a:rPr>
              <a:t> </a:t>
            </a:r>
            <a:r>
              <a:rPr lang="ru-RU" sz="1600" dirty="0" err="1">
                <a:solidFill>
                  <a:schemeClr val="dk1"/>
                </a:solidFill>
              </a:rPr>
              <a:t>қысу</a:t>
            </a:r>
            <a:r>
              <a:rPr lang="ru-RU" sz="1600" dirty="0">
                <a:solidFill>
                  <a:schemeClr val="dk1"/>
                </a:solidFill>
              </a:rPr>
              <a:t> </a:t>
            </a:r>
            <a:r>
              <a:rPr lang="ru-RU" sz="1600" dirty="0" err="1">
                <a:solidFill>
                  <a:schemeClr val="dk1"/>
                </a:solidFill>
              </a:rPr>
              <a:t>және</a:t>
            </a:r>
            <a:r>
              <a:rPr lang="ru-RU" sz="1600" dirty="0">
                <a:solidFill>
                  <a:schemeClr val="dk1"/>
                </a:solidFill>
              </a:rPr>
              <a:t> </a:t>
            </a:r>
            <a:r>
              <a:rPr lang="ru-RU" sz="1600" dirty="0" err="1">
                <a:solidFill>
                  <a:schemeClr val="dk1"/>
                </a:solidFill>
              </a:rPr>
              <a:t>оларды</a:t>
            </a:r>
            <a:r>
              <a:rPr lang="ru-RU" sz="1600" dirty="0">
                <a:solidFill>
                  <a:schemeClr val="dk1"/>
                </a:solidFill>
              </a:rPr>
              <a:t> </a:t>
            </a:r>
            <a:r>
              <a:rPr lang="ru-RU" sz="1600" dirty="0" err="1">
                <a:solidFill>
                  <a:schemeClr val="dk1"/>
                </a:solidFill>
              </a:rPr>
              <a:t>мезгіл-мезгіл</a:t>
            </a:r>
            <a:r>
              <a:rPr lang="ru-RU" sz="1600" dirty="0">
                <a:solidFill>
                  <a:schemeClr val="dk1"/>
                </a:solidFill>
              </a:rPr>
              <a:t> </a:t>
            </a:r>
            <a:r>
              <a:rPr lang="ru-RU" sz="1600" dirty="0" err="1">
                <a:solidFill>
                  <a:schemeClr val="dk1"/>
                </a:solidFill>
              </a:rPr>
              <a:t>еріксіз</a:t>
            </a:r>
            <a:r>
              <a:rPr lang="ru-RU" sz="1600" dirty="0">
                <a:solidFill>
                  <a:schemeClr val="dk1"/>
                </a:solidFill>
              </a:rPr>
              <a:t> </a:t>
            </a:r>
            <a:r>
              <a:rPr lang="ru-RU" sz="1600" dirty="0" err="1">
                <a:solidFill>
                  <a:schemeClr val="dk1"/>
                </a:solidFill>
              </a:rPr>
              <a:t>сезіну</a:t>
            </a:r>
            <a:endParaRPr sz="1600" i="0" u="none" strike="noStrike" cap="none" dirty="0">
              <a:solidFill>
                <a:schemeClr val="dk1"/>
              </a:solidFill>
              <a:latin typeface="Calibri"/>
              <a:ea typeface="Calibri"/>
              <a:cs typeface="Calibri"/>
            </a:endParaRPr>
          </a:p>
        </p:txBody>
      </p:sp>
      <p:cxnSp>
        <p:nvCxnSpPr>
          <p:cNvPr id="30" name="Google Shape;478;g1bc6e687a7d_0_1070"/>
          <p:cNvCxnSpPr>
            <a:cxnSpLocks/>
          </p:cNvCxnSpPr>
          <p:nvPr/>
        </p:nvCxnSpPr>
        <p:spPr bwMode="auto">
          <a:xfrm>
            <a:off x="5509689" y="5568357"/>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31" name="Google Shape;479;g1bc6e687a7d_0_1070"/>
          <p:cNvSpPr/>
          <p:nvPr/>
        </p:nvSpPr>
        <p:spPr bwMode="auto">
          <a:xfrm>
            <a:off x="5551725" y="5745613"/>
            <a:ext cx="5042100" cy="1262099"/>
          </a:xfrm>
          <a:prstGeom prst="rect">
            <a:avLst/>
          </a:prstGeom>
          <a:noFill/>
          <a:ln>
            <a:noFill/>
          </a:ln>
        </p:spPr>
        <p:txBody>
          <a:bodyPr spcFirstLastPara="1" wrap="square" lIns="91425" tIns="45700" rIns="91425" bIns="45700" anchor="t" anchorCtr="0">
            <a:noAutofit/>
          </a:bodyPr>
          <a:lstStyle/>
          <a:p>
            <a:pPr lvl="0" algn="just">
              <a:defRPr/>
            </a:pPr>
            <a:r>
              <a:rPr lang="ru-RU" sz="1600" b="1" dirty="0" err="1">
                <a:solidFill>
                  <a:schemeClr val="dk1"/>
                </a:solidFill>
              </a:rPr>
              <a:t>әртүрлі</a:t>
            </a:r>
            <a:r>
              <a:rPr lang="ru-RU" sz="1600" b="1" dirty="0">
                <a:solidFill>
                  <a:schemeClr val="dk1"/>
                </a:solidFill>
              </a:rPr>
              <a:t> </a:t>
            </a:r>
            <a:r>
              <a:rPr lang="ru-RU" sz="1600" b="1" dirty="0" err="1">
                <a:solidFill>
                  <a:schemeClr val="dk1"/>
                </a:solidFill>
              </a:rPr>
              <a:t>бұзушылықтар</a:t>
            </a:r>
            <a:r>
              <a:rPr lang="ru-RU" sz="1600" b="1" dirty="0">
                <a:solidFill>
                  <a:schemeClr val="dk1"/>
                </a:solidFill>
              </a:rPr>
              <a:t> </a:t>
            </a:r>
            <a:r>
              <a:rPr lang="ru-RU" sz="1600" b="1" dirty="0" err="1">
                <a:solidFill>
                  <a:schemeClr val="dk1"/>
                </a:solidFill>
              </a:rPr>
              <a:t>болуы</a:t>
            </a:r>
            <a:r>
              <a:rPr lang="ru-RU" sz="1600" b="1" dirty="0">
                <a:solidFill>
                  <a:schemeClr val="dk1"/>
                </a:solidFill>
              </a:rPr>
              <a:t> </a:t>
            </a:r>
            <a:r>
              <a:rPr lang="ru-RU" sz="1600" b="1" dirty="0" err="1">
                <a:solidFill>
                  <a:schemeClr val="dk1"/>
                </a:solidFill>
              </a:rPr>
              <a:t>мүмкін</a:t>
            </a:r>
            <a:r>
              <a:rPr lang="ru-RU" sz="1600" b="1" dirty="0">
                <a:solidFill>
                  <a:schemeClr val="dk1"/>
                </a:solidFill>
              </a:rPr>
              <a:t> </a:t>
            </a:r>
            <a:r>
              <a:rPr lang="ru-RU" sz="1600" b="1" dirty="0" err="1">
                <a:solidFill>
                  <a:schemeClr val="dk1"/>
                </a:solidFill>
              </a:rPr>
              <a:t>камуфляждық</a:t>
            </a:r>
            <a:r>
              <a:rPr lang="ru-RU" sz="1600" b="1" dirty="0">
                <a:solidFill>
                  <a:schemeClr val="dk1"/>
                </a:solidFill>
              </a:rPr>
              <a:t> </a:t>
            </a:r>
            <a:r>
              <a:rPr lang="ru-RU" sz="1600" b="1" dirty="0" err="1">
                <a:solidFill>
                  <a:schemeClr val="dk1"/>
                </a:solidFill>
              </a:rPr>
              <a:t>форманы</a:t>
            </a:r>
            <a:r>
              <a:rPr lang="ru-RU" sz="1600" b="1" dirty="0">
                <a:solidFill>
                  <a:schemeClr val="dk1"/>
                </a:solidFill>
              </a:rPr>
              <a:t> </a:t>
            </a:r>
            <a:r>
              <a:rPr lang="ru-RU" sz="1600" b="1" dirty="0" err="1">
                <a:solidFill>
                  <a:schemeClr val="dk1"/>
                </a:solidFill>
              </a:rPr>
              <a:t>пайдалану</a:t>
            </a:r>
            <a:r>
              <a:rPr lang="ru-RU" sz="1600" b="1" dirty="0">
                <a:solidFill>
                  <a:schemeClr val="dk1"/>
                </a:solidFill>
              </a:rPr>
              <a:t> (</a:t>
            </a:r>
            <a:r>
              <a:rPr lang="ru-RU" sz="1600" b="1" dirty="0" err="1">
                <a:solidFill>
                  <a:schemeClr val="dk1"/>
                </a:solidFill>
              </a:rPr>
              <a:t>шеврондардың</a:t>
            </a:r>
            <a:r>
              <a:rPr lang="ru-RU" sz="1600" b="1" dirty="0">
                <a:solidFill>
                  <a:schemeClr val="dk1"/>
                </a:solidFill>
              </a:rPr>
              <a:t> </a:t>
            </a:r>
            <a:r>
              <a:rPr lang="ru-RU" sz="1600" b="1" dirty="0" err="1">
                <a:solidFill>
                  <a:schemeClr val="dk1"/>
                </a:solidFill>
              </a:rPr>
              <a:t>болмауы</a:t>
            </a:r>
            <a:r>
              <a:rPr lang="ru-RU" sz="1600" b="1" dirty="0">
                <a:solidFill>
                  <a:schemeClr val="dk1"/>
                </a:solidFill>
              </a:rPr>
              <a:t>, </a:t>
            </a:r>
            <a:r>
              <a:rPr lang="ru-RU" sz="1600" b="1" dirty="0" err="1">
                <a:solidFill>
                  <a:schemeClr val="dk1"/>
                </a:solidFill>
              </a:rPr>
              <a:t>форманың</a:t>
            </a:r>
            <a:r>
              <a:rPr lang="ru-RU" sz="1600" b="1" dirty="0">
                <a:solidFill>
                  <a:schemeClr val="dk1"/>
                </a:solidFill>
              </a:rPr>
              <a:t> </a:t>
            </a:r>
            <a:r>
              <a:rPr lang="ru-RU" sz="1600" b="1" dirty="0" err="1">
                <a:solidFill>
                  <a:schemeClr val="dk1"/>
                </a:solidFill>
              </a:rPr>
              <a:t>төменгі</a:t>
            </a:r>
            <a:r>
              <a:rPr lang="ru-RU" sz="1600" b="1" dirty="0">
                <a:solidFill>
                  <a:schemeClr val="dk1"/>
                </a:solidFill>
              </a:rPr>
              <a:t> </a:t>
            </a:r>
            <a:r>
              <a:rPr lang="ru-RU" sz="1600" b="1" dirty="0" err="1">
                <a:solidFill>
                  <a:schemeClr val="dk1"/>
                </a:solidFill>
              </a:rPr>
              <a:t>және</a:t>
            </a:r>
            <a:r>
              <a:rPr lang="ru-RU" sz="1600" b="1" dirty="0">
                <a:solidFill>
                  <a:schemeClr val="dk1"/>
                </a:solidFill>
              </a:rPr>
              <a:t> </a:t>
            </a:r>
            <a:r>
              <a:rPr lang="ru-RU" sz="1600" b="1" dirty="0" err="1">
                <a:solidFill>
                  <a:schemeClr val="dk1"/>
                </a:solidFill>
              </a:rPr>
              <a:t>жоғарғы</a:t>
            </a:r>
            <a:r>
              <a:rPr lang="ru-RU" sz="1600" b="1" dirty="0">
                <a:solidFill>
                  <a:schemeClr val="dk1"/>
                </a:solidFill>
              </a:rPr>
              <a:t> </a:t>
            </a:r>
            <a:r>
              <a:rPr lang="ru-RU" sz="1600" b="1" dirty="0" err="1">
                <a:solidFill>
                  <a:schemeClr val="dk1"/>
                </a:solidFill>
              </a:rPr>
              <a:t>бөліктерінің</a:t>
            </a:r>
            <a:r>
              <a:rPr lang="ru-RU" sz="1600" b="1" dirty="0">
                <a:solidFill>
                  <a:schemeClr val="dk1"/>
                </a:solidFill>
              </a:rPr>
              <a:t> </a:t>
            </a:r>
            <a:r>
              <a:rPr lang="ru-RU" sz="1600" b="1" dirty="0" err="1">
                <a:solidFill>
                  <a:schemeClr val="dk1"/>
                </a:solidFill>
              </a:rPr>
              <a:t>түсінің</a:t>
            </a:r>
            <a:r>
              <a:rPr lang="ru-RU" sz="1600" b="1" dirty="0">
                <a:solidFill>
                  <a:schemeClr val="dk1"/>
                </a:solidFill>
              </a:rPr>
              <a:t> </a:t>
            </a:r>
            <a:r>
              <a:rPr lang="ru-RU" sz="1600" b="1" dirty="0" err="1">
                <a:solidFill>
                  <a:schemeClr val="dk1"/>
                </a:solidFill>
              </a:rPr>
              <a:t>сәйкес</a:t>
            </a:r>
            <a:r>
              <a:rPr lang="ru-RU" sz="1600" b="1" dirty="0">
                <a:solidFill>
                  <a:schemeClr val="dk1"/>
                </a:solidFill>
              </a:rPr>
              <a:t> </a:t>
            </a:r>
            <a:r>
              <a:rPr lang="ru-RU" sz="1600" b="1" dirty="0" err="1">
                <a:solidFill>
                  <a:schemeClr val="dk1"/>
                </a:solidFill>
              </a:rPr>
              <a:t>келмеуі</a:t>
            </a:r>
            <a:r>
              <a:rPr lang="ru-RU" sz="1600" b="1" dirty="0">
                <a:solidFill>
                  <a:schemeClr val="dk1"/>
                </a:solidFill>
              </a:rPr>
              <a:t>, бас </a:t>
            </a:r>
            <a:r>
              <a:rPr lang="ru-RU" sz="1600" b="1" dirty="0" err="1">
                <a:solidFill>
                  <a:schemeClr val="dk1"/>
                </a:solidFill>
              </a:rPr>
              <a:t>киім</a:t>
            </a:r>
            <a:r>
              <a:rPr lang="ru-RU" sz="1600" b="1" dirty="0">
                <a:solidFill>
                  <a:schemeClr val="dk1"/>
                </a:solidFill>
              </a:rPr>
              <a:t>)</a:t>
            </a:r>
            <a:endParaRPr sz="1600" b="0" i="0" u="none" strike="noStrike" cap="none" dirty="0">
              <a:solidFill>
                <a:schemeClr val="dk1"/>
              </a:solidFill>
              <a:latin typeface="Calibri"/>
              <a:ea typeface="Calibri"/>
              <a:cs typeface="Calibri"/>
            </a:endParaRPr>
          </a:p>
        </p:txBody>
      </p:sp>
      <p:cxnSp>
        <p:nvCxnSpPr>
          <p:cNvPr id="32" name="Google Shape;480;g1bc6e687a7d_0_1070"/>
          <p:cNvCxnSpPr>
            <a:cxnSpLocks/>
          </p:cNvCxnSpPr>
          <p:nvPr/>
        </p:nvCxnSpPr>
        <p:spPr bwMode="auto">
          <a:xfrm>
            <a:off x="5509689" y="7315832"/>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33" name="Google Shape;481;g1bc6e687a7d_0_1070"/>
          <p:cNvSpPr/>
          <p:nvPr/>
        </p:nvSpPr>
        <p:spPr bwMode="auto">
          <a:xfrm>
            <a:off x="-5" y="4317120"/>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34" name="Google Shape;482;g1bc6e687a7d_0_1070"/>
          <p:cNvSpPr/>
          <p:nvPr/>
        </p:nvSpPr>
        <p:spPr bwMode="auto">
          <a:xfrm>
            <a:off x="11745908" y="4317120"/>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35" name="Google Shape;483;g1bc6e687a7d_0_1070"/>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Террористердің</a:t>
            </a:r>
            <a:r>
              <a:rPr lang="ru-RU" sz="1600" b="1" dirty="0">
                <a:solidFill>
                  <a:srgbClr val="002060"/>
                </a:solidFill>
              </a:rPr>
              <a:t> </a:t>
            </a: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ұйымына</a:t>
            </a:r>
            <a:r>
              <a:rPr lang="ru-RU" sz="1600" b="1" dirty="0">
                <a:solidFill>
                  <a:srgbClr val="002060"/>
                </a:solidFill>
              </a:rPr>
              <a:t> </a:t>
            </a:r>
            <a:r>
              <a:rPr lang="ru-RU" sz="1600" b="1" dirty="0" err="1">
                <a:solidFill>
                  <a:srgbClr val="002060"/>
                </a:solidFill>
              </a:rPr>
              <a:t>шабуылы</a:t>
            </a:r>
            <a:r>
              <a:rPr lang="ru-RU" sz="1600" b="1" dirty="0">
                <a:solidFill>
                  <a:srgbClr val="002060"/>
                </a:solidFill>
              </a:rPr>
              <a:t> </a:t>
            </a:r>
            <a:r>
              <a:rPr lang="ru-RU" sz="1600" b="1" dirty="0" err="1">
                <a:solidFill>
                  <a:srgbClr val="002060"/>
                </a:solidFill>
              </a:rPr>
              <a:t>кезіндегі</a:t>
            </a:r>
            <a:r>
              <a:rPr lang="ru-RU" sz="1600" b="1" dirty="0">
                <a:solidFill>
                  <a:srgbClr val="002060"/>
                </a:solidFill>
              </a:rPr>
              <a:t> </a:t>
            </a:r>
            <a:r>
              <a:rPr lang="ru-RU" sz="1600" b="1" dirty="0" err="1">
                <a:solidFill>
                  <a:srgbClr val="002060"/>
                </a:solidFill>
              </a:rPr>
              <a:t>әрекеттер</a:t>
            </a:r>
            <a:r>
              <a:rPr lang="ru-RU" sz="1600" b="1" dirty="0">
                <a:solidFill>
                  <a:srgbClr val="002060"/>
                </a:solidFill>
              </a:rPr>
              <a:t> АЛГОРИТМІ</a:t>
            </a:r>
            <a:endParaRPr sz="1600"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88;g1bc6e687a7d_0_1152"/>
          <p:cNvSpPr/>
          <p:nvPr/>
        </p:nvSpPr>
        <p:spPr bwMode="auto">
          <a:xfrm>
            <a:off x="0" y="5501312"/>
            <a:ext cx="12239700" cy="1300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489;g1bc6e687a7d_0_1152"/>
          <p:cNvSpPr/>
          <p:nvPr/>
        </p:nvSpPr>
        <p:spPr bwMode="auto">
          <a:xfrm rot="5400000">
            <a:off x="10482392" y="467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490;g1bc6e687a7d_0_1152"/>
          <p:cNvSpPr/>
          <p:nvPr/>
        </p:nvSpPr>
        <p:spPr bwMode="auto">
          <a:xfrm rot="5400000">
            <a:off x="1553342" y="467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491;g1bc6e687a7d_0_1152"/>
          <p:cNvSpPr/>
          <p:nvPr/>
        </p:nvSpPr>
        <p:spPr bwMode="auto">
          <a:xfrm>
            <a:off x="2978229" y="37704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492;g1bc6e687a7d_0_1152"/>
          <p:cNvSpPr/>
          <p:nvPr/>
        </p:nvSpPr>
        <p:spPr bwMode="auto">
          <a:xfrm>
            <a:off x="6569783" y="37704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493;g1bc6e687a7d_0_1152"/>
          <p:cNvSpPr/>
          <p:nvPr/>
        </p:nvSpPr>
        <p:spPr bwMode="auto">
          <a:xfrm>
            <a:off x="9367717" y="37704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494;g1bc6e687a7d_0_1152"/>
          <p:cNvSpPr/>
          <p:nvPr/>
        </p:nvSpPr>
        <p:spPr bwMode="auto">
          <a:xfrm>
            <a:off x="138025" y="92424"/>
            <a:ext cx="12101700" cy="838125"/>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ұйымдарында</a:t>
            </a:r>
            <a:r>
              <a:rPr lang="ru-RU" sz="1600" b="1" dirty="0">
                <a:solidFill>
                  <a:srgbClr val="002060"/>
                </a:solidFill>
              </a:rPr>
              <a:t> </a:t>
            </a:r>
            <a:r>
              <a:rPr lang="ru-RU" sz="1600" b="1" dirty="0" err="1">
                <a:solidFill>
                  <a:srgbClr val="002060"/>
                </a:solidFill>
              </a:rPr>
              <a:t>және</a:t>
            </a:r>
            <a:r>
              <a:rPr lang="ru-RU" sz="1600" b="1" dirty="0">
                <a:solidFill>
                  <a:srgbClr val="002060"/>
                </a:solidFill>
              </a:rPr>
              <a:t> </a:t>
            </a:r>
            <a:r>
              <a:rPr lang="ru-RU" sz="1600" b="1" dirty="0" err="1">
                <a:solidFill>
                  <a:srgbClr val="002060"/>
                </a:solidFill>
              </a:rPr>
              <a:t>оның</a:t>
            </a:r>
            <a:r>
              <a:rPr lang="ru-RU" sz="1600" b="1" dirty="0">
                <a:solidFill>
                  <a:srgbClr val="002060"/>
                </a:solidFill>
              </a:rPr>
              <a:t> </a:t>
            </a:r>
            <a:r>
              <a:rPr lang="ru-RU" sz="1600" b="1" dirty="0" err="1">
                <a:solidFill>
                  <a:srgbClr val="002060"/>
                </a:solidFill>
              </a:rPr>
              <a:t>аумағында</a:t>
            </a:r>
            <a:r>
              <a:rPr lang="ru-RU" sz="1600" b="1" dirty="0">
                <a:solidFill>
                  <a:srgbClr val="002060"/>
                </a:solidFill>
              </a:rPr>
              <a:t> терроризм </a:t>
            </a:r>
            <a:r>
              <a:rPr lang="ru-RU" sz="1600" b="1" dirty="0" err="1">
                <a:solidFill>
                  <a:srgbClr val="002060"/>
                </a:solidFill>
              </a:rPr>
              <a:t>актілерінің</a:t>
            </a:r>
            <a:r>
              <a:rPr lang="ru-RU" sz="1600" b="1" dirty="0">
                <a:solidFill>
                  <a:srgbClr val="002060"/>
                </a:solidFill>
              </a:rPr>
              <a:t> </a:t>
            </a:r>
            <a:r>
              <a:rPr lang="ru-RU" sz="1600" b="1" dirty="0" err="1">
                <a:solidFill>
                  <a:srgbClr val="002060"/>
                </a:solidFill>
              </a:rPr>
              <a:t>алдын</a:t>
            </a:r>
            <a:r>
              <a:rPr lang="ru-RU" sz="1600" b="1" dirty="0">
                <a:solidFill>
                  <a:srgbClr val="002060"/>
                </a:solidFill>
              </a:rPr>
              <a:t> </a:t>
            </a:r>
            <a:r>
              <a:rPr lang="ru-RU" sz="1600" b="1" dirty="0" err="1">
                <a:solidFill>
                  <a:srgbClr val="002060"/>
                </a:solidFill>
              </a:rPr>
              <a:t>алу</a:t>
            </a:r>
            <a:r>
              <a:rPr lang="ru-RU" sz="1600" b="1" dirty="0">
                <a:solidFill>
                  <a:srgbClr val="002060"/>
                </a:solidFill>
              </a:rPr>
              <a:t> </a:t>
            </a:r>
            <a:r>
              <a:rPr lang="ru-RU" sz="1600" b="1" dirty="0" err="1">
                <a:solidFill>
                  <a:srgbClr val="002060"/>
                </a:solidFill>
              </a:rPr>
              <a:t>бойынша</a:t>
            </a:r>
            <a:r>
              <a:rPr lang="ru-RU" sz="1600" b="1" dirty="0">
                <a:solidFill>
                  <a:srgbClr val="002060"/>
                </a:solidFill>
              </a:rPr>
              <a:t> ПРАКТИКАЛЫҚ ШАРАЛАР</a:t>
            </a:r>
            <a:endParaRPr sz="1600" b="1" dirty="0">
              <a:solidFill>
                <a:srgbClr val="002060"/>
              </a:solidFill>
            </a:endParaRPr>
          </a:p>
        </p:txBody>
      </p:sp>
      <p:sp>
        <p:nvSpPr>
          <p:cNvPr id="11" name="Google Shape;495;g1bc6e687a7d_0_1152"/>
          <p:cNvSpPr/>
          <p:nvPr/>
        </p:nvSpPr>
        <p:spPr bwMode="auto">
          <a:xfrm>
            <a:off x="6824025" y="1320550"/>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496;g1bc6e687a7d_0_1152"/>
          <p:cNvSpPr/>
          <p:nvPr/>
        </p:nvSpPr>
        <p:spPr bwMode="auto">
          <a:xfrm>
            <a:off x="3439958" y="1320550"/>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497;g1bc6e687a7d_0_1152"/>
          <p:cNvSpPr/>
          <p:nvPr/>
        </p:nvSpPr>
        <p:spPr bwMode="auto">
          <a:xfrm>
            <a:off x="597150" y="1320550"/>
            <a:ext cx="27738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498;g1bc6e687a7d_0_1152"/>
          <p:cNvSpPr/>
          <p:nvPr/>
        </p:nvSpPr>
        <p:spPr bwMode="auto">
          <a:xfrm>
            <a:off x="655149" y="1414300"/>
            <a:ext cx="25359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лаңкестікке</a:t>
            </a:r>
            <a:r>
              <a:rPr lang="ru-RU" sz="1200" dirty="0">
                <a:solidFill>
                  <a:schemeClr val="dk1"/>
                </a:solidFill>
              </a:rPr>
              <a:t> </a:t>
            </a:r>
            <a:r>
              <a:rPr lang="ru-RU" sz="1200" dirty="0" err="1">
                <a:solidFill>
                  <a:schemeClr val="dk1"/>
                </a:solidFill>
              </a:rPr>
              <a:t>қарсы</a:t>
            </a:r>
            <a:r>
              <a:rPr lang="ru-RU" sz="1200" dirty="0">
                <a:solidFill>
                  <a:schemeClr val="dk1"/>
                </a:solidFill>
              </a:rPr>
              <a:t> </a:t>
            </a:r>
            <a:r>
              <a:rPr lang="ru-RU" sz="1200" dirty="0" err="1">
                <a:solidFill>
                  <a:schemeClr val="dk1"/>
                </a:solidFill>
              </a:rPr>
              <a:t>іс-қимыл</a:t>
            </a:r>
            <a:r>
              <a:rPr lang="ru-RU" sz="1200" dirty="0">
                <a:solidFill>
                  <a:schemeClr val="dk1"/>
                </a:solidFill>
              </a:rPr>
              <a:t> </a:t>
            </a:r>
            <a:r>
              <a:rPr lang="ru-RU" sz="1200" dirty="0" err="1">
                <a:solidFill>
                  <a:schemeClr val="dk1"/>
                </a:solidFill>
              </a:rPr>
              <a:t>саласындағы</a:t>
            </a:r>
            <a:r>
              <a:rPr lang="ru-RU" sz="1200" dirty="0">
                <a:solidFill>
                  <a:schemeClr val="dk1"/>
                </a:solidFill>
              </a:rPr>
              <a:t> </a:t>
            </a:r>
            <a:r>
              <a:rPr lang="ru-RU" sz="1200" dirty="0" err="1">
                <a:solidFill>
                  <a:schemeClr val="dk1"/>
                </a:solidFill>
              </a:rPr>
              <a:t>басшылыққа</a:t>
            </a:r>
            <a:r>
              <a:rPr lang="ru-RU" sz="1200" dirty="0">
                <a:solidFill>
                  <a:schemeClr val="dk1"/>
                </a:solidFill>
              </a:rPr>
              <a:t> </a:t>
            </a:r>
            <a:r>
              <a:rPr lang="ru-RU" sz="1200" dirty="0" err="1">
                <a:solidFill>
                  <a:schemeClr val="dk1"/>
                </a:solidFill>
              </a:rPr>
              <a:t>алынатын</a:t>
            </a:r>
            <a:r>
              <a:rPr lang="ru-RU" sz="1200" dirty="0">
                <a:solidFill>
                  <a:schemeClr val="dk1"/>
                </a:solidFill>
              </a:rPr>
              <a:t> </a:t>
            </a:r>
            <a:r>
              <a:rPr lang="ru-RU" sz="1200" dirty="0" err="1">
                <a:solidFill>
                  <a:schemeClr val="dk1"/>
                </a:solidFill>
              </a:rPr>
              <a:t>құжаттардың</a:t>
            </a:r>
            <a:r>
              <a:rPr lang="ru-RU" sz="1200" dirty="0">
                <a:solidFill>
                  <a:schemeClr val="dk1"/>
                </a:solidFill>
              </a:rPr>
              <a:t> </a:t>
            </a:r>
            <a:r>
              <a:rPr lang="ru-RU" sz="1200" dirty="0" err="1">
                <a:solidFill>
                  <a:schemeClr val="dk1"/>
                </a:solidFill>
              </a:rPr>
              <a:t>талаптарын</a:t>
            </a:r>
            <a:r>
              <a:rPr lang="ru-RU" sz="1200" dirty="0">
                <a:solidFill>
                  <a:schemeClr val="dk1"/>
                </a:solidFill>
              </a:rPr>
              <a:t> </a:t>
            </a:r>
            <a:r>
              <a:rPr lang="ru-RU" sz="1200" dirty="0" err="1">
                <a:solidFill>
                  <a:schemeClr val="dk1"/>
                </a:solidFill>
              </a:rPr>
              <a:t>білу</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зерделеуші</a:t>
            </a:r>
            <a:r>
              <a:rPr lang="ru-RU" sz="1200" dirty="0">
                <a:solidFill>
                  <a:schemeClr val="dk1"/>
                </a:solidFill>
              </a:rPr>
              <a:t> ​​</a:t>
            </a:r>
            <a:r>
              <a:rPr lang="ru-RU" sz="1200" dirty="0" err="1">
                <a:solidFill>
                  <a:schemeClr val="dk1"/>
                </a:solidFill>
              </a:rPr>
              <a:t>қызметкерлердің</a:t>
            </a:r>
            <a:r>
              <a:rPr lang="ru-RU" sz="1200" dirty="0">
                <a:solidFill>
                  <a:schemeClr val="dk1"/>
                </a:solidFill>
              </a:rPr>
              <a:t> </a:t>
            </a:r>
            <a:r>
              <a:rPr lang="ru-RU" sz="1200" dirty="0" err="1">
                <a:solidFill>
                  <a:schemeClr val="dk1"/>
                </a:solidFill>
              </a:rPr>
              <a:t>назарына</a:t>
            </a:r>
            <a:r>
              <a:rPr lang="ru-RU" sz="1200" dirty="0">
                <a:solidFill>
                  <a:schemeClr val="dk1"/>
                </a:solidFill>
              </a:rPr>
              <a:t> </a:t>
            </a:r>
            <a:r>
              <a:rPr lang="ru-RU" sz="1200" dirty="0" err="1">
                <a:solidFill>
                  <a:schemeClr val="dk1"/>
                </a:solidFill>
              </a:rPr>
              <a:t>жеткізу</a:t>
            </a:r>
            <a:endParaRPr sz="1200" b="0" i="0" u="none" strike="noStrike" cap="none" dirty="0">
              <a:solidFill>
                <a:schemeClr val="dk1"/>
              </a:solidFill>
              <a:latin typeface="Arial"/>
              <a:ea typeface="Arial"/>
              <a:cs typeface="Arial"/>
            </a:endParaRPr>
          </a:p>
        </p:txBody>
      </p:sp>
      <p:sp>
        <p:nvSpPr>
          <p:cNvPr id="15" name="Google Shape;499;g1bc6e687a7d_0_1152"/>
          <p:cNvSpPr/>
          <p:nvPr/>
        </p:nvSpPr>
        <p:spPr bwMode="auto">
          <a:xfrm>
            <a:off x="3613829" y="1400200"/>
            <a:ext cx="29673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қызметкерлердің</a:t>
            </a:r>
            <a:r>
              <a:rPr lang="ru-RU" sz="1200" dirty="0">
                <a:solidFill>
                  <a:schemeClr val="dk1"/>
                </a:solidFill>
              </a:rPr>
              <a:t>, </a:t>
            </a:r>
            <a:r>
              <a:rPr lang="ru-RU" sz="1200" dirty="0" err="1">
                <a:solidFill>
                  <a:schemeClr val="dk1"/>
                </a:solidFill>
              </a:rPr>
              <a:t>мұғалімдердің</a:t>
            </a:r>
            <a:r>
              <a:rPr lang="ru-RU" sz="1200" dirty="0">
                <a:solidFill>
                  <a:schemeClr val="dk1"/>
                </a:solidFill>
              </a:rPr>
              <a:t>, </a:t>
            </a:r>
            <a:r>
              <a:rPr lang="ru-RU" sz="1200" dirty="0" err="1" smtClean="0">
                <a:solidFill>
                  <a:schemeClr val="dk1"/>
                </a:solidFill>
              </a:rPr>
              <a:t>оқушылардың</a:t>
            </a:r>
            <a:r>
              <a:rPr lang="ru-RU" sz="1200" dirty="0" smtClean="0">
                <a:solidFill>
                  <a:schemeClr val="dk1"/>
                </a:solidFill>
              </a:rPr>
              <a:t> </a:t>
            </a:r>
            <a:r>
              <a:rPr lang="ru-RU" sz="1200" dirty="0" err="1" smtClean="0">
                <a:solidFill>
                  <a:schemeClr val="dk1"/>
                </a:solidFill>
              </a:rPr>
              <a:t>және</a:t>
            </a:r>
            <a:r>
              <a:rPr lang="ru-RU" sz="1200" dirty="0" smtClean="0">
                <a:solidFill>
                  <a:schemeClr val="dk1"/>
                </a:solidFill>
              </a:rPr>
              <a:t> </a:t>
            </a:r>
            <a:r>
              <a:rPr lang="ru-RU" sz="1200" dirty="0" err="1">
                <a:solidFill>
                  <a:schemeClr val="dk1"/>
                </a:solidFill>
              </a:rPr>
              <a:t>қажет</a:t>
            </a:r>
            <a:r>
              <a:rPr lang="ru-RU" sz="1200" dirty="0">
                <a:solidFill>
                  <a:schemeClr val="dk1"/>
                </a:solidFill>
              </a:rPr>
              <a:t> </a:t>
            </a:r>
            <a:r>
              <a:rPr lang="ru-RU" sz="1200" dirty="0" err="1">
                <a:solidFill>
                  <a:schemeClr val="dk1"/>
                </a:solidFill>
              </a:rPr>
              <a:t>болған</a:t>
            </a:r>
            <a:r>
              <a:rPr lang="ru-RU" sz="1200" dirty="0">
                <a:solidFill>
                  <a:schemeClr val="dk1"/>
                </a:solidFill>
              </a:rPr>
              <a:t> </a:t>
            </a:r>
            <a:r>
              <a:rPr lang="ru-RU" sz="1200" dirty="0" err="1">
                <a:solidFill>
                  <a:schemeClr val="dk1"/>
                </a:solidFill>
              </a:rPr>
              <a:t>жағдайда</a:t>
            </a:r>
            <a:r>
              <a:rPr lang="ru-RU" sz="1200" dirty="0">
                <a:solidFill>
                  <a:schemeClr val="dk1"/>
                </a:solidFill>
              </a:rPr>
              <a:t> </a:t>
            </a:r>
            <a:r>
              <a:rPr lang="ru-RU" sz="1200" dirty="0" err="1">
                <a:solidFill>
                  <a:schemeClr val="dk1"/>
                </a:solidFill>
              </a:rPr>
              <a:t>олардың</a:t>
            </a:r>
            <a:r>
              <a:rPr lang="ru-RU" sz="1200" dirty="0">
                <a:solidFill>
                  <a:schemeClr val="dk1"/>
                </a:solidFill>
              </a:rPr>
              <a:t> </a:t>
            </a:r>
            <a:r>
              <a:rPr lang="ru-RU" sz="1200" dirty="0" err="1">
                <a:solidFill>
                  <a:schemeClr val="dk1"/>
                </a:solidFill>
              </a:rPr>
              <a:t>ата-аналарының</a:t>
            </a:r>
            <a:r>
              <a:rPr lang="ru-RU" sz="1200" dirty="0">
                <a:solidFill>
                  <a:schemeClr val="dk1"/>
                </a:solidFill>
              </a:rPr>
              <a:t> (</a:t>
            </a:r>
            <a:r>
              <a:rPr lang="ru-RU" sz="1200" dirty="0" err="1">
                <a:solidFill>
                  <a:schemeClr val="dk1"/>
                </a:solidFill>
              </a:rPr>
              <a:t>заңды</a:t>
            </a:r>
            <a:r>
              <a:rPr lang="ru-RU" sz="1200" dirty="0">
                <a:solidFill>
                  <a:schemeClr val="dk1"/>
                </a:solidFill>
              </a:rPr>
              <a:t> </a:t>
            </a:r>
            <a:r>
              <a:rPr lang="ru-RU" sz="1200" dirty="0" err="1">
                <a:solidFill>
                  <a:schemeClr val="dk1"/>
                </a:solidFill>
              </a:rPr>
              <a:t>өкілдерінің</a:t>
            </a:r>
            <a:r>
              <a:rPr lang="ru-RU" sz="1200" dirty="0">
                <a:solidFill>
                  <a:schemeClr val="dk1"/>
                </a:solidFill>
              </a:rPr>
              <a:t>) </a:t>
            </a:r>
            <a:r>
              <a:rPr lang="ru-RU" sz="1200" dirty="0" err="1">
                <a:solidFill>
                  <a:schemeClr val="dk1"/>
                </a:solidFill>
              </a:rPr>
              <a:t>қатысуымен</a:t>
            </a:r>
            <a:r>
              <a:rPr lang="ru-RU" sz="1200" dirty="0">
                <a:solidFill>
                  <a:schemeClr val="dk1"/>
                </a:solidFill>
              </a:rPr>
              <a:t> </a:t>
            </a:r>
            <a:r>
              <a:rPr lang="ru-RU" sz="1200" dirty="0" err="1">
                <a:solidFill>
                  <a:schemeClr val="dk1"/>
                </a:solidFill>
              </a:rPr>
              <a:t>іс-әрекет</a:t>
            </a:r>
            <a:r>
              <a:rPr lang="ru-RU" sz="1200" dirty="0">
                <a:solidFill>
                  <a:schemeClr val="dk1"/>
                </a:solidFill>
              </a:rPr>
              <a:t> </a:t>
            </a:r>
            <a:r>
              <a:rPr lang="ru-RU" sz="1200" dirty="0" err="1">
                <a:solidFill>
                  <a:schemeClr val="dk1"/>
                </a:solidFill>
              </a:rPr>
              <a:t>алгоритмдерін</a:t>
            </a:r>
            <a:r>
              <a:rPr lang="ru-RU" sz="1200" dirty="0">
                <a:solidFill>
                  <a:schemeClr val="dk1"/>
                </a:solidFill>
              </a:rPr>
              <a:t> </a:t>
            </a:r>
            <a:r>
              <a:rPr lang="ru-RU" sz="1200" dirty="0" err="1">
                <a:solidFill>
                  <a:schemeClr val="dk1"/>
                </a:solidFill>
              </a:rPr>
              <a:t>әзірлеу</a:t>
            </a:r>
            <a:r>
              <a:rPr lang="ru-RU" sz="1200" dirty="0">
                <a:solidFill>
                  <a:schemeClr val="dk1"/>
                </a:solidFill>
              </a:rPr>
              <a:t> </a:t>
            </a:r>
            <a:r>
              <a:rPr lang="ru-RU" sz="1200" dirty="0" err="1">
                <a:solidFill>
                  <a:schemeClr val="dk1"/>
                </a:solidFill>
              </a:rPr>
              <a:t>бойынша</a:t>
            </a:r>
            <a:r>
              <a:rPr lang="ru-RU" sz="1200" dirty="0">
                <a:solidFill>
                  <a:schemeClr val="dk1"/>
                </a:solidFill>
              </a:rPr>
              <a:t> </a:t>
            </a:r>
            <a:r>
              <a:rPr lang="ru-RU" sz="1200" dirty="0" err="1">
                <a:solidFill>
                  <a:schemeClr val="dk1"/>
                </a:solidFill>
              </a:rPr>
              <a:t>тәжірибелік</a:t>
            </a:r>
            <a:r>
              <a:rPr lang="ru-RU" sz="1200" dirty="0">
                <a:solidFill>
                  <a:schemeClr val="dk1"/>
                </a:solidFill>
              </a:rPr>
              <a:t> </a:t>
            </a:r>
            <a:r>
              <a:rPr lang="ru-RU" sz="1200" dirty="0" err="1">
                <a:solidFill>
                  <a:schemeClr val="dk1"/>
                </a:solidFill>
              </a:rPr>
              <a:t>сабақтарды</a:t>
            </a:r>
            <a:r>
              <a:rPr lang="ru-RU" sz="1200" dirty="0">
                <a:solidFill>
                  <a:schemeClr val="dk1"/>
                </a:solidFill>
              </a:rPr>
              <a:t> </a:t>
            </a:r>
            <a:r>
              <a:rPr lang="ru-RU" sz="1200" dirty="0" err="1">
                <a:solidFill>
                  <a:schemeClr val="dk1"/>
                </a:solidFill>
              </a:rPr>
              <a:t>жүйелі</a:t>
            </a:r>
            <a:r>
              <a:rPr lang="ru-RU" sz="1200" dirty="0">
                <a:solidFill>
                  <a:schemeClr val="dk1"/>
                </a:solidFill>
              </a:rPr>
              <a:t> </a:t>
            </a:r>
            <a:r>
              <a:rPr lang="ru-RU" sz="1200" dirty="0" err="1">
                <a:solidFill>
                  <a:schemeClr val="dk1"/>
                </a:solidFill>
              </a:rPr>
              <a:t>түрде</a:t>
            </a:r>
            <a:r>
              <a:rPr lang="ru-RU" sz="1200" dirty="0">
                <a:solidFill>
                  <a:schemeClr val="dk1"/>
                </a:solidFill>
              </a:rPr>
              <a:t> </a:t>
            </a:r>
            <a:r>
              <a:rPr lang="ru-RU" sz="1200" dirty="0" err="1">
                <a:solidFill>
                  <a:schemeClr val="dk1"/>
                </a:solidFill>
              </a:rPr>
              <a:t>өткізу</a:t>
            </a:r>
            <a:endParaRPr sz="1200" b="0" i="0" u="none" strike="noStrike" cap="none" dirty="0">
              <a:solidFill>
                <a:schemeClr val="dk1"/>
              </a:solidFill>
              <a:latin typeface="Arial"/>
              <a:ea typeface="Arial"/>
              <a:cs typeface="Arial"/>
            </a:endParaRPr>
          </a:p>
        </p:txBody>
      </p:sp>
      <p:pic>
        <p:nvPicPr>
          <p:cNvPr id="16" name="Google Shape;500;g1bc6e687a7d_0_1152"/>
          <p:cNvPicPr/>
          <p:nvPr/>
        </p:nvPicPr>
        <p:blipFill>
          <a:blip r:embed="rId2">
            <a:alphaModFix/>
          </a:blip>
          <a:stretch/>
        </p:blipFill>
        <p:spPr bwMode="auto">
          <a:xfrm>
            <a:off x="127350" y="945438"/>
            <a:ext cx="718450" cy="1609912"/>
          </a:xfrm>
          <a:prstGeom prst="rect">
            <a:avLst/>
          </a:prstGeom>
          <a:noFill/>
          <a:ln>
            <a:noFill/>
          </a:ln>
        </p:spPr>
      </p:pic>
      <p:sp>
        <p:nvSpPr>
          <p:cNvPr id="17" name="Google Shape;501;g1bc6e687a7d_0_1152"/>
          <p:cNvSpPr/>
          <p:nvPr/>
        </p:nvSpPr>
        <p:spPr bwMode="auto">
          <a:xfrm>
            <a:off x="3146842" y="18809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502;g1bc6e687a7d_0_1152"/>
          <p:cNvSpPr/>
          <p:nvPr/>
        </p:nvSpPr>
        <p:spPr bwMode="auto">
          <a:xfrm>
            <a:off x="6509796" y="18809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503;g1bc6e687a7d_0_1152"/>
          <p:cNvSpPr/>
          <p:nvPr/>
        </p:nvSpPr>
        <p:spPr bwMode="auto">
          <a:xfrm>
            <a:off x="9508650" y="1320550"/>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504;g1bc6e687a7d_0_1152"/>
          <p:cNvSpPr/>
          <p:nvPr/>
        </p:nvSpPr>
        <p:spPr bwMode="auto">
          <a:xfrm>
            <a:off x="9800512" y="1400200"/>
            <a:ext cx="21693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білім</a:t>
            </a:r>
            <a:r>
              <a:rPr lang="ru-RU" sz="1200" dirty="0">
                <a:solidFill>
                  <a:schemeClr val="dk1"/>
                </a:solidFill>
              </a:rPr>
              <a:t> беру </a:t>
            </a:r>
            <a:r>
              <a:rPr lang="ru-RU" sz="1200" dirty="0" err="1">
                <a:solidFill>
                  <a:schemeClr val="dk1"/>
                </a:solidFill>
              </a:rPr>
              <a:t>ұйымын</a:t>
            </a:r>
            <a:r>
              <a:rPr lang="ru-RU" sz="1200" dirty="0">
                <a:solidFill>
                  <a:schemeClr val="dk1"/>
                </a:solidFill>
              </a:rPr>
              <a:t> </a:t>
            </a:r>
            <a:r>
              <a:rPr lang="ru-RU" sz="1200" dirty="0" err="1">
                <a:solidFill>
                  <a:schemeClr val="dk1"/>
                </a:solidFill>
              </a:rPr>
              <a:t>терроризмге</a:t>
            </a:r>
            <a:r>
              <a:rPr lang="ru-RU" sz="1200" dirty="0">
                <a:solidFill>
                  <a:schemeClr val="dk1"/>
                </a:solidFill>
              </a:rPr>
              <a:t> </a:t>
            </a:r>
            <a:r>
              <a:rPr lang="ru-RU" sz="1200" dirty="0" err="1">
                <a:solidFill>
                  <a:schemeClr val="dk1"/>
                </a:solidFill>
              </a:rPr>
              <a:t>қарсы</a:t>
            </a:r>
            <a:r>
              <a:rPr lang="ru-RU" sz="1200" dirty="0">
                <a:solidFill>
                  <a:schemeClr val="dk1"/>
                </a:solidFill>
              </a:rPr>
              <a:t> </a:t>
            </a:r>
            <a:r>
              <a:rPr lang="ru-RU" sz="1200" dirty="0" err="1">
                <a:solidFill>
                  <a:schemeClr val="dk1"/>
                </a:solidFill>
              </a:rPr>
              <a:t>қорғау</a:t>
            </a:r>
            <a:r>
              <a:rPr lang="ru-RU" sz="1200" dirty="0">
                <a:solidFill>
                  <a:schemeClr val="dk1"/>
                </a:solidFill>
              </a:rPr>
              <a:t> </a:t>
            </a:r>
            <a:r>
              <a:rPr lang="ru-RU" sz="1200" dirty="0" err="1">
                <a:solidFill>
                  <a:schemeClr val="dk1"/>
                </a:solidFill>
              </a:rPr>
              <a:t>шараларын</a:t>
            </a:r>
            <a:r>
              <a:rPr lang="ru-RU" sz="1200" dirty="0">
                <a:solidFill>
                  <a:schemeClr val="dk1"/>
                </a:solidFill>
              </a:rPr>
              <a:t> </a:t>
            </a:r>
            <a:r>
              <a:rPr lang="ru-RU" sz="1200" dirty="0" err="1">
                <a:solidFill>
                  <a:schemeClr val="dk1"/>
                </a:solidFill>
              </a:rPr>
              <a:t>жүзеге</a:t>
            </a:r>
            <a:r>
              <a:rPr lang="ru-RU" sz="1200" dirty="0">
                <a:solidFill>
                  <a:schemeClr val="dk1"/>
                </a:solidFill>
              </a:rPr>
              <a:t> </a:t>
            </a:r>
            <a:r>
              <a:rPr lang="ru-RU" sz="1200" dirty="0" err="1">
                <a:solidFill>
                  <a:schemeClr val="dk1"/>
                </a:solidFill>
              </a:rPr>
              <a:t>асыруға</a:t>
            </a:r>
            <a:r>
              <a:rPr lang="ru-RU" sz="1200" dirty="0">
                <a:solidFill>
                  <a:schemeClr val="dk1"/>
                </a:solidFill>
              </a:rPr>
              <a:t> </a:t>
            </a:r>
            <a:r>
              <a:rPr lang="ru-RU" sz="1200" dirty="0" err="1">
                <a:solidFill>
                  <a:schemeClr val="dk1"/>
                </a:solidFill>
              </a:rPr>
              <a:t>жауапты</a:t>
            </a:r>
            <a:r>
              <a:rPr lang="ru-RU" sz="1200" dirty="0">
                <a:solidFill>
                  <a:schemeClr val="dk1"/>
                </a:solidFill>
              </a:rPr>
              <a:t> </a:t>
            </a:r>
            <a:r>
              <a:rPr lang="ru-RU" sz="1200" dirty="0" err="1">
                <a:solidFill>
                  <a:schemeClr val="dk1"/>
                </a:solidFill>
              </a:rPr>
              <a:t>лауазымды</a:t>
            </a:r>
            <a:r>
              <a:rPr lang="ru-RU" sz="1200" dirty="0">
                <a:solidFill>
                  <a:schemeClr val="dk1"/>
                </a:solidFill>
              </a:rPr>
              <a:t> </a:t>
            </a:r>
            <a:r>
              <a:rPr lang="ru-RU" sz="1200" dirty="0" err="1">
                <a:solidFill>
                  <a:schemeClr val="dk1"/>
                </a:solidFill>
              </a:rPr>
              <a:t>тұлғаны</a:t>
            </a:r>
            <a:r>
              <a:rPr lang="ru-RU" sz="1200" dirty="0">
                <a:solidFill>
                  <a:schemeClr val="dk1"/>
                </a:solidFill>
              </a:rPr>
              <a:t> </a:t>
            </a:r>
            <a:r>
              <a:rPr lang="ru-RU" sz="1200" dirty="0" err="1">
                <a:solidFill>
                  <a:schemeClr val="dk1"/>
                </a:solidFill>
              </a:rPr>
              <a:t>айқындайды</a:t>
            </a:r>
            <a:endParaRPr sz="1200" b="0" i="0" u="none" strike="noStrike" cap="none" dirty="0">
              <a:solidFill>
                <a:schemeClr val="dk1"/>
              </a:solidFill>
              <a:latin typeface="Arial"/>
              <a:ea typeface="Arial"/>
              <a:cs typeface="Arial"/>
            </a:endParaRPr>
          </a:p>
        </p:txBody>
      </p:sp>
      <p:sp>
        <p:nvSpPr>
          <p:cNvPr id="21" name="Google Shape;505;g1bc6e687a7d_0_1152"/>
          <p:cNvSpPr/>
          <p:nvPr/>
        </p:nvSpPr>
        <p:spPr bwMode="auto">
          <a:xfrm>
            <a:off x="9155329" y="18809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506;g1bc6e687a7d_0_1152"/>
          <p:cNvSpPr/>
          <p:nvPr/>
        </p:nvSpPr>
        <p:spPr bwMode="auto">
          <a:xfrm>
            <a:off x="1507295" y="930550"/>
            <a:ext cx="9026100" cy="3756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600" b="1" dirty="0" err="1"/>
              <a:t>Терроризмнің</a:t>
            </a:r>
            <a:r>
              <a:rPr lang="ru-RU" sz="1600" b="1" dirty="0"/>
              <a:t> </a:t>
            </a:r>
            <a:r>
              <a:rPr lang="ru-RU" sz="1600" b="1" dirty="0" err="1"/>
              <a:t>алдын</a:t>
            </a:r>
            <a:r>
              <a:rPr lang="ru-RU" sz="1600" b="1" dirty="0"/>
              <a:t> </a:t>
            </a:r>
            <a:r>
              <a:rPr lang="ru-RU" sz="1600" b="1" dirty="0" err="1"/>
              <a:t>алу</a:t>
            </a:r>
            <a:r>
              <a:rPr lang="ru-RU" sz="1600" b="1" dirty="0"/>
              <a:t> </a:t>
            </a:r>
            <a:r>
              <a:rPr lang="ru-RU" sz="1600" b="1" dirty="0" err="1"/>
              <a:t>бойынша</a:t>
            </a:r>
            <a:r>
              <a:rPr lang="ru-RU" sz="1600" b="1" dirty="0"/>
              <a:t> </a:t>
            </a:r>
            <a:r>
              <a:rPr lang="ru-RU" sz="1600" b="1" dirty="0" err="1"/>
              <a:t>басшының</a:t>
            </a:r>
            <a:r>
              <a:rPr lang="ru-RU" sz="1600" b="1" dirty="0"/>
              <a:t> </a:t>
            </a:r>
            <a:r>
              <a:rPr lang="ru-RU" sz="1600" b="1" dirty="0" err="1"/>
              <a:t>іс-әрекеті</a:t>
            </a:r>
            <a:r>
              <a:rPr lang="ru-RU" sz="1600" b="1" dirty="0"/>
              <a:t>:</a:t>
            </a:r>
            <a:endParaRPr sz="1600" b="1" i="0" u="none" strike="noStrike" cap="none" dirty="0">
              <a:solidFill>
                <a:schemeClr val="dk1"/>
              </a:solidFill>
              <a:latin typeface="Arial"/>
              <a:ea typeface="Arial"/>
              <a:cs typeface="Arial"/>
            </a:endParaRPr>
          </a:p>
        </p:txBody>
      </p:sp>
      <p:sp>
        <p:nvSpPr>
          <p:cNvPr id="23" name="Google Shape;507;g1bc6e687a7d_0_1152"/>
          <p:cNvSpPr/>
          <p:nvPr/>
        </p:nvSpPr>
        <p:spPr bwMode="auto">
          <a:xfrm>
            <a:off x="6959600" y="1320550"/>
            <a:ext cx="2267100" cy="13002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ықтимал</a:t>
            </a:r>
            <a:r>
              <a:rPr lang="ru-RU" sz="1200" dirty="0">
                <a:solidFill>
                  <a:schemeClr val="dk1"/>
                </a:solidFill>
              </a:rPr>
              <a:t> </a:t>
            </a:r>
            <a:r>
              <a:rPr lang="ru-RU" sz="1200" dirty="0" err="1">
                <a:solidFill>
                  <a:schemeClr val="dk1"/>
                </a:solidFill>
              </a:rPr>
              <a:t>террористік</a:t>
            </a:r>
            <a:r>
              <a:rPr lang="ru-RU" sz="1200" dirty="0">
                <a:solidFill>
                  <a:schemeClr val="dk1"/>
                </a:solidFill>
              </a:rPr>
              <a:t> </a:t>
            </a:r>
            <a:r>
              <a:rPr lang="ru-RU" sz="1200" dirty="0" err="1">
                <a:solidFill>
                  <a:schemeClr val="dk1"/>
                </a:solidFill>
              </a:rPr>
              <a:t>қатерлерге</a:t>
            </a:r>
            <a:r>
              <a:rPr lang="ru-RU" sz="1200" dirty="0">
                <a:solidFill>
                  <a:schemeClr val="dk1"/>
                </a:solidFill>
              </a:rPr>
              <a:t> </a:t>
            </a:r>
            <a:r>
              <a:rPr lang="ru-RU" sz="1200" dirty="0" err="1">
                <a:solidFill>
                  <a:schemeClr val="dk1"/>
                </a:solidFill>
              </a:rPr>
              <a:t>ден</a:t>
            </a:r>
            <a:r>
              <a:rPr lang="ru-RU" sz="1200" dirty="0">
                <a:solidFill>
                  <a:schemeClr val="dk1"/>
                </a:solidFill>
              </a:rPr>
              <a:t> </a:t>
            </a:r>
            <a:r>
              <a:rPr lang="ru-RU" sz="1200" dirty="0" err="1">
                <a:solidFill>
                  <a:schemeClr val="dk1"/>
                </a:solidFill>
              </a:rPr>
              <a:t>қою</a:t>
            </a:r>
            <a:r>
              <a:rPr lang="ru-RU" sz="1200" dirty="0">
                <a:solidFill>
                  <a:schemeClr val="dk1"/>
                </a:solidFill>
              </a:rPr>
              <a:t> </a:t>
            </a:r>
            <a:r>
              <a:rPr lang="ru-RU" sz="1200" dirty="0" err="1">
                <a:solidFill>
                  <a:schemeClr val="dk1"/>
                </a:solidFill>
              </a:rPr>
              <a:t>мәселелері</a:t>
            </a:r>
            <a:r>
              <a:rPr lang="ru-RU" sz="1200" dirty="0">
                <a:solidFill>
                  <a:schemeClr val="dk1"/>
                </a:solidFill>
              </a:rPr>
              <a:t> </a:t>
            </a:r>
            <a:r>
              <a:rPr lang="ru-RU" sz="1200" dirty="0" err="1">
                <a:solidFill>
                  <a:schemeClr val="dk1"/>
                </a:solidFill>
              </a:rPr>
              <a:t>бойынша</a:t>
            </a:r>
            <a:r>
              <a:rPr lang="ru-RU" sz="1200" dirty="0">
                <a:solidFill>
                  <a:schemeClr val="dk1"/>
                </a:solidFill>
              </a:rPr>
              <a:t> </a:t>
            </a:r>
            <a:r>
              <a:rPr lang="ru-RU" sz="1200" dirty="0" err="1">
                <a:solidFill>
                  <a:schemeClr val="dk1"/>
                </a:solidFill>
              </a:rPr>
              <a:t>ішкі</a:t>
            </a:r>
            <a:r>
              <a:rPr lang="ru-RU" sz="1200" dirty="0">
                <a:solidFill>
                  <a:schemeClr val="dk1"/>
                </a:solidFill>
              </a:rPr>
              <a:t> </a:t>
            </a:r>
            <a:r>
              <a:rPr lang="ru-RU" sz="1200" dirty="0" err="1">
                <a:solidFill>
                  <a:schemeClr val="dk1"/>
                </a:solidFill>
              </a:rPr>
              <a:t>істер</a:t>
            </a:r>
            <a:r>
              <a:rPr lang="ru-RU" sz="1200" dirty="0">
                <a:solidFill>
                  <a:schemeClr val="dk1"/>
                </a:solidFill>
              </a:rPr>
              <a:t> </a:t>
            </a:r>
            <a:r>
              <a:rPr lang="ru-RU" sz="1200" dirty="0" err="1">
                <a:solidFill>
                  <a:schemeClr val="dk1"/>
                </a:solidFill>
              </a:rPr>
              <a:t>органдарының</a:t>
            </a:r>
            <a:r>
              <a:rPr lang="ru-RU" sz="1200" dirty="0">
                <a:solidFill>
                  <a:schemeClr val="dk1"/>
                </a:solidFill>
              </a:rPr>
              <a:t> </a:t>
            </a:r>
            <a:r>
              <a:rPr lang="ru-RU" sz="1200" dirty="0" err="1">
                <a:solidFill>
                  <a:schemeClr val="dk1"/>
                </a:solidFill>
              </a:rPr>
              <a:t>бөлімшелерімен</a:t>
            </a:r>
            <a:r>
              <a:rPr lang="ru-RU" sz="1200" dirty="0">
                <a:solidFill>
                  <a:schemeClr val="dk1"/>
                </a:solidFill>
              </a:rPr>
              <a:t> </a:t>
            </a:r>
            <a:r>
              <a:rPr lang="ru-RU" sz="1200" dirty="0" err="1">
                <a:solidFill>
                  <a:schemeClr val="dk1"/>
                </a:solidFill>
              </a:rPr>
              <a:t>өзара</a:t>
            </a:r>
            <a:r>
              <a:rPr lang="ru-RU" sz="1200" dirty="0">
                <a:solidFill>
                  <a:schemeClr val="dk1"/>
                </a:solidFill>
              </a:rPr>
              <a:t> </a:t>
            </a:r>
            <a:r>
              <a:rPr lang="ru-RU" sz="1200" dirty="0" err="1">
                <a:solidFill>
                  <a:schemeClr val="dk1"/>
                </a:solidFill>
              </a:rPr>
              <a:t>іс-қимылды</a:t>
            </a:r>
            <a:r>
              <a:rPr lang="ru-RU" sz="1200" dirty="0">
                <a:solidFill>
                  <a:schemeClr val="dk1"/>
                </a:solidFill>
              </a:rPr>
              <a:t> </a:t>
            </a:r>
            <a:r>
              <a:rPr lang="ru-RU" sz="1200" dirty="0" err="1">
                <a:solidFill>
                  <a:schemeClr val="dk1"/>
                </a:solidFill>
              </a:rPr>
              <a:t>ұйымдастыру</a:t>
            </a:r>
            <a:endParaRPr sz="1200" b="0" i="0" u="none" strike="noStrike" cap="none" dirty="0">
              <a:solidFill>
                <a:schemeClr val="dk1"/>
              </a:solidFill>
              <a:latin typeface="Arial"/>
              <a:ea typeface="Arial"/>
              <a:cs typeface="Arial"/>
            </a:endParaRPr>
          </a:p>
        </p:txBody>
      </p:sp>
      <p:sp>
        <p:nvSpPr>
          <p:cNvPr id="24" name="Google Shape;508;g1bc6e687a7d_0_1152"/>
          <p:cNvSpPr/>
          <p:nvPr/>
        </p:nvSpPr>
        <p:spPr bwMode="auto">
          <a:xfrm>
            <a:off x="6777763" y="3210050"/>
            <a:ext cx="26109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509;g1bc6e687a7d_0_1152"/>
          <p:cNvSpPr/>
          <p:nvPr/>
        </p:nvSpPr>
        <p:spPr bwMode="auto">
          <a:xfrm>
            <a:off x="3241296" y="3210050"/>
            <a:ext cx="33000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510;g1bc6e687a7d_0_1152"/>
          <p:cNvSpPr/>
          <p:nvPr/>
        </p:nvSpPr>
        <p:spPr bwMode="auto">
          <a:xfrm>
            <a:off x="246088" y="3210050"/>
            <a:ext cx="27738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511;g1bc6e687a7d_0_1152"/>
          <p:cNvSpPr/>
          <p:nvPr/>
        </p:nvSpPr>
        <p:spPr bwMode="auto">
          <a:xfrm>
            <a:off x="304086" y="3453150"/>
            <a:ext cx="25359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қызметкерлермен</a:t>
            </a:r>
            <a:r>
              <a:rPr lang="ru-RU" sz="1200" dirty="0">
                <a:solidFill>
                  <a:schemeClr val="dk1"/>
                </a:solidFill>
              </a:rPr>
              <a:t>, </a:t>
            </a:r>
            <a:r>
              <a:rPr lang="ru-RU" sz="1200" dirty="0" err="1" smtClean="0">
                <a:solidFill>
                  <a:schemeClr val="dk1"/>
                </a:solidFill>
              </a:rPr>
              <a:t>мұғалімдердің</a:t>
            </a:r>
            <a:r>
              <a:rPr lang="ru-RU" sz="1200" dirty="0" smtClean="0">
                <a:solidFill>
                  <a:schemeClr val="dk1"/>
                </a:solidFill>
              </a:rPr>
              <a:t> </a:t>
            </a:r>
            <a:r>
              <a:rPr lang="ru-RU" sz="1200" dirty="0" err="1">
                <a:solidFill>
                  <a:schemeClr val="dk1"/>
                </a:solidFill>
              </a:rPr>
              <a:t>және</a:t>
            </a:r>
            <a:r>
              <a:rPr lang="ru-RU" sz="1200" dirty="0">
                <a:solidFill>
                  <a:schemeClr val="dk1"/>
                </a:solidFill>
              </a:rPr>
              <a:t> </a:t>
            </a:r>
            <a:r>
              <a:rPr lang="ru-RU" sz="1200" dirty="0" err="1" smtClean="0">
                <a:solidFill>
                  <a:schemeClr val="dk1"/>
                </a:solidFill>
              </a:rPr>
              <a:t>оқушыларды</a:t>
            </a:r>
            <a:r>
              <a:rPr lang="ru-RU" sz="1200" dirty="0" smtClean="0">
                <a:solidFill>
                  <a:schemeClr val="dk1"/>
                </a:solidFill>
              </a:rPr>
              <a:t> </a:t>
            </a:r>
            <a:r>
              <a:rPr lang="ru-RU" sz="1200" dirty="0" err="1" smtClean="0">
                <a:solidFill>
                  <a:schemeClr val="dk1"/>
                </a:solidFill>
              </a:rPr>
              <a:t>терроризмге</a:t>
            </a:r>
            <a:r>
              <a:rPr lang="ru-RU" sz="1200" dirty="0" smtClean="0">
                <a:solidFill>
                  <a:schemeClr val="dk1"/>
                </a:solidFill>
              </a:rPr>
              <a:t> </a:t>
            </a:r>
            <a:r>
              <a:rPr lang="ru-RU" sz="1200" dirty="0" err="1">
                <a:solidFill>
                  <a:schemeClr val="dk1"/>
                </a:solidFill>
              </a:rPr>
              <a:t>қарсы</a:t>
            </a:r>
            <a:r>
              <a:rPr lang="ru-RU" sz="1200" dirty="0">
                <a:solidFill>
                  <a:schemeClr val="dk1"/>
                </a:solidFill>
              </a:rPr>
              <a:t> </a:t>
            </a:r>
            <a:r>
              <a:rPr lang="ru-RU" sz="1200" dirty="0" err="1">
                <a:solidFill>
                  <a:schemeClr val="dk1"/>
                </a:solidFill>
              </a:rPr>
              <a:t>іс-қимыл</a:t>
            </a:r>
            <a:r>
              <a:rPr lang="ru-RU" sz="1200" dirty="0">
                <a:solidFill>
                  <a:schemeClr val="dk1"/>
                </a:solidFill>
              </a:rPr>
              <a:t> </a:t>
            </a:r>
            <a:r>
              <a:rPr lang="ru-RU" sz="1200" dirty="0" err="1">
                <a:solidFill>
                  <a:schemeClr val="dk1"/>
                </a:solidFill>
              </a:rPr>
              <a:t>бойынша</a:t>
            </a:r>
            <a:r>
              <a:rPr lang="ru-RU" sz="1200" dirty="0">
                <a:solidFill>
                  <a:schemeClr val="dk1"/>
                </a:solidFill>
              </a:rPr>
              <a:t> </a:t>
            </a:r>
            <a:r>
              <a:rPr lang="ru-RU" sz="1200" dirty="0" err="1">
                <a:solidFill>
                  <a:schemeClr val="dk1"/>
                </a:solidFill>
              </a:rPr>
              <a:t>сабақтарды</a:t>
            </a:r>
            <a:r>
              <a:rPr lang="ru-RU" sz="1200" dirty="0">
                <a:solidFill>
                  <a:schemeClr val="dk1"/>
                </a:solidFill>
              </a:rPr>
              <a:t> </a:t>
            </a:r>
            <a:r>
              <a:rPr lang="ru-RU" sz="1200" dirty="0" err="1">
                <a:solidFill>
                  <a:schemeClr val="dk1"/>
                </a:solidFill>
              </a:rPr>
              <a:t>жоспарлау</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өткізу</a:t>
            </a:r>
            <a:endParaRPr sz="1200" b="0" i="0" u="none" strike="noStrike" cap="none" dirty="0">
              <a:solidFill>
                <a:schemeClr val="dk1"/>
              </a:solidFill>
              <a:latin typeface="Arial"/>
              <a:ea typeface="Arial"/>
              <a:cs typeface="Arial"/>
            </a:endParaRPr>
          </a:p>
        </p:txBody>
      </p:sp>
      <p:sp>
        <p:nvSpPr>
          <p:cNvPr id="28" name="Google Shape;512;g1bc6e687a7d_0_1152"/>
          <p:cNvSpPr/>
          <p:nvPr/>
        </p:nvSpPr>
        <p:spPr bwMode="auto">
          <a:xfrm>
            <a:off x="3415167" y="3289700"/>
            <a:ext cx="29673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алты</a:t>
            </a:r>
            <a:r>
              <a:rPr lang="ru-RU" sz="1200" dirty="0">
                <a:solidFill>
                  <a:schemeClr val="dk1"/>
                </a:solidFill>
              </a:rPr>
              <a:t> айда </a:t>
            </a:r>
            <a:r>
              <a:rPr lang="ru-RU" sz="1200" dirty="0" err="1">
                <a:solidFill>
                  <a:schemeClr val="dk1"/>
                </a:solidFill>
              </a:rPr>
              <a:t>кемінде</a:t>
            </a:r>
            <a:r>
              <a:rPr lang="ru-RU" sz="1200" dirty="0">
                <a:solidFill>
                  <a:schemeClr val="dk1"/>
                </a:solidFill>
              </a:rPr>
              <a:t> 2 </a:t>
            </a:r>
            <a:r>
              <a:rPr lang="ru-RU" sz="1200" dirty="0" err="1">
                <a:solidFill>
                  <a:schemeClr val="dk1"/>
                </a:solidFill>
              </a:rPr>
              <a:t>рет</a:t>
            </a:r>
            <a:r>
              <a:rPr lang="ru-RU" sz="1200" dirty="0">
                <a:solidFill>
                  <a:schemeClr val="dk1"/>
                </a:solidFill>
              </a:rPr>
              <a:t> </a:t>
            </a:r>
            <a:r>
              <a:rPr lang="ru-RU" sz="1200" dirty="0" err="1">
                <a:solidFill>
                  <a:schemeClr val="dk1"/>
                </a:solidFill>
              </a:rPr>
              <a:t>мекеменің</a:t>
            </a:r>
            <a:r>
              <a:rPr lang="ru-RU" sz="1200" dirty="0">
                <a:solidFill>
                  <a:schemeClr val="dk1"/>
                </a:solidFill>
              </a:rPr>
              <a:t> </a:t>
            </a:r>
            <a:r>
              <a:rPr lang="ru-RU" sz="1200" dirty="0" err="1">
                <a:solidFill>
                  <a:schemeClr val="dk1"/>
                </a:solidFill>
              </a:rPr>
              <a:t>аумағында</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аумағында</a:t>
            </a:r>
            <a:r>
              <a:rPr lang="ru-RU" sz="1200" dirty="0">
                <a:solidFill>
                  <a:schemeClr val="dk1"/>
                </a:solidFill>
              </a:rPr>
              <a:t> терроризм </a:t>
            </a:r>
            <a:r>
              <a:rPr lang="ru-RU" sz="1200" dirty="0" err="1">
                <a:solidFill>
                  <a:schemeClr val="dk1"/>
                </a:solidFill>
              </a:rPr>
              <a:t>актісі</a:t>
            </a:r>
            <a:r>
              <a:rPr lang="ru-RU" sz="1200" dirty="0">
                <a:solidFill>
                  <a:schemeClr val="dk1"/>
                </a:solidFill>
              </a:rPr>
              <a:t> </a:t>
            </a:r>
            <a:r>
              <a:rPr lang="ru-RU" sz="1200" dirty="0" err="1">
                <a:solidFill>
                  <a:schemeClr val="dk1"/>
                </a:solidFill>
              </a:rPr>
              <a:t>қаупі</a:t>
            </a:r>
            <a:r>
              <a:rPr lang="ru-RU" sz="1200" dirty="0">
                <a:solidFill>
                  <a:schemeClr val="dk1"/>
                </a:solidFill>
              </a:rPr>
              <a:t> </a:t>
            </a:r>
            <a:r>
              <a:rPr lang="ru-RU" sz="1200" dirty="0" err="1">
                <a:solidFill>
                  <a:schemeClr val="dk1"/>
                </a:solidFill>
              </a:rPr>
              <a:t>төнген</a:t>
            </a:r>
            <a:r>
              <a:rPr lang="ru-RU" sz="1200" dirty="0">
                <a:solidFill>
                  <a:schemeClr val="dk1"/>
                </a:solidFill>
              </a:rPr>
              <a:t> </a:t>
            </a:r>
            <a:r>
              <a:rPr lang="ru-RU" sz="1200" dirty="0" err="1">
                <a:solidFill>
                  <a:schemeClr val="dk1"/>
                </a:solidFill>
              </a:rPr>
              <a:t>кездегі</a:t>
            </a:r>
            <a:r>
              <a:rPr lang="ru-RU" sz="1200" dirty="0">
                <a:solidFill>
                  <a:schemeClr val="dk1"/>
                </a:solidFill>
              </a:rPr>
              <a:t> </a:t>
            </a:r>
            <a:r>
              <a:rPr lang="ru-RU" sz="1200" dirty="0" err="1">
                <a:solidFill>
                  <a:schemeClr val="dk1"/>
                </a:solidFill>
              </a:rPr>
              <a:t>іс-әрекеттер</a:t>
            </a:r>
            <a:r>
              <a:rPr lang="ru-RU" sz="1200" dirty="0">
                <a:solidFill>
                  <a:schemeClr val="dk1"/>
                </a:solidFill>
              </a:rPr>
              <a:t> </a:t>
            </a:r>
            <a:r>
              <a:rPr lang="ru-RU" sz="1200" dirty="0" err="1">
                <a:solidFill>
                  <a:schemeClr val="dk1"/>
                </a:solidFill>
              </a:rPr>
              <a:t>бойынша</a:t>
            </a:r>
            <a:r>
              <a:rPr lang="ru-RU" sz="1200" dirty="0">
                <a:solidFill>
                  <a:schemeClr val="dk1"/>
                </a:solidFill>
              </a:rPr>
              <a:t> </a:t>
            </a:r>
            <a:r>
              <a:rPr lang="ru-RU" sz="1200" dirty="0" err="1">
                <a:solidFill>
                  <a:schemeClr val="dk1"/>
                </a:solidFill>
              </a:rPr>
              <a:t>қызметкерлермен</a:t>
            </a:r>
            <a:r>
              <a:rPr lang="ru-RU" sz="1200" dirty="0">
                <a:solidFill>
                  <a:schemeClr val="dk1"/>
                </a:solidFill>
              </a:rPr>
              <a:t>, </a:t>
            </a:r>
            <a:r>
              <a:rPr lang="ru-RU" sz="1200" dirty="0" err="1" smtClean="0">
                <a:solidFill>
                  <a:schemeClr val="dk1"/>
                </a:solidFill>
              </a:rPr>
              <a:t>мұғалімдер</a:t>
            </a:r>
            <a:r>
              <a:rPr lang="ru-RU" sz="1200" dirty="0" smtClean="0">
                <a:solidFill>
                  <a:schemeClr val="dk1"/>
                </a:solidFill>
              </a:rPr>
              <a:t>  </a:t>
            </a:r>
            <a:r>
              <a:rPr lang="ru-RU" sz="1200" dirty="0" err="1">
                <a:solidFill>
                  <a:schemeClr val="dk1"/>
                </a:solidFill>
              </a:rPr>
              <a:t>және</a:t>
            </a:r>
            <a:r>
              <a:rPr lang="ru-RU" sz="1200" dirty="0">
                <a:solidFill>
                  <a:schemeClr val="dk1"/>
                </a:solidFill>
              </a:rPr>
              <a:t> </a:t>
            </a:r>
            <a:r>
              <a:rPr lang="ru-RU" sz="1200" dirty="0" err="1" smtClean="0">
                <a:solidFill>
                  <a:schemeClr val="dk1"/>
                </a:solidFill>
              </a:rPr>
              <a:t>оқушылармен</a:t>
            </a:r>
            <a:r>
              <a:rPr lang="ru-RU" sz="1200" dirty="0" smtClean="0">
                <a:solidFill>
                  <a:schemeClr val="dk1"/>
                </a:solidFill>
              </a:rPr>
              <a:t> </a:t>
            </a:r>
            <a:r>
              <a:rPr lang="ru-RU" sz="1200" dirty="0" err="1">
                <a:solidFill>
                  <a:schemeClr val="dk1"/>
                </a:solidFill>
              </a:rPr>
              <a:t>оқыту</a:t>
            </a:r>
            <a:r>
              <a:rPr lang="ru-RU" sz="1200" dirty="0">
                <a:solidFill>
                  <a:schemeClr val="dk1"/>
                </a:solidFill>
              </a:rPr>
              <a:t> </a:t>
            </a:r>
            <a:r>
              <a:rPr lang="ru-RU" sz="1200" dirty="0" err="1">
                <a:solidFill>
                  <a:schemeClr val="dk1"/>
                </a:solidFill>
              </a:rPr>
              <a:t>сабақтарын</a:t>
            </a:r>
            <a:r>
              <a:rPr lang="ru-RU" sz="1200" dirty="0">
                <a:solidFill>
                  <a:schemeClr val="dk1"/>
                </a:solidFill>
              </a:rPr>
              <a:t> </a:t>
            </a:r>
            <a:r>
              <a:rPr lang="ru-RU" sz="1200" dirty="0" err="1">
                <a:solidFill>
                  <a:schemeClr val="dk1"/>
                </a:solidFill>
              </a:rPr>
              <a:t>жоспарлап</a:t>
            </a:r>
            <a:r>
              <a:rPr lang="ru-RU" sz="1200" dirty="0">
                <a:solidFill>
                  <a:schemeClr val="dk1"/>
                </a:solidFill>
              </a:rPr>
              <a:t>, </a:t>
            </a:r>
            <a:r>
              <a:rPr lang="ru-RU" sz="1200" dirty="0" err="1" smtClean="0">
                <a:solidFill>
                  <a:schemeClr val="dk1"/>
                </a:solidFill>
              </a:rPr>
              <a:t>өткізу</a:t>
            </a:r>
            <a:r>
              <a:rPr lang="ru-RU" sz="1200" dirty="0" smtClean="0">
                <a:solidFill>
                  <a:schemeClr val="dk1"/>
                </a:solidFill>
              </a:rPr>
              <a:t>.</a:t>
            </a:r>
            <a:endParaRPr sz="1200" b="0" i="0" u="none" strike="noStrike" cap="none" dirty="0">
              <a:solidFill>
                <a:schemeClr val="dk1"/>
              </a:solidFill>
              <a:latin typeface="Arial"/>
              <a:ea typeface="Arial"/>
              <a:cs typeface="Arial"/>
            </a:endParaRPr>
          </a:p>
        </p:txBody>
      </p:sp>
      <p:sp>
        <p:nvSpPr>
          <p:cNvPr id="29" name="Google Shape;513;g1bc6e687a7d_0_1152"/>
          <p:cNvSpPr/>
          <p:nvPr/>
        </p:nvSpPr>
        <p:spPr bwMode="auto">
          <a:xfrm>
            <a:off x="9614788" y="3210050"/>
            <a:ext cx="21693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0" name="Google Shape;514;g1bc6e687a7d_0_1152"/>
          <p:cNvSpPr/>
          <p:nvPr/>
        </p:nvSpPr>
        <p:spPr bwMode="auto">
          <a:xfrm>
            <a:off x="9625149" y="3453150"/>
            <a:ext cx="21693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білім</a:t>
            </a:r>
            <a:r>
              <a:rPr lang="ru-RU" sz="1200" dirty="0">
                <a:solidFill>
                  <a:schemeClr val="dk1"/>
                </a:solidFill>
              </a:rPr>
              <a:t> беру </a:t>
            </a:r>
            <a:r>
              <a:rPr lang="ru-RU" sz="1200" dirty="0" err="1">
                <a:solidFill>
                  <a:schemeClr val="dk1"/>
                </a:solidFill>
              </a:rPr>
              <a:t>ұйымының</a:t>
            </a:r>
            <a:r>
              <a:rPr lang="ru-RU" sz="1200" dirty="0">
                <a:solidFill>
                  <a:schemeClr val="dk1"/>
                </a:solidFill>
              </a:rPr>
              <a:t> </a:t>
            </a:r>
            <a:r>
              <a:rPr lang="ru-RU" sz="1200" dirty="0" err="1">
                <a:solidFill>
                  <a:schemeClr val="dk1"/>
                </a:solidFill>
              </a:rPr>
              <a:t>объектісінің</a:t>
            </a:r>
            <a:r>
              <a:rPr lang="ru-RU" sz="1200" dirty="0">
                <a:solidFill>
                  <a:schemeClr val="dk1"/>
                </a:solidFill>
              </a:rPr>
              <a:t> </a:t>
            </a:r>
            <a:r>
              <a:rPr lang="ru-RU" sz="1200" dirty="0" err="1">
                <a:solidFill>
                  <a:schemeClr val="dk1"/>
                </a:solidFill>
              </a:rPr>
              <a:t>жай-күйін</a:t>
            </a:r>
            <a:r>
              <a:rPr lang="ru-RU" sz="1200" dirty="0">
                <a:solidFill>
                  <a:schemeClr val="dk1"/>
                </a:solidFill>
              </a:rPr>
              <a:t> </a:t>
            </a:r>
            <a:r>
              <a:rPr lang="ru-RU" sz="1200" dirty="0" err="1">
                <a:solidFill>
                  <a:schemeClr val="dk1"/>
                </a:solidFill>
              </a:rPr>
              <a:t>күнделікті</a:t>
            </a:r>
            <a:r>
              <a:rPr lang="ru-RU" sz="1200" dirty="0">
                <a:solidFill>
                  <a:schemeClr val="dk1"/>
                </a:solidFill>
              </a:rPr>
              <a:t> </a:t>
            </a:r>
            <a:r>
              <a:rPr lang="ru-RU" sz="1200" dirty="0" err="1">
                <a:solidFill>
                  <a:schemeClr val="dk1"/>
                </a:solidFill>
              </a:rPr>
              <a:t>бақылау</a:t>
            </a:r>
            <a:endParaRPr sz="1200" b="0" i="0" u="none" strike="noStrike" cap="none" dirty="0">
              <a:solidFill>
                <a:schemeClr val="dk1"/>
              </a:solidFill>
              <a:latin typeface="Arial"/>
              <a:ea typeface="Arial"/>
              <a:cs typeface="Arial"/>
            </a:endParaRPr>
          </a:p>
        </p:txBody>
      </p:sp>
      <p:sp>
        <p:nvSpPr>
          <p:cNvPr id="31" name="Google Shape;515;g1bc6e687a7d_0_1152"/>
          <p:cNvSpPr/>
          <p:nvPr/>
        </p:nvSpPr>
        <p:spPr bwMode="auto">
          <a:xfrm>
            <a:off x="1507295" y="2896250"/>
            <a:ext cx="9026100" cy="3756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600" b="1" dirty="0" err="1">
                <a:solidFill>
                  <a:srgbClr val="002060"/>
                </a:solidFill>
              </a:rPr>
              <a:t>Жауапты</a:t>
            </a:r>
            <a:r>
              <a:rPr lang="ru-RU" sz="1600" b="1" dirty="0">
                <a:solidFill>
                  <a:srgbClr val="002060"/>
                </a:solidFill>
              </a:rPr>
              <a:t> </a:t>
            </a:r>
            <a:r>
              <a:rPr lang="ru-RU" sz="1600" b="1" dirty="0" err="1">
                <a:solidFill>
                  <a:srgbClr val="002060"/>
                </a:solidFill>
              </a:rPr>
              <a:t>тұлғаның</a:t>
            </a:r>
            <a:r>
              <a:rPr lang="ru-RU" sz="1600" b="1" dirty="0">
                <a:solidFill>
                  <a:srgbClr val="002060"/>
                </a:solidFill>
              </a:rPr>
              <a:t> </a:t>
            </a:r>
            <a:r>
              <a:rPr lang="ru-RU" sz="1600" b="1" dirty="0" err="1">
                <a:solidFill>
                  <a:srgbClr val="002060"/>
                </a:solidFill>
              </a:rPr>
              <a:t>әрекеттері</a:t>
            </a:r>
            <a:r>
              <a:rPr lang="ru-RU" sz="1600" b="1" dirty="0">
                <a:solidFill>
                  <a:srgbClr val="002060"/>
                </a:solidFill>
              </a:rPr>
              <a:t>:</a:t>
            </a:r>
            <a:endParaRPr sz="1600" b="1" i="0" u="none" strike="noStrike" cap="none" dirty="0">
              <a:solidFill>
                <a:srgbClr val="002060"/>
              </a:solidFill>
              <a:latin typeface="Arial"/>
              <a:ea typeface="Arial"/>
              <a:cs typeface="Arial"/>
            </a:endParaRPr>
          </a:p>
        </p:txBody>
      </p:sp>
      <p:sp>
        <p:nvSpPr>
          <p:cNvPr id="32" name="Google Shape;516;g1bc6e687a7d_0_1152"/>
          <p:cNvSpPr/>
          <p:nvPr/>
        </p:nvSpPr>
        <p:spPr bwMode="auto">
          <a:xfrm>
            <a:off x="6913338" y="3210049"/>
            <a:ext cx="2267100" cy="1386451"/>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басшыға</a:t>
            </a:r>
            <a:r>
              <a:rPr lang="ru-RU" sz="1200" dirty="0">
                <a:solidFill>
                  <a:schemeClr val="dk1"/>
                </a:solidFill>
              </a:rPr>
              <a:t> </a:t>
            </a:r>
            <a:r>
              <a:rPr lang="ru-RU" sz="1200" dirty="0" err="1">
                <a:solidFill>
                  <a:schemeClr val="dk1"/>
                </a:solidFill>
              </a:rPr>
              <a:t>терроризмге</a:t>
            </a:r>
            <a:r>
              <a:rPr lang="ru-RU" sz="1200" dirty="0">
                <a:solidFill>
                  <a:schemeClr val="dk1"/>
                </a:solidFill>
              </a:rPr>
              <a:t> </a:t>
            </a:r>
            <a:r>
              <a:rPr lang="ru-RU" sz="1200" dirty="0" err="1">
                <a:solidFill>
                  <a:schemeClr val="dk1"/>
                </a:solidFill>
              </a:rPr>
              <a:t>қарсы</a:t>
            </a:r>
            <a:r>
              <a:rPr lang="ru-RU" sz="1200" dirty="0">
                <a:solidFill>
                  <a:schemeClr val="dk1"/>
                </a:solidFill>
              </a:rPr>
              <a:t> </a:t>
            </a:r>
            <a:r>
              <a:rPr lang="ru-RU" sz="1200" dirty="0" err="1">
                <a:solidFill>
                  <a:schemeClr val="dk1"/>
                </a:solidFill>
              </a:rPr>
              <a:t>іс-шараларды</a:t>
            </a:r>
            <a:r>
              <a:rPr lang="ru-RU" sz="1200" dirty="0">
                <a:solidFill>
                  <a:schemeClr val="dk1"/>
                </a:solidFill>
              </a:rPr>
              <a:t> </a:t>
            </a:r>
            <a:r>
              <a:rPr lang="ru-RU" sz="1200" dirty="0" err="1">
                <a:solidFill>
                  <a:schemeClr val="dk1"/>
                </a:solidFill>
              </a:rPr>
              <a:t>жетілдіру</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қызметкерлердің</a:t>
            </a:r>
            <a:r>
              <a:rPr lang="ru-RU" sz="1200" dirty="0">
                <a:solidFill>
                  <a:schemeClr val="dk1"/>
                </a:solidFill>
              </a:rPr>
              <a:t>, </a:t>
            </a:r>
            <a:r>
              <a:rPr lang="ru-RU" sz="1200" dirty="0" err="1" smtClean="0">
                <a:solidFill>
                  <a:schemeClr val="dk1"/>
                </a:solidFill>
              </a:rPr>
              <a:t>мұғалімдердің</a:t>
            </a:r>
            <a:r>
              <a:rPr lang="ru-RU" sz="1200" dirty="0" smtClean="0">
                <a:solidFill>
                  <a:schemeClr val="dk1"/>
                </a:solidFill>
              </a:rPr>
              <a:t> мен </a:t>
            </a:r>
            <a:r>
              <a:rPr lang="ru-RU" sz="1200" dirty="0" err="1" smtClean="0">
                <a:solidFill>
                  <a:schemeClr val="dk1"/>
                </a:solidFill>
              </a:rPr>
              <a:t>оқушылардың</a:t>
            </a:r>
            <a:r>
              <a:rPr lang="ru-RU" sz="1200" dirty="0" smtClean="0">
                <a:solidFill>
                  <a:schemeClr val="dk1"/>
                </a:solidFill>
              </a:rPr>
              <a:t>  </a:t>
            </a:r>
            <a:r>
              <a:rPr lang="ru-RU" sz="1200" dirty="0" err="1">
                <a:solidFill>
                  <a:schemeClr val="dk1"/>
                </a:solidFill>
              </a:rPr>
              <a:t>қауіпсіздігін</a:t>
            </a:r>
            <a:r>
              <a:rPr lang="ru-RU" sz="1200" dirty="0">
                <a:solidFill>
                  <a:schemeClr val="dk1"/>
                </a:solidFill>
              </a:rPr>
              <a:t> </a:t>
            </a:r>
            <a:r>
              <a:rPr lang="ru-RU" sz="1200" dirty="0" err="1">
                <a:solidFill>
                  <a:schemeClr val="dk1"/>
                </a:solidFill>
              </a:rPr>
              <a:t>қамтамасыз</a:t>
            </a:r>
            <a:r>
              <a:rPr lang="ru-RU" sz="1200" dirty="0">
                <a:solidFill>
                  <a:schemeClr val="dk1"/>
                </a:solidFill>
              </a:rPr>
              <a:t> </a:t>
            </a:r>
            <a:r>
              <a:rPr lang="ru-RU" sz="1200" dirty="0" err="1">
                <a:solidFill>
                  <a:schemeClr val="dk1"/>
                </a:solidFill>
              </a:rPr>
              <a:t>ету</a:t>
            </a:r>
            <a:r>
              <a:rPr lang="ru-RU" sz="1200" dirty="0">
                <a:solidFill>
                  <a:schemeClr val="dk1"/>
                </a:solidFill>
              </a:rPr>
              <a:t> </a:t>
            </a:r>
            <a:r>
              <a:rPr lang="ru-RU" sz="1200" dirty="0" err="1">
                <a:solidFill>
                  <a:schemeClr val="dk1"/>
                </a:solidFill>
              </a:rPr>
              <a:t>бойынша</a:t>
            </a:r>
            <a:r>
              <a:rPr lang="ru-RU" sz="1200" dirty="0">
                <a:solidFill>
                  <a:schemeClr val="dk1"/>
                </a:solidFill>
              </a:rPr>
              <a:t> </a:t>
            </a:r>
            <a:r>
              <a:rPr lang="ru-RU" sz="1200" dirty="0" err="1">
                <a:solidFill>
                  <a:schemeClr val="dk1"/>
                </a:solidFill>
              </a:rPr>
              <a:t>ұсыныстар</a:t>
            </a:r>
            <a:r>
              <a:rPr lang="ru-RU" sz="1200" dirty="0">
                <a:solidFill>
                  <a:schemeClr val="dk1"/>
                </a:solidFill>
              </a:rPr>
              <a:t> </a:t>
            </a:r>
            <a:r>
              <a:rPr lang="ru-RU" sz="1200" dirty="0" err="1">
                <a:solidFill>
                  <a:schemeClr val="dk1"/>
                </a:solidFill>
              </a:rPr>
              <a:t>енгізу</a:t>
            </a:r>
            <a:r>
              <a:rPr lang="ru-RU" sz="1200" dirty="0">
                <a:solidFill>
                  <a:schemeClr val="dk1"/>
                </a:solidFill>
              </a:rPr>
              <a:t>;</a:t>
            </a:r>
            <a:endParaRPr sz="1200" b="0" i="0" u="none" strike="noStrike" cap="none" dirty="0">
              <a:solidFill>
                <a:schemeClr val="dk1"/>
              </a:solidFill>
              <a:latin typeface="Arial"/>
              <a:ea typeface="Arial"/>
              <a:cs typeface="Arial"/>
            </a:endParaRPr>
          </a:p>
        </p:txBody>
      </p:sp>
      <p:sp>
        <p:nvSpPr>
          <p:cNvPr id="33" name="Google Shape;517;g1bc6e687a7d_0_1152"/>
          <p:cNvSpPr/>
          <p:nvPr/>
        </p:nvSpPr>
        <p:spPr bwMode="auto">
          <a:xfrm>
            <a:off x="259175" y="4858925"/>
            <a:ext cx="11480400" cy="375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4" name="Google Shape;518;g1bc6e687a7d_0_1152"/>
          <p:cNvSpPr/>
          <p:nvPr/>
        </p:nvSpPr>
        <p:spPr bwMode="auto">
          <a:xfrm>
            <a:off x="314025" y="4858925"/>
            <a:ext cx="11480400" cy="2937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сәйкес</a:t>
            </a:r>
            <a:r>
              <a:rPr lang="ru-RU" sz="1200" dirty="0">
                <a:solidFill>
                  <a:schemeClr val="dk1"/>
                </a:solidFill>
              </a:rPr>
              <a:t> </a:t>
            </a:r>
            <a:r>
              <a:rPr lang="ru-RU" sz="1200" dirty="0" err="1">
                <a:solidFill>
                  <a:schemeClr val="dk1"/>
                </a:solidFill>
              </a:rPr>
              <a:t>емес</a:t>
            </a:r>
            <a:r>
              <a:rPr lang="ru-RU" sz="1200" dirty="0">
                <a:solidFill>
                  <a:schemeClr val="dk1"/>
                </a:solidFill>
              </a:rPr>
              <a:t> </a:t>
            </a:r>
            <a:r>
              <a:rPr lang="ru-RU" sz="1200" dirty="0" err="1">
                <a:solidFill>
                  <a:schemeClr val="dk1"/>
                </a:solidFill>
              </a:rPr>
              <a:t>мінез-құлқы</a:t>
            </a:r>
            <a:r>
              <a:rPr lang="ru-RU" sz="1200" dirty="0">
                <a:solidFill>
                  <a:schemeClr val="dk1"/>
                </a:solidFill>
              </a:rPr>
              <a:t> бар </a:t>
            </a:r>
            <a:r>
              <a:rPr lang="ru-RU" sz="1200" dirty="0" err="1">
                <a:solidFill>
                  <a:schemeClr val="dk1"/>
                </a:solidFill>
              </a:rPr>
              <a:t>бейтаныс</a:t>
            </a:r>
            <a:r>
              <a:rPr lang="ru-RU" sz="1200" dirty="0">
                <a:solidFill>
                  <a:schemeClr val="dk1"/>
                </a:solidFill>
              </a:rPr>
              <a:t> </a:t>
            </a:r>
            <a:r>
              <a:rPr lang="ru-RU" sz="1200" dirty="0" err="1">
                <a:solidFill>
                  <a:schemeClr val="dk1"/>
                </a:solidFill>
              </a:rPr>
              <a:t>адамдарға</a:t>
            </a:r>
            <a:r>
              <a:rPr lang="ru-RU" sz="1200" dirty="0">
                <a:solidFill>
                  <a:schemeClr val="dk1"/>
                </a:solidFill>
              </a:rPr>
              <a:t> </a:t>
            </a:r>
            <a:r>
              <a:rPr lang="ru-RU" sz="1200" dirty="0" err="1">
                <a:solidFill>
                  <a:schemeClr val="dk1"/>
                </a:solidFill>
              </a:rPr>
              <a:t>назар</a:t>
            </a:r>
            <a:r>
              <a:rPr lang="ru-RU" sz="1200" dirty="0">
                <a:solidFill>
                  <a:schemeClr val="dk1"/>
                </a:solidFill>
              </a:rPr>
              <a:t> </a:t>
            </a:r>
            <a:r>
              <a:rPr lang="ru-RU" sz="1200" dirty="0" err="1">
                <a:solidFill>
                  <a:schemeClr val="dk1"/>
                </a:solidFill>
              </a:rPr>
              <a:t>аударыңыз</a:t>
            </a:r>
            <a:endParaRPr sz="1200" b="0" i="0" u="none" strike="noStrike" cap="none" dirty="0">
              <a:solidFill>
                <a:schemeClr val="dk1"/>
              </a:solidFill>
              <a:latin typeface="Arial"/>
              <a:ea typeface="Arial"/>
              <a:cs typeface="Arial"/>
            </a:endParaRPr>
          </a:p>
        </p:txBody>
      </p:sp>
      <p:sp>
        <p:nvSpPr>
          <p:cNvPr id="35" name="Google Shape;519;g1bc6e687a7d_0_1152"/>
          <p:cNvSpPr/>
          <p:nvPr/>
        </p:nvSpPr>
        <p:spPr bwMode="auto">
          <a:xfrm>
            <a:off x="256687" y="5950558"/>
            <a:ext cx="3818100" cy="6345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6" name="Google Shape;520;g1bc6e687a7d_0_1152"/>
          <p:cNvSpPr/>
          <p:nvPr/>
        </p:nvSpPr>
        <p:spPr bwMode="auto">
          <a:xfrm>
            <a:off x="420338" y="5982008"/>
            <a:ext cx="3490800" cy="4548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білім</a:t>
            </a:r>
            <a:r>
              <a:rPr lang="ru-RU" sz="1200" dirty="0">
                <a:solidFill>
                  <a:schemeClr val="dk1"/>
                </a:solidFill>
              </a:rPr>
              <a:t> беру </a:t>
            </a:r>
            <a:r>
              <a:rPr lang="ru-RU" sz="1200" dirty="0" err="1">
                <a:solidFill>
                  <a:schemeClr val="dk1"/>
                </a:solidFill>
              </a:rPr>
              <a:t>ұйымының</a:t>
            </a:r>
            <a:r>
              <a:rPr lang="ru-RU" sz="1200" dirty="0">
                <a:solidFill>
                  <a:schemeClr val="dk1"/>
                </a:solidFill>
              </a:rPr>
              <a:t> </a:t>
            </a:r>
            <a:r>
              <a:rPr lang="ru-RU" sz="1200" dirty="0" err="1">
                <a:solidFill>
                  <a:schemeClr val="dk1"/>
                </a:solidFill>
              </a:rPr>
              <a:t>аумағын</a:t>
            </a:r>
            <a:r>
              <a:rPr lang="ru-RU" sz="1200" dirty="0">
                <a:solidFill>
                  <a:schemeClr val="dk1"/>
                </a:solidFill>
              </a:rPr>
              <a:t> </a:t>
            </a:r>
            <a:r>
              <a:rPr lang="ru-RU" sz="1200" dirty="0" err="1">
                <a:solidFill>
                  <a:schemeClr val="dk1"/>
                </a:solidFill>
              </a:rPr>
              <a:t>қараңғы</a:t>
            </a:r>
            <a:r>
              <a:rPr lang="ru-RU" sz="1200" dirty="0">
                <a:solidFill>
                  <a:schemeClr val="dk1"/>
                </a:solidFill>
              </a:rPr>
              <a:t> </a:t>
            </a:r>
            <a:r>
              <a:rPr lang="ru-RU" sz="1200" dirty="0" err="1">
                <a:solidFill>
                  <a:schemeClr val="dk1"/>
                </a:solidFill>
              </a:rPr>
              <a:t>уақытта</a:t>
            </a:r>
            <a:r>
              <a:rPr lang="ru-RU" sz="1200" dirty="0">
                <a:solidFill>
                  <a:schemeClr val="dk1"/>
                </a:solidFill>
              </a:rPr>
              <a:t> </a:t>
            </a:r>
            <a:r>
              <a:rPr lang="ru-RU" sz="1200" dirty="0" err="1">
                <a:solidFill>
                  <a:schemeClr val="dk1"/>
                </a:solidFill>
              </a:rPr>
              <a:t>жарықтандыруды</a:t>
            </a:r>
            <a:r>
              <a:rPr lang="ru-RU" sz="1200" dirty="0">
                <a:solidFill>
                  <a:schemeClr val="dk1"/>
                </a:solidFill>
              </a:rPr>
              <a:t> </a:t>
            </a:r>
            <a:r>
              <a:rPr lang="ru-RU" sz="1200" dirty="0" err="1">
                <a:solidFill>
                  <a:schemeClr val="dk1"/>
                </a:solidFill>
              </a:rPr>
              <a:t>қадағалау</a:t>
            </a:r>
            <a:endParaRPr sz="1200" b="0" i="0" u="none" strike="noStrike" cap="none" dirty="0">
              <a:solidFill>
                <a:schemeClr val="dk1"/>
              </a:solidFill>
              <a:latin typeface="Arial"/>
              <a:ea typeface="Arial"/>
              <a:cs typeface="Arial"/>
            </a:endParaRPr>
          </a:p>
        </p:txBody>
      </p:sp>
      <p:sp>
        <p:nvSpPr>
          <p:cNvPr id="37" name="Google Shape;521;g1bc6e687a7d_0_1152"/>
          <p:cNvSpPr/>
          <p:nvPr/>
        </p:nvSpPr>
        <p:spPr bwMode="auto">
          <a:xfrm>
            <a:off x="846026" y="5577508"/>
            <a:ext cx="10348500" cy="3756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600" b="1" dirty="0" err="1">
                <a:solidFill>
                  <a:srgbClr val="002060"/>
                </a:solidFill>
              </a:rPr>
              <a:t>Директордың</a:t>
            </a:r>
            <a:r>
              <a:rPr lang="ru-RU" sz="1600" b="1" dirty="0">
                <a:solidFill>
                  <a:srgbClr val="002060"/>
                </a:solidFill>
              </a:rPr>
              <a:t> </a:t>
            </a:r>
            <a:r>
              <a:rPr lang="ru-RU" sz="1600" b="1" dirty="0" err="1">
                <a:solidFill>
                  <a:srgbClr val="002060"/>
                </a:solidFill>
              </a:rPr>
              <a:t>әкімшілік-шаруашылық</a:t>
            </a:r>
            <a:r>
              <a:rPr lang="ru-RU" sz="1600" b="1" dirty="0">
                <a:solidFill>
                  <a:srgbClr val="002060"/>
                </a:solidFill>
              </a:rPr>
              <a:t> </a:t>
            </a:r>
            <a:r>
              <a:rPr lang="ru-RU" sz="1600" b="1" dirty="0" err="1">
                <a:solidFill>
                  <a:srgbClr val="002060"/>
                </a:solidFill>
              </a:rPr>
              <a:t>жұмысы</a:t>
            </a:r>
            <a:r>
              <a:rPr lang="ru-RU" sz="1600" b="1" dirty="0">
                <a:solidFill>
                  <a:srgbClr val="002060"/>
                </a:solidFill>
              </a:rPr>
              <a:t> </a:t>
            </a:r>
            <a:r>
              <a:rPr lang="ru-RU" sz="1600" b="1" dirty="0" err="1">
                <a:solidFill>
                  <a:srgbClr val="002060"/>
                </a:solidFill>
              </a:rPr>
              <a:t>жөніндегі</a:t>
            </a:r>
            <a:r>
              <a:rPr lang="ru-RU" sz="1600" b="1" dirty="0">
                <a:solidFill>
                  <a:srgbClr val="002060"/>
                </a:solidFill>
              </a:rPr>
              <a:t> </a:t>
            </a:r>
            <a:r>
              <a:rPr lang="ru-RU" sz="1600" b="1" dirty="0" err="1">
                <a:solidFill>
                  <a:srgbClr val="002060"/>
                </a:solidFill>
              </a:rPr>
              <a:t>орынбасарының</a:t>
            </a:r>
            <a:r>
              <a:rPr lang="ru-RU" sz="1600" b="1" dirty="0">
                <a:solidFill>
                  <a:srgbClr val="002060"/>
                </a:solidFill>
              </a:rPr>
              <a:t> (ӘҚБ) </a:t>
            </a:r>
            <a:r>
              <a:rPr lang="ru-RU" sz="1600" b="1" dirty="0" err="1">
                <a:solidFill>
                  <a:srgbClr val="002060"/>
                </a:solidFill>
              </a:rPr>
              <a:t>іс-әрекеттері</a:t>
            </a:r>
            <a:r>
              <a:rPr lang="ru-RU" sz="1600" b="1" dirty="0">
                <a:solidFill>
                  <a:srgbClr val="002060"/>
                </a:solidFill>
              </a:rPr>
              <a:t>:</a:t>
            </a:r>
            <a:endParaRPr sz="1600" b="1" i="0" u="none" strike="noStrike" cap="none" dirty="0">
              <a:solidFill>
                <a:srgbClr val="002060"/>
              </a:solidFill>
              <a:latin typeface="Arial"/>
              <a:ea typeface="Arial"/>
              <a:cs typeface="Arial"/>
            </a:endParaRPr>
          </a:p>
        </p:txBody>
      </p:sp>
      <p:sp>
        <p:nvSpPr>
          <p:cNvPr id="38" name="Google Shape;522;g1bc6e687a7d_0_1152"/>
          <p:cNvSpPr/>
          <p:nvPr/>
        </p:nvSpPr>
        <p:spPr bwMode="auto">
          <a:xfrm>
            <a:off x="4210763" y="5950558"/>
            <a:ext cx="3818100" cy="6345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523;g1bc6e687a7d_0_1152"/>
          <p:cNvSpPr/>
          <p:nvPr/>
        </p:nvSpPr>
        <p:spPr bwMode="auto">
          <a:xfrm>
            <a:off x="4374413" y="5982008"/>
            <a:ext cx="3654450" cy="4548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қоқыстарды</a:t>
            </a:r>
            <a:r>
              <a:rPr lang="ru-RU" sz="1200" dirty="0">
                <a:solidFill>
                  <a:schemeClr val="dk1"/>
                </a:solidFill>
              </a:rPr>
              <a:t> </a:t>
            </a:r>
            <a:r>
              <a:rPr lang="ru-RU" sz="1200" dirty="0" err="1">
                <a:solidFill>
                  <a:schemeClr val="dk1"/>
                </a:solidFill>
              </a:rPr>
              <a:t>уақтылы</a:t>
            </a:r>
            <a:r>
              <a:rPr lang="ru-RU" sz="1200" dirty="0">
                <a:solidFill>
                  <a:schemeClr val="dk1"/>
                </a:solidFill>
              </a:rPr>
              <a:t> </a:t>
            </a:r>
            <a:r>
              <a:rPr lang="ru-RU" sz="1200" dirty="0" err="1">
                <a:solidFill>
                  <a:schemeClr val="dk1"/>
                </a:solidFill>
              </a:rPr>
              <a:t>шығаруды</a:t>
            </a:r>
            <a:r>
              <a:rPr lang="ru-RU" sz="1200" dirty="0">
                <a:solidFill>
                  <a:schemeClr val="dk1"/>
                </a:solidFill>
              </a:rPr>
              <a:t> </a:t>
            </a:r>
            <a:r>
              <a:rPr lang="ru-RU" sz="1200" dirty="0" err="1">
                <a:solidFill>
                  <a:schemeClr val="dk1"/>
                </a:solidFill>
              </a:rPr>
              <a:t>қамтамасыз</a:t>
            </a:r>
            <a:r>
              <a:rPr lang="ru-RU" sz="1200" dirty="0">
                <a:solidFill>
                  <a:schemeClr val="dk1"/>
                </a:solidFill>
              </a:rPr>
              <a:t> </a:t>
            </a:r>
            <a:r>
              <a:rPr lang="ru-RU" sz="1200" dirty="0" err="1">
                <a:solidFill>
                  <a:schemeClr val="dk1"/>
                </a:solidFill>
              </a:rPr>
              <a:t>ету</a:t>
            </a:r>
            <a:endParaRPr lang="ru-RU" sz="1200" dirty="0">
              <a:solidFill>
                <a:schemeClr val="dk1"/>
              </a:solidFill>
            </a:endParaRPr>
          </a:p>
          <a:p>
            <a:pPr lvl="0" algn="ctr">
              <a:defRPr/>
            </a:pPr>
            <a:r>
              <a:rPr lang="ru-RU" sz="1200" dirty="0" err="1">
                <a:solidFill>
                  <a:schemeClr val="dk1"/>
                </a:solidFill>
              </a:rPr>
              <a:t>білім</a:t>
            </a:r>
            <a:r>
              <a:rPr lang="ru-RU" sz="1200" dirty="0">
                <a:solidFill>
                  <a:schemeClr val="dk1"/>
                </a:solidFill>
              </a:rPr>
              <a:t> беру </a:t>
            </a:r>
            <a:r>
              <a:rPr lang="ru-RU" sz="1200" dirty="0" err="1">
                <a:solidFill>
                  <a:schemeClr val="dk1"/>
                </a:solidFill>
              </a:rPr>
              <a:t>ұйымының</a:t>
            </a:r>
            <a:r>
              <a:rPr lang="ru-RU" sz="1200" dirty="0">
                <a:solidFill>
                  <a:schemeClr val="dk1"/>
                </a:solidFill>
              </a:rPr>
              <a:t> </a:t>
            </a:r>
            <a:r>
              <a:rPr lang="ru-RU" sz="1200" dirty="0" err="1">
                <a:solidFill>
                  <a:schemeClr val="dk1"/>
                </a:solidFill>
              </a:rPr>
              <a:t>аумағынан</a:t>
            </a:r>
            <a:endParaRPr sz="1200" b="0" i="0" u="none" strike="noStrike" cap="none" dirty="0">
              <a:solidFill>
                <a:schemeClr val="dk1"/>
              </a:solidFill>
              <a:latin typeface="Arial"/>
              <a:ea typeface="Arial"/>
              <a:cs typeface="Arial"/>
            </a:endParaRPr>
          </a:p>
        </p:txBody>
      </p:sp>
      <p:sp>
        <p:nvSpPr>
          <p:cNvPr id="40" name="Google Shape;524;g1bc6e687a7d_0_1152"/>
          <p:cNvSpPr/>
          <p:nvPr/>
        </p:nvSpPr>
        <p:spPr bwMode="auto">
          <a:xfrm>
            <a:off x="8164838" y="5950558"/>
            <a:ext cx="3818100" cy="6345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1" name="Google Shape;525;g1bc6e687a7d_0_1152"/>
          <p:cNvSpPr/>
          <p:nvPr/>
        </p:nvSpPr>
        <p:spPr bwMode="auto">
          <a:xfrm>
            <a:off x="8328488" y="5982007"/>
            <a:ext cx="3490800" cy="608901"/>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бейтаныс</a:t>
            </a:r>
            <a:r>
              <a:rPr lang="ru-RU" sz="1200" dirty="0">
                <a:solidFill>
                  <a:schemeClr val="dk1"/>
                </a:solidFill>
              </a:rPr>
              <a:t> </a:t>
            </a:r>
            <a:r>
              <a:rPr lang="ru-RU" sz="1200" dirty="0" err="1">
                <a:solidFill>
                  <a:schemeClr val="dk1"/>
                </a:solidFill>
              </a:rPr>
              <a:t>адамдарға</a:t>
            </a:r>
            <a:r>
              <a:rPr lang="ru-RU" sz="1200" dirty="0">
                <a:solidFill>
                  <a:schemeClr val="dk1"/>
                </a:solidFill>
              </a:rPr>
              <a:t> </a:t>
            </a:r>
            <a:r>
              <a:rPr lang="ru-RU" sz="1200" dirty="0" err="1">
                <a:solidFill>
                  <a:schemeClr val="dk1"/>
                </a:solidFill>
              </a:rPr>
              <a:t>назар</a:t>
            </a:r>
            <a:r>
              <a:rPr lang="ru-RU" sz="1200" dirty="0">
                <a:solidFill>
                  <a:schemeClr val="dk1"/>
                </a:solidFill>
              </a:rPr>
              <a:t> </a:t>
            </a:r>
            <a:r>
              <a:rPr lang="ru-RU" sz="1200" dirty="0" err="1">
                <a:solidFill>
                  <a:schemeClr val="dk1"/>
                </a:solidFill>
              </a:rPr>
              <a:t>аударыңыз</a:t>
            </a:r>
            <a:endParaRPr lang="ru-RU" sz="1200" dirty="0">
              <a:solidFill>
                <a:schemeClr val="dk1"/>
              </a:solidFill>
            </a:endParaRPr>
          </a:p>
          <a:p>
            <a:pPr lvl="0" algn="ctr">
              <a:defRPr/>
            </a:pPr>
            <a:r>
              <a:rPr lang="ru-RU" sz="1200" dirty="0" err="1">
                <a:solidFill>
                  <a:schemeClr val="dk1"/>
                </a:solidFill>
              </a:rPr>
              <a:t>орынсыз</a:t>
            </a:r>
            <a:r>
              <a:rPr lang="ru-RU" sz="1200" dirty="0">
                <a:solidFill>
                  <a:schemeClr val="dk1"/>
                </a:solidFill>
              </a:rPr>
              <a:t> </a:t>
            </a:r>
            <a:r>
              <a:rPr lang="ru-RU" sz="1200" dirty="0" err="1" smtClean="0">
                <a:solidFill>
                  <a:schemeClr val="dk1"/>
                </a:solidFill>
              </a:rPr>
              <a:t>мінез-құлықпен</a:t>
            </a:r>
            <a:r>
              <a:rPr lang="ru-RU" sz="1200" dirty="0" smtClean="0">
                <a:solidFill>
                  <a:schemeClr val="dk1"/>
                </a:solidFill>
              </a:rPr>
              <a:t> </a:t>
            </a:r>
            <a:r>
              <a:rPr lang="ru-RU" sz="1200" dirty="0" err="1" smtClean="0">
                <a:solidFill>
                  <a:schemeClr val="dk1"/>
                </a:solidFill>
              </a:rPr>
              <a:t>байқасаңыз,сол</a:t>
            </a:r>
            <a:r>
              <a:rPr lang="ru-RU" sz="1200" dirty="0" smtClean="0">
                <a:solidFill>
                  <a:schemeClr val="dk1"/>
                </a:solidFill>
              </a:rPr>
              <a:t> </a:t>
            </a:r>
            <a:r>
              <a:rPr lang="ru-RU" sz="1200" dirty="0" err="1" smtClean="0">
                <a:solidFill>
                  <a:schemeClr val="dk1"/>
                </a:solidFill>
              </a:rPr>
              <a:t>мезетте</a:t>
            </a:r>
            <a:r>
              <a:rPr lang="ru-RU" sz="1200" dirty="0" smtClean="0">
                <a:solidFill>
                  <a:schemeClr val="dk1"/>
                </a:solidFill>
              </a:rPr>
              <a:t> </a:t>
            </a:r>
            <a:r>
              <a:rPr lang="ru-RU" sz="1200" dirty="0" err="1" smtClean="0">
                <a:solidFill>
                  <a:schemeClr val="dk1"/>
                </a:solidFill>
              </a:rPr>
              <a:t>назар</a:t>
            </a:r>
            <a:r>
              <a:rPr lang="ru-RU" sz="1200" dirty="0" smtClean="0">
                <a:solidFill>
                  <a:schemeClr val="dk1"/>
                </a:solidFill>
              </a:rPr>
              <a:t> </a:t>
            </a:r>
            <a:r>
              <a:rPr lang="ru-RU" sz="1200" dirty="0" err="1" smtClean="0">
                <a:solidFill>
                  <a:schemeClr val="dk1"/>
                </a:solidFill>
              </a:rPr>
              <a:t>аударыңыз</a:t>
            </a:r>
            <a:endParaRPr sz="1200" b="0" i="0" u="none" strike="noStrike" cap="none" dirty="0">
              <a:solidFill>
                <a:schemeClr val="dk1"/>
              </a:solidFill>
              <a:latin typeface="Arial"/>
              <a:ea typeface="Arial"/>
              <a:cs typeface="Arial"/>
            </a:endParaRPr>
          </a:p>
        </p:txBody>
      </p:sp>
      <p:sp>
        <p:nvSpPr>
          <p:cNvPr id="42" name="Google Shape;526;g1bc6e687a7d_0_1152"/>
          <p:cNvSpPr/>
          <p:nvPr/>
        </p:nvSpPr>
        <p:spPr bwMode="auto">
          <a:xfrm>
            <a:off x="259167" y="6444059"/>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3" name="Google Shape;527;g1bc6e687a7d_0_1152"/>
          <p:cNvSpPr/>
          <p:nvPr/>
        </p:nvSpPr>
        <p:spPr bwMode="auto">
          <a:xfrm>
            <a:off x="4210767" y="6444059"/>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4" name="Google Shape;528;g1bc6e687a7d_0_1152"/>
          <p:cNvSpPr/>
          <p:nvPr/>
        </p:nvSpPr>
        <p:spPr bwMode="auto">
          <a:xfrm>
            <a:off x="8164842" y="6444059"/>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45" name="Google Shape;529;g1bc6e687a7d_0_1152"/>
          <p:cNvPicPr/>
          <p:nvPr/>
        </p:nvPicPr>
        <p:blipFill>
          <a:blip r:embed="rId3">
            <a:alphaModFix/>
          </a:blip>
          <a:srcRect l="7670" r="-7668"/>
          <a:stretch/>
        </p:blipFill>
        <p:spPr bwMode="auto">
          <a:xfrm>
            <a:off x="11395401" y="2799586"/>
            <a:ext cx="844322" cy="1515000"/>
          </a:xfrm>
          <a:prstGeom prst="rect">
            <a:avLst/>
          </a:prstGeom>
          <a:noFill/>
          <a:ln>
            <a:noFill/>
          </a:ln>
        </p:spPr>
      </p:pic>
      <p:pic>
        <p:nvPicPr>
          <p:cNvPr id="46" name="Google Shape;530;g1bc6e687a7d_0_1152"/>
          <p:cNvPicPr/>
          <p:nvPr/>
        </p:nvPicPr>
        <p:blipFill>
          <a:blip r:embed="rId4">
            <a:alphaModFix/>
          </a:blip>
          <a:srcRect t="18427"/>
          <a:stretch/>
        </p:blipFill>
        <p:spPr bwMode="auto">
          <a:xfrm flipH="1">
            <a:off x="11063760" y="6585050"/>
            <a:ext cx="1055790" cy="11082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oogle Shape;535;g1bc6e687a7d_0_1264"/>
          <p:cNvPicPr/>
          <p:nvPr/>
        </p:nvPicPr>
        <p:blipFill>
          <a:blip r:embed="rId2">
            <a:alphaModFix/>
          </a:blip>
          <a:srcRect l="-829" t="64794" r="71082" b="5323"/>
          <a:stretch/>
        </p:blipFill>
        <p:spPr bwMode="auto">
          <a:xfrm flipH="1">
            <a:off x="10819622" y="6088873"/>
            <a:ext cx="1311845" cy="1343400"/>
          </a:xfrm>
          <a:prstGeom prst="rect">
            <a:avLst/>
          </a:prstGeom>
          <a:noFill/>
          <a:ln>
            <a:noFill/>
          </a:ln>
        </p:spPr>
      </p:pic>
      <p:sp>
        <p:nvSpPr>
          <p:cNvPr id="5" name="Google Shape;536;g1bc6e687a7d_0_1264"/>
          <p:cNvSpPr/>
          <p:nvPr/>
        </p:nvSpPr>
        <p:spPr bwMode="auto">
          <a:xfrm>
            <a:off x="2110850" y="6255925"/>
            <a:ext cx="3281100"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537;g1bc6e687a7d_0_1264"/>
          <p:cNvSpPr/>
          <p:nvPr/>
        </p:nvSpPr>
        <p:spPr bwMode="auto">
          <a:xfrm>
            <a:off x="6250" y="6255925"/>
            <a:ext cx="2010900"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538;g1bc6e687a7d_0_1264"/>
          <p:cNvSpPr/>
          <p:nvPr/>
        </p:nvSpPr>
        <p:spPr bwMode="auto">
          <a:xfrm>
            <a:off x="5522106" y="6255925"/>
            <a:ext cx="1508400"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539;g1bc6e687a7d_0_1264"/>
          <p:cNvSpPr/>
          <p:nvPr/>
        </p:nvSpPr>
        <p:spPr bwMode="auto">
          <a:xfrm>
            <a:off x="7165375" y="6255925"/>
            <a:ext cx="3968699"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540;g1bc6e687a7d_0_1264"/>
          <p:cNvSpPr/>
          <p:nvPr/>
        </p:nvSpPr>
        <p:spPr bwMode="auto">
          <a:xfrm>
            <a:off x="2129753" y="6332750"/>
            <a:ext cx="32811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сыныптардан</a:t>
            </a:r>
            <a:r>
              <a:rPr lang="ru-RU" sz="1200" dirty="0">
                <a:solidFill>
                  <a:schemeClr val="dk1"/>
                </a:solidFill>
              </a:rPr>
              <a:t> </a:t>
            </a:r>
            <a:r>
              <a:rPr lang="ru-RU" sz="1200" dirty="0" err="1">
                <a:solidFill>
                  <a:schemeClr val="dk1"/>
                </a:solidFill>
              </a:rPr>
              <a:t>мұғалімдерге</a:t>
            </a:r>
            <a:r>
              <a:rPr lang="ru-RU" sz="1200" dirty="0">
                <a:solidFill>
                  <a:schemeClr val="dk1"/>
                </a:solidFill>
              </a:rPr>
              <a:t> </a:t>
            </a:r>
            <a:r>
              <a:rPr lang="ru-RU" sz="1200" dirty="0" err="1">
                <a:solidFill>
                  <a:schemeClr val="dk1"/>
                </a:solidFill>
              </a:rPr>
              <a:t>кілттердің</a:t>
            </a:r>
            <a:r>
              <a:rPr lang="ru-RU" sz="1200" dirty="0">
                <a:solidFill>
                  <a:schemeClr val="dk1"/>
                </a:solidFill>
              </a:rPr>
              <a:t> </a:t>
            </a:r>
            <a:r>
              <a:rPr lang="ru-RU" sz="1200" dirty="0" err="1">
                <a:solidFill>
                  <a:schemeClr val="dk1"/>
                </a:solidFill>
              </a:rPr>
              <a:t>берілуін</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сабақтар</a:t>
            </a:r>
            <a:r>
              <a:rPr lang="ru-RU" sz="1200" dirty="0">
                <a:solidFill>
                  <a:schemeClr val="dk1"/>
                </a:solidFill>
              </a:rPr>
              <a:t> </a:t>
            </a:r>
            <a:r>
              <a:rPr lang="ru-RU" sz="1200" dirty="0" err="1">
                <a:solidFill>
                  <a:schemeClr val="dk1"/>
                </a:solidFill>
              </a:rPr>
              <a:t>аяқталғаннан</a:t>
            </a:r>
            <a:r>
              <a:rPr lang="ru-RU" sz="1200" dirty="0">
                <a:solidFill>
                  <a:schemeClr val="dk1"/>
                </a:solidFill>
              </a:rPr>
              <a:t> </a:t>
            </a:r>
            <a:r>
              <a:rPr lang="ru-RU" sz="1200" dirty="0" err="1">
                <a:solidFill>
                  <a:schemeClr val="dk1"/>
                </a:solidFill>
              </a:rPr>
              <a:t>кейін</a:t>
            </a:r>
            <a:r>
              <a:rPr lang="ru-RU" sz="1200" dirty="0">
                <a:solidFill>
                  <a:schemeClr val="dk1"/>
                </a:solidFill>
              </a:rPr>
              <a:t> </a:t>
            </a:r>
            <a:r>
              <a:rPr lang="ru-RU" sz="1200" dirty="0" err="1">
                <a:solidFill>
                  <a:schemeClr val="dk1"/>
                </a:solidFill>
              </a:rPr>
              <a:t>кілттердің</a:t>
            </a:r>
            <a:r>
              <a:rPr lang="ru-RU" sz="1200" dirty="0">
                <a:solidFill>
                  <a:schemeClr val="dk1"/>
                </a:solidFill>
              </a:rPr>
              <a:t> </a:t>
            </a:r>
            <a:r>
              <a:rPr lang="ru-RU" sz="1200" dirty="0" err="1">
                <a:solidFill>
                  <a:schemeClr val="dk1"/>
                </a:solidFill>
              </a:rPr>
              <a:t>жеткізілуін</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сыныптардағы</a:t>
            </a:r>
            <a:r>
              <a:rPr lang="ru-RU" sz="1200" dirty="0">
                <a:solidFill>
                  <a:schemeClr val="dk1"/>
                </a:solidFill>
              </a:rPr>
              <a:t> </a:t>
            </a:r>
            <a:r>
              <a:rPr lang="ru-RU" sz="1200" dirty="0" err="1">
                <a:solidFill>
                  <a:schemeClr val="dk1"/>
                </a:solidFill>
              </a:rPr>
              <a:t>тәртіпті</a:t>
            </a:r>
            <a:r>
              <a:rPr lang="ru-RU" sz="1200" dirty="0">
                <a:solidFill>
                  <a:schemeClr val="dk1"/>
                </a:solidFill>
              </a:rPr>
              <a:t> </a:t>
            </a:r>
            <a:r>
              <a:rPr lang="ru-RU" sz="1200" dirty="0" err="1">
                <a:solidFill>
                  <a:schemeClr val="dk1"/>
                </a:solidFill>
              </a:rPr>
              <a:t>орнатуды</a:t>
            </a:r>
            <a:r>
              <a:rPr lang="ru-RU" sz="1200" dirty="0">
                <a:solidFill>
                  <a:schemeClr val="dk1"/>
                </a:solidFill>
              </a:rPr>
              <a:t> </a:t>
            </a:r>
            <a:r>
              <a:rPr lang="ru-RU" sz="1200" dirty="0" err="1">
                <a:solidFill>
                  <a:schemeClr val="dk1"/>
                </a:solidFill>
              </a:rPr>
              <a:t>күнделікті</a:t>
            </a:r>
            <a:r>
              <a:rPr lang="ru-RU" sz="1200" dirty="0">
                <a:solidFill>
                  <a:schemeClr val="dk1"/>
                </a:solidFill>
              </a:rPr>
              <a:t> </a:t>
            </a:r>
            <a:r>
              <a:rPr lang="ru-RU" sz="1200" dirty="0" err="1">
                <a:solidFill>
                  <a:schemeClr val="dk1"/>
                </a:solidFill>
              </a:rPr>
              <a:t>бақылау</a:t>
            </a:r>
            <a:endParaRPr sz="1200" b="0" i="0" u="none" strike="noStrike" cap="none" dirty="0">
              <a:solidFill>
                <a:schemeClr val="dk1"/>
              </a:solidFill>
              <a:latin typeface="Arial"/>
              <a:ea typeface="Arial"/>
              <a:cs typeface="Arial"/>
            </a:endParaRPr>
          </a:p>
        </p:txBody>
      </p:sp>
      <p:sp>
        <p:nvSpPr>
          <p:cNvPr id="10" name="Google Shape;541;g1bc6e687a7d_0_1264"/>
          <p:cNvSpPr/>
          <p:nvPr/>
        </p:nvSpPr>
        <p:spPr bwMode="auto">
          <a:xfrm>
            <a:off x="35192" y="6328825"/>
            <a:ext cx="19530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М</a:t>
            </a:r>
            <a:r>
              <a:rPr lang="ru-RU" sz="1200" dirty="0" err="1" smtClean="0">
                <a:solidFill>
                  <a:schemeClr val="dk1"/>
                </a:solidFill>
              </a:rPr>
              <a:t>інез-құлқы</a:t>
            </a:r>
            <a:r>
              <a:rPr lang="ru-RU" sz="1200" dirty="0" smtClean="0">
                <a:solidFill>
                  <a:schemeClr val="dk1"/>
                </a:solidFill>
              </a:rPr>
              <a:t> мен </a:t>
            </a:r>
            <a:r>
              <a:rPr lang="ru-RU" sz="1200" dirty="0" err="1" smtClean="0">
                <a:solidFill>
                  <a:schemeClr val="dk1"/>
                </a:solidFill>
              </a:rPr>
              <a:t>жүрісі</a:t>
            </a:r>
            <a:r>
              <a:rPr lang="ru-RU" sz="1200" dirty="0" smtClean="0">
                <a:solidFill>
                  <a:schemeClr val="dk1"/>
                </a:solidFill>
              </a:rPr>
              <a:t> </a:t>
            </a:r>
            <a:r>
              <a:rPr lang="ru-RU" sz="1200" dirty="0" err="1" smtClean="0">
                <a:solidFill>
                  <a:schemeClr val="dk1"/>
                </a:solidFill>
              </a:rPr>
              <a:t>ерекше</a:t>
            </a:r>
            <a:r>
              <a:rPr lang="ru-RU" sz="1200" dirty="0" smtClean="0">
                <a:solidFill>
                  <a:schemeClr val="dk1"/>
                </a:solidFill>
              </a:rPr>
              <a:t>  </a:t>
            </a:r>
            <a:r>
              <a:rPr lang="ru-RU" sz="1200" dirty="0" err="1">
                <a:solidFill>
                  <a:schemeClr val="dk1"/>
                </a:solidFill>
              </a:rPr>
              <a:t>бейтаныс</a:t>
            </a:r>
            <a:r>
              <a:rPr lang="ru-RU" sz="1200" dirty="0">
                <a:solidFill>
                  <a:schemeClr val="dk1"/>
                </a:solidFill>
              </a:rPr>
              <a:t> </a:t>
            </a:r>
            <a:r>
              <a:rPr lang="ru-RU" sz="1200" dirty="0" err="1">
                <a:solidFill>
                  <a:schemeClr val="dk1"/>
                </a:solidFill>
              </a:rPr>
              <a:t>адамдарға</a:t>
            </a:r>
            <a:r>
              <a:rPr lang="ru-RU" sz="1200" dirty="0">
                <a:solidFill>
                  <a:schemeClr val="dk1"/>
                </a:solidFill>
              </a:rPr>
              <a:t> </a:t>
            </a:r>
            <a:r>
              <a:rPr lang="ru-RU" sz="1200" dirty="0" err="1">
                <a:solidFill>
                  <a:schemeClr val="dk1"/>
                </a:solidFill>
              </a:rPr>
              <a:t>назар</a:t>
            </a:r>
            <a:r>
              <a:rPr lang="ru-RU" sz="1200" dirty="0">
                <a:solidFill>
                  <a:schemeClr val="dk1"/>
                </a:solidFill>
              </a:rPr>
              <a:t> </a:t>
            </a:r>
            <a:r>
              <a:rPr lang="ru-RU" sz="1200" dirty="0" err="1">
                <a:solidFill>
                  <a:schemeClr val="dk1"/>
                </a:solidFill>
              </a:rPr>
              <a:t>аударыңыз</a:t>
            </a:r>
            <a:endParaRPr sz="1200" b="0" i="0" u="none" strike="noStrike" cap="none" dirty="0">
              <a:solidFill>
                <a:schemeClr val="dk1"/>
              </a:solidFill>
              <a:latin typeface="Arial"/>
              <a:ea typeface="Arial"/>
              <a:cs typeface="Arial"/>
            </a:endParaRPr>
          </a:p>
        </p:txBody>
      </p:sp>
      <p:sp>
        <p:nvSpPr>
          <p:cNvPr id="11" name="Google Shape;542;g1bc6e687a7d_0_1264"/>
          <p:cNvSpPr/>
          <p:nvPr/>
        </p:nvSpPr>
        <p:spPr bwMode="auto">
          <a:xfrm rot="5400000">
            <a:off x="11153425" y="51901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543;g1bc6e687a7d_0_1264"/>
          <p:cNvSpPr/>
          <p:nvPr/>
        </p:nvSpPr>
        <p:spPr bwMode="auto">
          <a:xfrm rot="5400000">
            <a:off x="1035300" y="51901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544;g1bc6e687a7d_0_1264"/>
          <p:cNvSpPr/>
          <p:nvPr/>
        </p:nvSpPr>
        <p:spPr bwMode="auto">
          <a:xfrm>
            <a:off x="0" y="803137"/>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545;g1bc6e687a7d_0_1264"/>
          <p:cNvSpPr/>
          <p:nvPr/>
        </p:nvSpPr>
        <p:spPr bwMode="auto">
          <a:xfrm>
            <a:off x="10412233"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546;g1bc6e687a7d_0_1264"/>
          <p:cNvSpPr/>
          <p:nvPr/>
        </p:nvSpPr>
        <p:spPr bwMode="auto">
          <a:xfrm>
            <a:off x="0" y="1814540"/>
            <a:ext cx="12239700" cy="1515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547;g1bc6e687a7d_0_1264"/>
          <p:cNvSpPr/>
          <p:nvPr/>
        </p:nvSpPr>
        <p:spPr bwMode="auto">
          <a:xfrm>
            <a:off x="138025" y="92424"/>
            <a:ext cx="12101700" cy="794925"/>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ұйымдарында</a:t>
            </a:r>
            <a:r>
              <a:rPr lang="ru-RU" sz="1600" b="1" dirty="0">
                <a:solidFill>
                  <a:srgbClr val="002060"/>
                </a:solidFill>
              </a:rPr>
              <a:t> </a:t>
            </a:r>
            <a:r>
              <a:rPr lang="ru-RU" sz="1600" b="1" dirty="0" err="1">
                <a:solidFill>
                  <a:srgbClr val="002060"/>
                </a:solidFill>
              </a:rPr>
              <a:t>және</a:t>
            </a:r>
            <a:r>
              <a:rPr lang="ru-RU" sz="1600" b="1" dirty="0">
                <a:solidFill>
                  <a:srgbClr val="002060"/>
                </a:solidFill>
              </a:rPr>
              <a:t> </a:t>
            </a:r>
            <a:r>
              <a:rPr lang="ru-RU" sz="1600" b="1" dirty="0" err="1">
                <a:solidFill>
                  <a:srgbClr val="002060"/>
                </a:solidFill>
              </a:rPr>
              <a:t>оның</a:t>
            </a:r>
            <a:r>
              <a:rPr lang="ru-RU" sz="1600" b="1" dirty="0">
                <a:solidFill>
                  <a:srgbClr val="002060"/>
                </a:solidFill>
              </a:rPr>
              <a:t> </a:t>
            </a:r>
            <a:r>
              <a:rPr lang="ru-RU" sz="1600" b="1" dirty="0" err="1">
                <a:solidFill>
                  <a:srgbClr val="002060"/>
                </a:solidFill>
              </a:rPr>
              <a:t>аумағында</a:t>
            </a:r>
            <a:r>
              <a:rPr lang="ru-RU" sz="1600" b="1" dirty="0">
                <a:solidFill>
                  <a:srgbClr val="002060"/>
                </a:solidFill>
              </a:rPr>
              <a:t> терроризм </a:t>
            </a:r>
            <a:r>
              <a:rPr lang="ru-RU" sz="1600" b="1" dirty="0" err="1">
                <a:solidFill>
                  <a:srgbClr val="002060"/>
                </a:solidFill>
              </a:rPr>
              <a:t>актілерінің</a:t>
            </a:r>
            <a:r>
              <a:rPr lang="ru-RU" sz="1600" b="1" dirty="0">
                <a:solidFill>
                  <a:srgbClr val="002060"/>
                </a:solidFill>
              </a:rPr>
              <a:t> </a:t>
            </a:r>
            <a:r>
              <a:rPr lang="ru-RU" sz="1600" b="1" dirty="0" err="1">
                <a:solidFill>
                  <a:srgbClr val="002060"/>
                </a:solidFill>
              </a:rPr>
              <a:t>алдын</a:t>
            </a:r>
            <a:r>
              <a:rPr lang="ru-RU" sz="1600" b="1" dirty="0">
                <a:solidFill>
                  <a:srgbClr val="002060"/>
                </a:solidFill>
              </a:rPr>
              <a:t> </a:t>
            </a:r>
            <a:r>
              <a:rPr lang="ru-RU" sz="1600" b="1" dirty="0" err="1">
                <a:solidFill>
                  <a:srgbClr val="002060"/>
                </a:solidFill>
              </a:rPr>
              <a:t>алу</a:t>
            </a:r>
            <a:r>
              <a:rPr lang="ru-RU" sz="1600" b="1" dirty="0">
                <a:solidFill>
                  <a:srgbClr val="002060"/>
                </a:solidFill>
              </a:rPr>
              <a:t> </a:t>
            </a:r>
            <a:r>
              <a:rPr lang="ru-RU" sz="1600" b="1" dirty="0" err="1">
                <a:solidFill>
                  <a:srgbClr val="002060"/>
                </a:solidFill>
              </a:rPr>
              <a:t>бойынша</a:t>
            </a:r>
            <a:r>
              <a:rPr lang="ru-RU" sz="1600" b="1" dirty="0">
                <a:solidFill>
                  <a:srgbClr val="002060"/>
                </a:solidFill>
              </a:rPr>
              <a:t> ПРАКТИКАЛЫҚ ШАРАЛАР</a:t>
            </a:r>
            <a:endParaRPr sz="1600" b="1" dirty="0">
              <a:solidFill>
                <a:srgbClr val="002060"/>
              </a:solidFill>
            </a:endParaRPr>
          </a:p>
        </p:txBody>
      </p:sp>
      <p:sp>
        <p:nvSpPr>
          <p:cNvPr id="17" name="Google Shape;548;g1bc6e687a7d_0_1264"/>
          <p:cNvSpPr/>
          <p:nvPr/>
        </p:nvSpPr>
        <p:spPr bwMode="auto">
          <a:xfrm>
            <a:off x="846026" y="887350"/>
            <a:ext cx="10348500" cy="3756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600" b="1" dirty="0" err="1">
                <a:solidFill>
                  <a:srgbClr val="002060"/>
                </a:solidFill>
              </a:rPr>
              <a:t>Директордың</a:t>
            </a:r>
            <a:r>
              <a:rPr lang="ru-RU" sz="1600" b="1" dirty="0">
                <a:solidFill>
                  <a:srgbClr val="002060"/>
                </a:solidFill>
              </a:rPr>
              <a:t> </a:t>
            </a:r>
            <a:r>
              <a:rPr lang="ru-RU" sz="1600" b="1" dirty="0" err="1">
                <a:solidFill>
                  <a:srgbClr val="002060"/>
                </a:solidFill>
              </a:rPr>
              <a:t>тәрбие</a:t>
            </a:r>
            <a:r>
              <a:rPr lang="ru-RU" sz="1600" b="1" dirty="0">
                <a:solidFill>
                  <a:srgbClr val="002060"/>
                </a:solidFill>
              </a:rPr>
              <a:t> </a:t>
            </a:r>
            <a:r>
              <a:rPr lang="ru-RU" sz="1600" b="1" dirty="0" err="1">
                <a:solidFill>
                  <a:srgbClr val="002060"/>
                </a:solidFill>
              </a:rPr>
              <a:t>ісі</a:t>
            </a:r>
            <a:r>
              <a:rPr lang="ru-RU" sz="1600" b="1" dirty="0">
                <a:solidFill>
                  <a:srgbClr val="002060"/>
                </a:solidFill>
              </a:rPr>
              <a:t> </a:t>
            </a:r>
            <a:r>
              <a:rPr lang="ru-RU" sz="1600" b="1" dirty="0" err="1">
                <a:solidFill>
                  <a:srgbClr val="002060"/>
                </a:solidFill>
              </a:rPr>
              <a:t>жөніндегі</a:t>
            </a:r>
            <a:r>
              <a:rPr lang="ru-RU" sz="1600" b="1" dirty="0">
                <a:solidFill>
                  <a:srgbClr val="002060"/>
                </a:solidFill>
              </a:rPr>
              <a:t> </a:t>
            </a:r>
            <a:r>
              <a:rPr lang="ru-RU" sz="1600" b="1" dirty="0" err="1">
                <a:solidFill>
                  <a:srgbClr val="002060"/>
                </a:solidFill>
              </a:rPr>
              <a:t>орынбасарының</a:t>
            </a:r>
            <a:r>
              <a:rPr lang="ru-RU" sz="1600" b="1" dirty="0">
                <a:solidFill>
                  <a:srgbClr val="002060"/>
                </a:solidFill>
              </a:rPr>
              <a:t> </a:t>
            </a:r>
            <a:r>
              <a:rPr lang="ru-RU" sz="1600" b="1" dirty="0" err="1">
                <a:solidFill>
                  <a:srgbClr val="002060"/>
                </a:solidFill>
              </a:rPr>
              <a:t>іс-әрекеті</a:t>
            </a:r>
            <a:r>
              <a:rPr lang="ru-RU" sz="1600" b="1" dirty="0">
                <a:solidFill>
                  <a:srgbClr val="002060"/>
                </a:solidFill>
              </a:rPr>
              <a:t>:</a:t>
            </a:r>
            <a:endParaRPr sz="1600" b="1" i="0" u="none" strike="noStrike" cap="none" dirty="0">
              <a:solidFill>
                <a:srgbClr val="002060"/>
              </a:solidFill>
              <a:latin typeface="Arial"/>
              <a:ea typeface="Arial"/>
              <a:cs typeface="Arial"/>
            </a:endParaRPr>
          </a:p>
        </p:txBody>
      </p:sp>
      <p:sp>
        <p:nvSpPr>
          <p:cNvPr id="18" name="Google Shape;549;g1bc6e687a7d_0_1264"/>
          <p:cNvSpPr/>
          <p:nvPr/>
        </p:nvSpPr>
        <p:spPr bwMode="auto">
          <a:xfrm>
            <a:off x="1645475" y="1299325"/>
            <a:ext cx="9352200" cy="6345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оқу-тәрбие</a:t>
            </a:r>
            <a:r>
              <a:rPr lang="ru-RU" sz="1300" dirty="0">
                <a:solidFill>
                  <a:schemeClr val="dk1"/>
                </a:solidFill>
              </a:rPr>
              <a:t> </a:t>
            </a:r>
            <a:r>
              <a:rPr lang="ru-RU" sz="1300" dirty="0" err="1">
                <a:solidFill>
                  <a:schemeClr val="dk1"/>
                </a:solidFill>
              </a:rPr>
              <a:t>жұмысының</a:t>
            </a:r>
            <a:r>
              <a:rPr lang="ru-RU" sz="1300" dirty="0">
                <a:solidFill>
                  <a:schemeClr val="dk1"/>
                </a:solidFill>
              </a:rPr>
              <a:t> </a:t>
            </a:r>
            <a:r>
              <a:rPr lang="ru-RU" sz="1300" dirty="0" err="1">
                <a:solidFill>
                  <a:schemeClr val="dk1"/>
                </a:solidFill>
              </a:rPr>
              <a:t>жылдық</a:t>
            </a:r>
            <a:r>
              <a:rPr lang="ru-RU" sz="1300" dirty="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айлық</a:t>
            </a:r>
            <a:r>
              <a:rPr lang="ru-RU" sz="1300" dirty="0">
                <a:solidFill>
                  <a:schemeClr val="dk1"/>
                </a:solidFill>
              </a:rPr>
              <a:t> </a:t>
            </a:r>
            <a:r>
              <a:rPr lang="ru-RU" sz="1300" dirty="0" err="1">
                <a:solidFill>
                  <a:schemeClr val="dk1"/>
                </a:solidFill>
              </a:rPr>
              <a:t>жоспарларына</a:t>
            </a:r>
            <a:r>
              <a:rPr lang="ru-RU" sz="1300" dirty="0">
                <a:solidFill>
                  <a:schemeClr val="dk1"/>
                </a:solidFill>
              </a:rPr>
              <a:t> </a:t>
            </a:r>
            <a:r>
              <a:rPr lang="ru-RU" sz="1300" dirty="0" err="1">
                <a:solidFill>
                  <a:schemeClr val="dk1"/>
                </a:solidFill>
              </a:rPr>
              <a:t>құқық</a:t>
            </a:r>
            <a:r>
              <a:rPr lang="ru-RU" sz="1300" dirty="0">
                <a:solidFill>
                  <a:schemeClr val="dk1"/>
                </a:solidFill>
              </a:rPr>
              <a:t> </a:t>
            </a:r>
            <a:r>
              <a:rPr lang="ru-RU" sz="1300" dirty="0" err="1">
                <a:solidFill>
                  <a:schemeClr val="dk1"/>
                </a:solidFill>
              </a:rPr>
              <a:t>қорғау</a:t>
            </a:r>
            <a:r>
              <a:rPr lang="ru-RU" sz="1300" dirty="0">
                <a:solidFill>
                  <a:schemeClr val="dk1"/>
                </a:solidFill>
              </a:rPr>
              <a:t> </a:t>
            </a:r>
            <a:r>
              <a:rPr lang="ru-RU" sz="1300" dirty="0" err="1">
                <a:solidFill>
                  <a:schemeClr val="dk1"/>
                </a:solidFill>
              </a:rPr>
              <a:t>органдарының</a:t>
            </a:r>
            <a:r>
              <a:rPr lang="ru-RU" sz="1300" dirty="0">
                <a:solidFill>
                  <a:schemeClr val="dk1"/>
                </a:solidFill>
              </a:rPr>
              <a:t> </a:t>
            </a:r>
            <a:r>
              <a:rPr lang="ru-RU" sz="1300" dirty="0" err="1">
                <a:solidFill>
                  <a:schemeClr val="dk1"/>
                </a:solidFill>
              </a:rPr>
              <a:t>қызметкерлерімен</a:t>
            </a:r>
            <a:r>
              <a:rPr lang="ru-RU" sz="1300" dirty="0">
                <a:solidFill>
                  <a:schemeClr val="dk1"/>
                </a:solidFill>
              </a:rPr>
              <a:t> </a:t>
            </a:r>
            <a:r>
              <a:rPr lang="ru-RU" sz="1300" dirty="0" err="1">
                <a:solidFill>
                  <a:schemeClr val="dk1"/>
                </a:solidFill>
              </a:rPr>
              <a:t>білім</a:t>
            </a:r>
            <a:r>
              <a:rPr lang="ru-RU" sz="1300" dirty="0">
                <a:solidFill>
                  <a:schemeClr val="dk1"/>
                </a:solidFill>
              </a:rPr>
              <a:t> беру </a:t>
            </a:r>
            <a:r>
              <a:rPr lang="ru-RU" sz="1300" dirty="0" err="1">
                <a:solidFill>
                  <a:schemeClr val="dk1"/>
                </a:solidFill>
              </a:rPr>
              <a:t>ұйымы</a:t>
            </a:r>
            <a:r>
              <a:rPr lang="ru-RU" sz="1300" dirty="0">
                <a:solidFill>
                  <a:schemeClr val="dk1"/>
                </a:solidFill>
              </a:rPr>
              <a:t> </a:t>
            </a:r>
            <a:r>
              <a:rPr lang="ru-RU" sz="1300" dirty="0" err="1">
                <a:solidFill>
                  <a:schemeClr val="dk1"/>
                </a:solidFill>
              </a:rPr>
              <a:t>қызметкерлерінің</a:t>
            </a:r>
            <a:r>
              <a:rPr lang="ru-RU" sz="1300" dirty="0">
                <a:solidFill>
                  <a:schemeClr val="dk1"/>
                </a:solidFill>
              </a:rPr>
              <a:t>, </a:t>
            </a:r>
            <a:r>
              <a:rPr lang="ru-RU" sz="1300" dirty="0" err="1" smtClean="0">
                <a:solidFill>
                  <a:schemeClr val="dk1"/>
                </a:solidFill>
              </a:rPr>
              <a:t>оқушылардың</a:t>
            </a:r>
            <a:r>
              <a:rPr lang="ru-RU" sz="1300" dirty="0" smtClean="0">
                <a:solidFill>
                  <a:schemeClr val="dk1"/>
                </a:solidFill>
              </a:rPr>
              <a:t>, </a:t>
            </a:r>
            <a:r>
              <a:rPr lang="ru-RU" sz="1300" dirty="0" err="1" smtClean="0">
                <a:solidFill>
                  <a:schemeClr val="dk1"/>
                </a:solidFill>
              </a:rPr>
              <a:t>мұғалімдердің</a:t>
            </a:r>
            <a:r>
              <a:rPr lang="ru-RU" sz="1300" dirty="0" smtClean="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қызметкерлерінің</a:t>
            </a:r>
            <a:r>
              <a:rPr lang="ru-RU" sz="1300" dirty="0">
                <a:solidFill>
                  <a:schemeClr val="dk1"/>
                </a:solidFill>
              </a:rPr>
              <a:t> </a:t>
            </a:r>
            <a:r>
              <a:rPr lang="ru-RU" sz="1300" dirty="0" err="1">
                <a:solidFill>
                  <a:schemeClr val="dk1"/>
                </a:solidFill>
              </a:rPr>
              <a:t>қатысуымен</a:t>
            </a:r>
            <a:r>
              <a:rPr lang="ru-RU" sz="1300" dirty="0">
                <a:solidFill>
                  <a:schemeClr val="dk1"/>
                </a:solidFill>
              </a:rPr>
              <a:t> </a:t>
            </a:r>
            <a:r>
              <a:rPr lang="ru-RU" sz="1300" dirty="0" err="1">
                <a:solidFill>
                  <a:schemeClr val="dk1"/>
                </a:solidFill>
              </a:rPr>
              <a:t>мынадай</a:t>
            </a:r>
            <a:r>
              <a:rPr lang="ru-RU" sz="1300" dirty="0">
                <a:solidFill>
                  <a:schemeClr val="dk1"/>
                </a:solidFill>
              </a:rPr>
              <a:t> </a:t>
            </a:r>
            <a:r>
              <a:rPr lang="ru-RU" sz="1300" dirty="0" err="1">
                <a:solidFill>
                  <a:schemeClr val="dk1"/>
                </a:solidFill>
              </a:rPr>
              <a:t>тақырыптарда</a:t>
            </a:r>
            <a:r>
              <a:rPr lang="ru-RU" sz="1300" dirty="0">
                <a:solidFill>
                  <a:schemeClr val="dk1"/>
                </a:solidFill>
              </a:rPr>
              <a:t> </a:t>
            </a:r>
            <a:r>
              <a:rPr lang="ru-RU" sz="1300" dirty="0" err="1">
                <a:solidFill>
                  <a:schemeClr val="dk1"/>
                </a:solidFill>
              </a:rPr>
              <a:t>іс-шаралар</a:t>
            </a:r>
            <a:r>
              <a:rPr lang="ru-RU" sz="1300" dirty="0">
                <a:solidFill>
                  <a:schemeClr val="dk1"/>
                </a:solidFill>
              </a:rPr>
              <a:t> </a:t>
            </a:r>
            <a:r>
              <a:rPr lang="ru-RU" sz="1300" dirty="0" err="1">
                <a:solidFill>
                  <a:schemeClr val="dk1"/>
                </a:solidFill>
              </a:rPr>
              <a:t>өткізуді</a:t>
            </a:r>
            <a:r>
              <a:rPr lang="ru-RU" sz="1300" dirty="0">
                <a:solidFill>
                  <a:schemeClr val="dk1"/>
                </a:solidFill>
              </a:rPr>
              <a:t> </a:t>
            </a:r>
            <a:r>
              <a:rPr lang="ru-RU" sz="1300" dirty="0" err="1">
                <a:solidFill>
                  <a:schemeClr val="dk1"/>
                </a:solidFill>
              </a:rPr>
              <a:t>енгізу</a:t>
            </a:r>
            <a:r>
              <a:rPr lang="ru-RU" sz="1300" dirty="0">
                <a:solidFill>
                  <a:schemeClr val="dk1"/>
                </a:solidFill>
              </a:rPr>
              <a:t>;</a:t>
            </a:r>
            <a:endParaRPr sz="1300" b="1" i="0" u="none" strike="noStrike" cap="none" dirty="0">
              <a:solidFill>
                <a:schemeClr val="dk1"/>
              </a:solidFill>
            </a:endParaRPr>
          </a:p>
        </p:txBody>
      </p:sp>
      <p:sp>
        <p:nvSpPr>
          <p:cNvPr id="19" name="Google Shape;550;g1bc6e687a7d_0_1264"/>
          <p:cNvSpPr/>
          <p:nvPr/>
        </p:nvSpPr>
        <p:spPr bwMode="auto">
          <a:xfrm>
            <a:off x="6163300" y="1933824"/>
            <a:ext cx="6060000" cy="1287567"/>
          </a:xfrm>
          <a:prstGeom prst="rect">
            <a:avLst/>
          </a:prstGeom>
          <a:noFill/>
          <a:ln>
            <a:noFill/>
          </a:ln>
        </p:spPr>
        <p:txBody>
          <a:bodyPr spcFirstLastPara="1" wrap="square" lIns="91425" tIns="45700" rIns="91425" bIns="45700" anchor="t" anchorCtr="0">
            <a:noAutofit/>
          </a:bodyPr>
          <a:lstStyle/>
          <a:p>
            <a:pPr marL="457200" lvl="0" indent="-311150">
              <a:lnSpc>
                <a:spcPct val="114999"/>
              </a:lnSpc>
              <a:buClr>
                <a:schemeClr val="dk1"/>
              </a:buClr>
              <a:buSzPts val="1300"/>
              <a:buChar char="❏"/>
              <a:defRPr/>
            </a:pPr>
            <a:r>
              <a:rPr lang="ru-RU" sz="1300" b="1" dirty="0">
                <a:solidFill>
                  <a:schemeClr val="dk1"/>
                </a:solidFill>
              </a:rPr>
              <a:t>«</a:t>
            </a:r>
            <a:r>
              <a:rPr lang="ru-RU" sz="1300" b="1" dirty="0" err="1">
                <a:solidFill>
                  <a:schemeClr val="dk1"/>
                </a:solidFill>
              </a:rPr>
              <a:t>Заңсыз</a:t>
            </a:r>
            <a:r>
              <a:rPr lang="ru-RU" sz="1300" b="1" dirty="0">
                <a:solidFill>
                  <a:schemeClr val="dk1"/>
                </a:solidFill>
              </a:rPr>
              <a:t> </a:t>
            </a:r>
            <a:r>
              <a:rPr lang="ru-RU" sz="1300" b="1" dirty="0" err="1">
                <a:solidFill>
                  <a:schemeClr val="dk1"/>
                </a:solidFill>
              </a:rPr>
              <a:t>ниеті</a:t>
            </a:r>
            <a:r>
              <a:rPr lang="ru-RU" sz="1300" b="1" dirty="0">
                <a:solidFill>
                  <a:schemeClr val="dk1"/>
                </a:solidFill>
              </a:rPr>
              <a:t> бар </a:t>
            </a:r>
            <a:r>
              <a:rPr lang="ru-RU" sz="1300" b="1" dirty="0" err="1">
                <a:solidFill>
                  <a:schemeClr val="dk1"/>
                </a:solidFill>
              </a:rPr>
              <a:t>адамның</a:t>
            </a:r>
            <a:r>
              <a:rPr lang="ru-RU" sz="1300" b="1" dirty="0">
                <a:solidFill>
                  <a:schemeClr val="dk1"/>
                </a:solidFill>
              </a:rPr>
              <a:t> </a:t>
            </a:r>
            <a:r>
              <a:rPr lang="ru-RU" sz="1300" b="1" dirty="0" err="1">
                <a:solidFill>
                  <a:schemeClr val="dk1"/>
                </a:solidFill>
              </a:rPr>
              <a:t>психологиялық</a:t>
            </a:r>
            <a:r>
              <a:rPr lang="ru-RU" sz="1300" b="1" dirty="0">
                <a:solidFill>
                  <a:schemeClr val="dk1"/>
                </a:solidFill>
              </a:rPr>
              <a:t> </a:t>
            </a:r>
            <a:r>
              <a:rPr lang="ru-RU" sz="1300" b="1" dirty="0" err="1">
                <a:solidFill>
                  <a:schemeClr val="dk1"/>
                </a:solidFill>
              </a:rPr>
              <a:t>портреті</a:t>
            </a:r>
            <a:r>
              <a:rPr lang="ru-RU" sz="1300" b="1" dirty="0" smtClean="0">
                <a:solidFill>
                  <a:schemeClr val="dk1"/>
                </a:solidFill>
              </a:rPr>
              <a:t>»,</a:t>
            </a:r>
          </a:p>
          <a:p>
            <a:pPr marL="457200" lvl="0" indent="-311150">
              <a:lnSpc>
                <a:spcPct val="114999"/>
              </a:lnSpc>
              <a:buClr>
                <a:schemeClr val="dk1"/>
              </a:buClr>
              <a:buSzPts val="1300"/>
              <a:buChar char="❏"/>
              <a:defRPr/>
            </a:pPr>
            <a:r>
              <a:rPr lang="ru-RU" sz="1300" b="1" dirty="0">
                <a:solidFill>
                  <a:schemeClr val="dk1"/>
                </a:solidFill>
              </a:rPr>
              <a:t>«</a:t>
            </a:r>
            <a:r>
              <a:rPr lang="ru-RU" sz="1300" b="1" dirty="0" err="1">
                <a:solidFill>
                  <a:schemeClr val="dk1"/>
                </a:solidFill>
              </a:rPr>
              <a:t>Экстремистік</a:t>
            </a:r>
            <a:r>
              <a:rPr lang="ru-RU" sz="1300" b="1" dirty="0">
                <a:solidFill>
                  <a:schemeClr val="dk1"/>
                </a:solidFill>
              </a:rPr>
              <a:t> </a:t>
            </a:r>
            <a:r>
              <a:rPr lang="ru-RU" sz="1300" b="1" dirty="0" err="1">
                <a:solidFill>
                  <a:schemeClr val="dk1"/>
                </a:solidFill>
              </a:rPr>
              <a:t>ұйымдардың</a:t>
            </a:r>
            <a:r>
              <a:rPr lang="ru-RU" sz="1300" b="1" dirty="0">
                <a:solidFill>
                  <a:schemeClr val="dk1"/>
                </a:solidFill>
              </a:rPr>
              <a:t> </a:t>
            </a:r>
            <a:r>
              <a:rPr lang="ru-RU" sz="1300" b="1" dirty="0" err="1">
                <a:solidFill>
                  <a:schemeClr val="dk1"/>
                </a:solidFill>
              </a:rPr>
              <a:t>қаупі</a:t>
            </a:r>
            <a:r>
              <a:rPr lang="ru-RU" sz="1300" b="1" dirty="0" smtClean="0">
                <a:solidFill>
                  <a:schemeClr val="dk1"/>
                </a:solidFill>
              </a:rPr>
              <a:t>»,</a:t>
            </a:r>
          </a:p>
          <a:p>
            <a:pPr marL="457200" lvl="0" indent="-311150">
              <a:lnSpc>
                <a:spcPct val="114999"/>
              </a:lnSpc>
              <a:buClr>
                <a:schemeClr val="dk1"/>
              </a:buClr>
              <a:buSzPts val="1300"/>
              <a:buChar char="❏"/>
              <a:defRPr/>
            </a:pPr>
            <a:r>
              <a:rPr lang="ru-RU" sz="1300" b="1" dirty="0">
                <a:solidFill>
                  <a:schemeClr val="dk1"/>
                </a:solidFill>
              </a:rPr>
              <a:t>«</a:t>
            </a:r>
            <a:r>
              <a:rPr lang="ru-RU" sz="1300" b="1" dirty="0" err="1">
                <a:solidFill>
                  <a:schemeClr val="dk1"/>
                </a:solidFill>
              </a:rPr>
              <a:t>Террористер</a:t>
            </a:r>
            <a:r>
              <a:rPr lang="ru-RU" sz="1300" b="1" dirty="0">
                <a:solidFill>
                  <a:schemeClr val="dk1"/>
                </a:solidFill>
              </a:rPr>
              <a:t> мен </a:t>
            </a:r>
            <a:r>
              <a:rPr lang="ru-RU" sz="1300" b="1" dirty="0" err="1">
                <a:solidFill>
                  <a:schemeClr val="dk1"/>
                </a:solidFill>
              </a:rPr>
              <a:t>экстремистер</a:t>
            </a:r>
            <a:r>
              <a:rPr lang="ru-RU" sz="1300" b="1" dirty="0">
                <a:solidFill>
                  <a:schemeClr val="dk1"/>
                </a:solidFill>
              </a:rPr>
              <a:t> </a:t>
            </a:r>
            <a:r>
              <a:rPr lang="ru-RU" sz="1300" b="1" dirty="0" err="1">
                <a:solidFill>
                  <a:schemeClr val="dk1"/>
                </a:solidFill>
              </a:rPr>
              <a:t>жасөспірімдер</a:t>
            </a:r>
            <a:r>
              <a:rPr lang="ru-RU" sz="1300" b="1" dirty="0">
                <a:solidFill>
                  <a:schemeClr val="dk1"/>
                </a:solidFill>
              </a:rPr>
              <a:t> мен </a:t>
            </a:r>
            <a:r>
              <a:rPr lang="ru-RU" sz="1300" b="1" dirty="0" err="1">
                <a:solidFill>
                  <a:schemeClr val="dk1"/>
                </a:solidFill>
              </a:rPr>
              <a:t>жастарды</a:t>
            </a:r>
            <a:r>
              <a:rPr lang="ru-RU" sz="1300" b="1" dirty="0">
                <a:solidFill>
                  <a:schemeClr val="dk1"/>
                </a:solidFill>
              </a:rPr>
              <a:t> </a:t>
            </a:r>
            <a:r>
              <a:rPr lang="ru-RU" sz="1300" b="1" dirty="0" err="1">
                <a:solidFill>
                  <a:schemeClr val="dk1"/>
                </a:solidFill>
              </a:rPr>
              <a:t>өздерінің</a:t>
            </a:r>
            <a:r>
              <a:rPr lang="ru-RU" sz="1300" b="1" dirty="0">
                <a:solidFill>
                  <a:schemeClr val="dk1"/>
                </a:solidFill>
              </a:rPr>
              <a:t> </a:t>
            </a:r>
            <a:r>
              <a:rPr lang="ru-RU" sz="1300" b="1" dirty="0" err="1">
                <a:solidFill>
                  <a:schemeClr val="dk1"/>
                </a:solidFill>
              </a:rPr>
              <a:t>қылмыстық</a:t>
            </a:r>
            <a:r>
              <a:rPr lang="ru-RU" sz="1300" b="1" dirty="0">
                <a:solidFill>
                  <a:schemeClr val="dk1"/>
                </a:solidFill>
              </a:rPr>
              <a:t> </a:t>
            </a:r>
            <a:r>
              <a:rPr lang="ru-RU" sz="1300" b="1" dirty="0" err="1">
                <a:solidFill>
                  <a:schemeClr val="dk1"/>
                </a:solidFill>
              </a:rPr>
              <a:t>мақсаттарына</a:t>
            </a:r>
            <a:r>
              <a:rPr lang="ru-RU" sz="1300" b="1" dirty="0">
                <a:solidFill>
                  <a:schemeClr val="dk1"/>
                </a:solidFill>
              </a:rPr>
              <a:t> </a:t>
            </a:r>
            <a:r>
              <a:rPr lang="ru-RU" sz="1300" b="1" dirty="0" err="1">
                <a:solidFill>
                  <a:schemeClr val="dk1"/>
                </a:solidFill>
              </a:rPr>
              <a:t>қалай</a:t>
            </a:r>
            <a:r>
              <a:rPr lang="ru-RU" sz="1300" b="1" dirty="0">
                <a:solidFill>
                  <a:schemeClr val="dk1"/>
                </a:solidFill>
              </a:rPr>
              <a:t> </a:t>
            </a:r>
            <a:r>
              <a:rPr lang="ru-RU" sz="1300" b="1" dirty="0" err="1">
                <a:solidFill>
                  <a:schemeClr val="dk1"/>
                </a:solidFill>
              </a:rPr>
              <a:t>пайдалана</a:t>
            </a:r>
            <a:r>
              <a:rPr lang="ru-RU" sz="1300" b="1" dirty="0">
                <a:solidFill>
                  <a:schemeClr val="dk1"/>
                </a:solidFill>
              </a:rPr>
              <a:t> </a:t>
            </a:r>
            <a:r>
              <a:rPr lang="ru-RU" sz="1300" b="1" dirty="0" err="1">
                <a:solidFill>
                  <a:schemeClr val="dk1"/>
                </a:solidFill>
              </a:rPr>
              <a:t>алады</a:t>
            </a:r>
            <a:r>
              <a:rPr lang="ru-RU" sz="1300" b="1" dirty="0">
                <a:solidFill>
                  <a:schemeClr val="dk1"/>
                </a:solidFill>
              </a:rPr>
              <a:t>».</a:t>
            </a:r>
            <a:endParaRPr sz="1300" b="1" u="none" strike="noStrike" cap="none" dirty="0">
              <a:solidFill>
                <a:schemeClr val="dk1"/>
              </a:solidFill>
            </a:endParaRPr>
          </a:p>
        </p:txBody>
      </p:sp>
      <p:sp>
        <p:nvSpPr>
          <p:cNvPr id="20" name="Google Shape;551;g1bc6e687a7d_0_1264"/>
          <p:cNvSpPr/>
          <p:nvPr/>
        </p:nvSpPr>
        <p:spPr bwMode="auto">
          <a:xfrm>
            <a:off x="305500" y="1877992"/>
            <a:ext cx="5857800" cy="1343400"/>
          </a:xfrm>
          <a:prstGeom prst="rect">
            <a:avLst/>
          </a:prstGeom>
          <a:noFill/>
          <a:ln>
            <a:noFill/>
          </a:ln>
        </p:spPr>
        <p:txBody>
          <a:bodyPr spcFirstLastPara="1" wrap="square" lIns="91425" tIns="45700" rIns="91425" bIns="45700" anchor="t" anchorCtr="0">
            <a:noAutofit/>
          </a:bodyPr>
          <a:lstStyle/>
          <a:p>
            <a:pPr marL="457200" lvl="0" indent="-311150">
              <a:lnSpc>
                <a:spcPct val="114999"/>
              </a:lnSpc>
              <a:buClr>
                <a:schemeClr val="dk1"/>
              </a:buClr>
              <a:buSzPts val="1300"/>
              <a:buChar char="❏"/>
              <a:defRPr/>
            </a:pPr>
            <a:r>
              <a:rPr lang="ru-RU" sz="1300" b="1" dirty="0">
                <a:solidFill>
                  <a:schemeClr val="dk1"/>
                </a:solidFill>
                <a:latin typeface="Times New Roman" pitchFamily="18" charset="0"/>
                <a:cs typeface="Times New Roman" pitchFamily="18" charset="0"/>
              </a:rPr>
              <a:t>«</a:t>
            </a:r>
            <a:r>
              <a:rPr lang="ru-RU" sz="1300" b="1" dirty="0" err="1">
                <a:solidFill>
                  <a:schemeClr val="dk1"/>
                </a:solidFill>
                <a:latin typeface="Times New Roman" pitchFamily="18" charset="0"/>
                <a:cs typeface="Times New Roman" pitchFamily="18" charset="0"/>
              </a:rPr>
              <a:t>Террористтің</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сыртқы</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белгілері</a:t>
            </a:r>
            <a:r>
              <a:rPr lang="ru-RU" sz="1300" b="1" dirty="0" smtClean="0">
                <a:solidFill>
                  <a:schemeClr val="dk1"/>
                </a:solidFill>
                <a:latin typeface="Times New Roman" pitchFamily="18" charset="0"/>
                <a:cs typeface="Times New Roman" pitchFamily="18" charset="0"/>
              </a:rPr>
              <a:t>»</a:t>
            </a:r>
          </a:p>
          <a:p>
            <a:pPr marL="457200" lvl="0" indent="-311150">
              <a:lnSpc>
                <a:spcPct val="114999"/>
              </a:lnSpc>
              <a:buClr>
                <a:schemeClr val="dk1"/>
              </a:buClr>
              <a:buSzPts val="1300"/>
              <a:buChar char="❏"/>
              <a:defRPr/>
            </a:pPr>
            <a:r>
              <a:rPr lang="ru-RU" sz="1300" b="1" dirty="0" err="1">
                <a:solidFill>
                  <a:schemeClr val="dk1"/>
                </a:solidFill>
                <a:latin typeface="Times New Roman" pitchFamily="18" charset="0"/>
                <a:cs typeface="Times New Roman" pitchFamily="18" charset="0"/>
              </a:rPr>
              <a:t>Қолдан</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жасалған</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жарылғыш</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құрылғы</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қалай</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көрінеді</a:t>
            </a:r>
            <a:r>
              <a:rPr lang="ru-RU" sz="1300" b="1" dirty="0" smtClean="0">
                <a:solidFill>
                  <a:schemeClr val="dk1"/>
                </a:solidFill>
                <a:latin typeface="Times New Roman" pitchFamily="18" charset="0"/>
                <a:cs typeface="Times New Roman" pitchFamily="18" charset="0"/>
              </a:rPr>
              <a:t>?</a:t>
            </a:r>
          </a:p>
          <a:p>
            <a:pPr marL="457200" lvl="0" indent="-311150">
              <a:lnSpc>
                <a:spcPct val="114999"/>
              </a:lnSpc>
              <a:buClr>
                <a:schemeClr val="dk1"/>
              </a:buClr>
              <a:buSzPts val="1300"/>
              <a:buChar char="❏"/>
              <a:defRPr/>
            </a:pPr>
            <a:r>
              <a:rPr lang="ru-RU" sz="1300" b="1" dirty="0">
                <a:solidFill>
                  <a:schemeClr val="dk1"/>
                </a:solidFill>
                <a:latin typeface="Times New Roman" pitchFamily="18" charset="0"/>
                <a:cs typeface="Times New Roman" pitchFamily="18" charset="0"/>
              </a:rPr>
              <a:t>«</a:t>
            </a:r>
            <a:r>
              <a:rPr lang="ru-RU" sz="1300" b="1" dirty="0" err="1">
                <a:solidFill>
                  <a:schemeClr val="dk1"/>
                </a:solidFill>
                <a:latin typeface="Times New Roman" pitchFamily="18" charset="0"/>
                <a:cs typeface="Times New Roman" pitchFamily="18" charset="0"/>
              </a:rPr>
              <a:t>Мектепте</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атыс</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болса</a:t>
            </a:r>
            <a:r>
              <a:rPr lang="ru-RU" sz="1300" b="1" dirty="0">
                <a:solidFill>
                  <a:schemeClr val="dk1"/>
                </a:solidFill>
                <a:latin typeface="Times New Roman" pitchFamily="18" charset="0"/>
                <a:cs typeface="Times New Roman" pitchFamily="18" charset="0"/>
              </a:rPr>
              <a:t> не </a:t>
            </a:r>
            <a:r>
              <a:rPr lang="ru-RU" sz="1300" b="1" dirty="0" err="1">
                <a:solidFill>
                  <a:schemeClr val="dk1"/>
                </a:solidFill>
                <a:latin typeface="Times New Roman" pitchFamily="18" charset="0"/>
                <a:cs typeface="Times New Roman" pitchFamily="18" charset="0"/>
              </a:rPr>
              <a:t>істеу</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керек</a:t>
            </a:r>
            <a:r>
              <a:rPr lang="ru-RU" sz="1300" b="1" dirty="0" smtClean="0">
                <a:solidFill>
                  <a:schemeClr val="dk1"/>
                </a:solidFill>
                <a:latin typeface="Times New Roman" pitchFamily="18" charset="0"/>
                <a:cs typeface="Times New Roman" pitchFamily="18" charset="0"/>
              </a:rPr>
              <a:t>»</a:t>
            </a:r>
          </a:p>
          <a:p>
            <a:pPr marL="457200" lvl="0" indent="-311150">
              <a:lnSpc>
                <a:spcPct val="114999"/>
              </a:lnSpc>
              <a:buClr>
                <a:schemeClr val="dk1"/>
              </a:buClr>
              <a:buSzPts val="1300"/>
              <a:buChar char="❏"/>
              <a:defRPr/>
            </a:pPr>
            <a:r>
              <a:rPr lang="ru-RU" sz="1300" b="1" dirty="0">
                <a:solidFill>
                  <a:schemeClr val="dk1"/>
                </a:solidFill>
                <a:latin typeface="Times New Roman" pitchFamily="18" charset="0"/>
                <a:cs typeface="Times New Roman" pitchFamily="18" charset="0"/>
              </a:rPr>
              <a:t>«</a:t>
            </a:r>
            <a:r>
              <a:rPr lang="ru-RU" sz="1300" b="1" dirty="0" err="1">
                <a:solidFill>
                  <a:schemeClr val="dk1"/>
                </a:solidFill>
                <a:latin typeface="Times New Roman" pitchFamily="18" charset="0"/>
                <a:cs typeface="Times New Roman" pitchFamily="18" charset="0"/>
              </a:rPr>
              <a:t>Әртүрлі</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жарақаттар</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кезіндегі</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алғашқы</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медициналық</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көмек</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көрсету</a:t>
            </a:r>
            <a:r>
              <a:rPr lang="ru-RU" sz="1300" b="1" dirty="0">
                <a:solidFill>
                  <a:schemeClr val="dk1"/>
                </a:solidFill>
                <a:latin typeface="Times New Roman" pitchFamily="18" charset="0"/>
                <a:cs typeface="Times New Roman" pitchFamily="18" charset="0"/>
              </a:rPr>
              <a:t> </a:t>
            </a:r>
            <a:r>
              <a:rPr lang="ru-RU" sz="1300" b="1" dirty="0" err="1">
                <a:solidFill>
                  <a:schemeClr val="dk1"/>
                </a:solidFill>
                <a:latin typeface="Times New Roman" pitchFamily="18" charset="0"/>
                <a:cs typeface="Times New Roman" pitchFamily="18" charset="0"/>
              </a:rPr>
              <a:t>шаралары</a:t>
            </a:r>
            <a:r>
              <a:rPr lang="ru-RU" sz="1300" b="1" dirty="0">
                <a:solidFill>
                  <a:schemeClr val="dk1"/>
                </a:solidFill>
                <a:latin typeface="Times New Roman" pitchFamily="18" charset="0"/>
                <a:cs typeface="Times New Roman" pitchFamily="18" charset="0"/>
              </a:rPr>
              <a:t>»,</a:t>
            </a:r>
            <a:endParaRPr sz="1300" b="1" u="none" strike="noStrike" cap="none" dirty="0">
              <a:solidFill>
                <a:schemeClr val="dk1"/>
              </a:solidFill>
              <a:latin typeface="Times New Roman" pitchFamily="18" charset="0"/>
              <a:cs typeface="Times New Roman" pitchFamily="18" charset="0"/>
            </a:endParaRPr>
          </a:p>
        </p:txBody>
      </p:sp>
      <p:pic>
        <p:nvPicPr>
          <p:cNvPr id="21" name="Google Shape;552;g1bc6e687a7d_0_1264"/>
          <p:cNvPicPr/>
          <p:nvPr/>
        </p:nvPicPr>
        <p:blipFill>
          <a:blip r:embed="rId3">
            <a:alphaModFix/>
          </a:blip>
          <a:stretch/>
        </p:blipFill>
        <p:spPr bwMode="auto">
          <a:xfrm>
            <a:off x="305509" y="864693"/>
            <a:ext cx="1484687" cy="967757"/>
          </a:xfrm>
          <a:prstGeom prst="rect">
            <a:avLst/>
          </a:prstGeom>
          <a:noFill/>
          <a:ln>
            <a:noFill/>
          </a:ln>
        </p:spPr>
      </p:pic>
      <p:sp>
        <p:nvSpPr>
          <p:cNvPr id="22" name="Google Shape;553;g1bc6e687a7d_0_1264"/>
          <p:cNvSpPr/>
          <p:nvPr/>
        </p:nvSpPr>
        <p:spPr bwMode="auto">
          <a:xfrm>
            <a:off x="846026" y="3354163"/>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kk-KZ" sz="1600" b="1" dirty="0" smtClean="0">
                <a:solidFill>
                  <a:srgbClr val="002060"/>
                </a:solidFill>
              </a:rPr>
              <a:t>Сынып жетекшілері мен мұғалімдердің іс-әрекеті</a:t>
            </a:r>
            <a:r>
              <a:rPr lang="en-US" sz="1600" b="1" dirty="0" smtClean="0">
                <a:solidFill>
                  <a:srgbClr val="002060"/>
                </a:solidFill>
              </a:rPr>
              <a:t>:</a:t>
            </a:r>
            <a:endParaRPr sz="1600" b="1" i="0" u="none" strike="noStrike" cap="none" dirty="0">
              <a:solidFill>
                <a:srgbClr val="002060"/>
              </a:solidFill>
              <a:latin typeface="Arial"/>
              <a:ea typeface="Arial"/>
              <a:cs typeface="Arial"/>
            </a:endParaRPr>
          </a:p>
        </p:txBody>
      </p:sp>
      <p:sp>
        <p:nvSpPr>
          <p:cNvPr id="23" name="Google Shape;554;g1bc6e687a7d_0_1264"/>
          <p:cNvSpPr/>
          <p:nvPr/>
        </p:nvSpPr>
        <p:spPr bwMode="auto">
          <a:xfrm>
            <a:off x="2087104"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555;g1bc6e687a7d_0_1264"/>
          <p:cNvSpPr/>
          <p:nvPr/>
        </p:nvSpPr>
        <p:spPr bwMode="auto">
          <a:xfrm>
            <a:off x="5405575"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556;g1bc6e687a7d_0_1264"/>
          <p:cNvSpPr/>
          <p:nvPr/>
        </p:nvSpPr>
        <p:spPr bwMode="auto">
          <a:xfrm>
            <a:off x="8072058"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557;g1bc6e687a7d_0_1264"/>
          <p:cNvSpPr/>
          <p:nvPr/>
        </p:nvSpPr>
        <p:spPr bwMode="auto">
          <a:xfrm>
            <a:off x="5613554" y="3766675"/>
            <a:ext cx="26109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558;g1bc6e687a7d_0_1264"/>
          <p:cNvSpPr/>
          <p:nvPr/>
        </p:nvSpPr>
        <p:spPr bwMode="auto">
          <a:xfrm>
            <a:off x="2197771" y="3766675"/>
            <a:ext cx="33000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8" name="Google Shape;559;g1bc6e687a7d_0_1264"/>
          <p:cNvSpPr/>
          <p:nvPr/>
        </p:nvSpPr>
        <p:spPr bwMode="auto">
          <a:xfrm>
            <a:off x="108213" y="3766675"/>
            <a:ext cx="20109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9" name="Google Shape;560;g1bc6e687a7d_0_1264"/>
          <p:cNvSpPr/>
          <p:nvPr/>
        </p:nvSpPr>
        <p:spPr bwMode="auto">
          <a:xfrm>
            <a:off x="137167" y="4011175"/>
            <a:ext cx="19530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smtClean="0">
                <a:solidFill>
                  <a:schemeClr val="dk1"/>
                </a:solidFill>
              </a:rPr>
              <a:t>Мінез-құлқы</a:t>
            </a:r>
            <a:r>
              <a:rPr lang="ru-RU" sz="1200" dirty="0" smtClean="0">
                <a:solidFill>
                  <a:schemeClr val="dk1"/>
                </a:solidFill>
              </a:rPr>
              <a:t> мен </a:t>
            </a:r>
            <a:r>
              <a:rPr lang="ru-RU" sz="1200" dirty="0" err="1" smtClean="0">
                <a:solidFill>
                  <a:schemeClr val="dk1"/>
                </a:solidFill>
              </a:rPr>
              <a:t>жүрісі</a:t>
            </a:r>
            <a:r>
              <a:rPr lang="ru-RU" sz="1200" dirty="0" smtClean="0">
                <a:solidFill>
                  <a:schemeClr val="dk1"/>
                </a:solidFill>
              </a:rPr>
              <a:t> </a:t>
            </a:r>
            <a:r>
              <a:rPr lang="ru-RU" sz="1200" dirty="0" err="1" smtClean="0">
                <a:solidFill>
                  <a:schemeClr val="dk1"/>
                </a:solidFill>
              </a:rPr>
              <a:t>ерекше</a:t>
            </a:r>
            <a:r>
              <a:rPr lang="ru-RU" sz="1200" dirty="0" smtClean="0">
                <a:solidFill>
                  <a:schemeClr val="dk1"/>
                </a:solidFill>
              </a:rPr>
              <a:t> </a:t>
            </a:r>
            <a:r>
              <a:rPr lang="ru-RU" sz="1200" dirty="0" err="1" smtClean="0">
                <a:solidFill>
                  <a:schemeClr val="dk1"/>
                </a:solidFill>
              </a:rPr>
              <a:t>бейтаныс</a:t>
            </a:r>
            <a:r>
              <a:rPr lang="ru-RU" sz="1200" dirty="0" smtClean="0">
                <a:solidFill>
                  <a:schemeClr val="dk1"/>
                </a:solidFill>
              </a:rPr>
              <a:t> </a:t>
            </a:r>
            <a:r>
              <a:rPr lang="ru-RU" sz="1200" dirty="0" err="1">
                <a:solidFill>
                  <a:schemeClr val="dk1"/>
                </a:solidFill>
              </a:rPr>
              <a:t>адамдарға</a:t>
            </a:r>
            <a:r>
              <a:rPr lang="ru-RU" sz="1200" dirty="0">
                <a:solidFill>
                  <a:schemeClr val="dk1"/>
                </a:solidFill>
              </a:rPr>
              <a:t> </a:t>
            </a:r>
            <a:r>
              <a:rPr lang="ru-RU" sz="1200" dirty="0" err="1">
                <a:solidFill>
                  <a:schemeClr val="dk1"/>
                </a:solidFill>
              </a:rPr>
              <a:t>назар</a:t>
            </a:r>
            <a:r>
              <a:rPr lang="ru-RU" sz="1200" dirty="0">
                <a:solidFill>
                  <a:schemeClr val="dk1"/>
                </a:solidFill>
              </a:rPr>
              <a:t> </a:t>
            </a:r>
            <a:r>
              <a:rPr lang="ru-RU" sz="1200" dirty="0" err="1">
                <a:solidFill>
                  <a:schemeClr val="dk1"/>
                </a:solidFill>
              </a:rPr>
              <a:t>аударыңыз</a:t>
            </a:r>
            <a:endParaRPr sz="1200" b="0" i="0" u="none" strike="noStrike" cap="none" dirty="0">
              <a:solidFill>
                <a:schemeClr val="dk1"/>
              </a:solidFill>
              <a:latin typeface="Arial"/>
              <a:ea typeface="Arial"/>
              <a:cs typeface="Arial"/>
            </a:endParaRPr>
          </a:p>
        </p:txBody>
      </p:sp>
      <p:sp>
        <p:nvSpPr>
          <p:cNvPr id="30" name="Google Shape;561;g1bc6e687a7d_0_1264"/>
          <p:cNvSpPr/>
          <p:nvPr/>
        </p:nvSpPr>
        <p:spPr bwMode="auto">
          <a:xfrm>
            <a:off x="2212826" y="3846325"/>
            <a:ext cx="3081866"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жекелеген</a:t>
            </a:r>
            <a:r>
              <a:rPr lang="ru-RU" sz="1200" dirty="0">
                <a:solidFill>
                  <a:schemeClr val="dk1"/>
                </a:solidFill>
              </a:rPr>
              <a:t> </a:t>
            </a:r>
            <a:r>
              <a:rPr lang="ru-RU" sz="1200" dirty="0" err="1">
                <a:solidFill>
                  <a:schemeClr val="dk1"/>
                </a:solidFill>
              </a:rPr>
              <a:t>оқушылардың</a:t>
            </a:r>
            <a:r>
              <a:rPr lang="ru-RU" sz="1200" dirty="0">
                <a:solidFill>
                  <a:schemeClr val="dk1"/>
                </a:solidFill>
              </a:rPr>
              <a:t> </a:t>
            </a:r>
            <a:r>
              <a:rPr lang="ru-RU" sz="1200" dirty="0" err="1">
                <a:solidFill>
                  <a:schemeClr val="dk1"/>
                </a:solidFill>
              </a:rPr>
              <a:t>мектепішілік</a:t>
            </a:r>
            <a:r>
              <a:rPr lang="ru-RU" sz="1200" dirty="0">
                <a:solidFill>
                  <a:schemeClr val="dk1"/>
                </a:solidFill>
              </a:rPr>
              <a:t> </a:t>
            </a:r>
            <a:r>
              <a:rPr lang="ru-RU" sz="1200" dirty="0" err="1">
                <a:solidFill>
                  <a:schemeClr val="dk1"/>
                </a:solidFill>
              </a:rPr>
              <a:t>тәртіп</a:t>
            </a:r>
            <a:r>
              <a:rPr lang="ru-RU" sz="1200" dirty="0">
                <a:solidFill>
                  <a:schemeClr val="dk1"/>
                </a:solidFill>
              </a:rPr>
              <a:t> </a:t>
            </a:r>
            <a:r>
              <a:rPr lang="ru-RU" sz="1200" dirty="0" err="1">
                <a:solidFill>
                  <a:schemeClr val="dk1"/>
                </a:solidFill>
              </a:rPr>
              <a:t>ережелерін</a:t>
            </a:r>
            <a:r>
              <a:rPr lang="ru-RU" sz="1200" dirty="0">
                <a:solidFill>
                  <a:schemeClr val="dk1"/>
                </a:solidFill>
              </a:rPr>
              <a:t> </a:t>
            </a:r>
            <a:r>
              <a:rPr lang="ru-RU" sz="1200" dirty="0" err="1">
                <a:solidFill>
                  <a:schemeClr val="dk1"/>
                </a:solidFill>
              </a:rPr>
              <a:t>бұзуы</a:t>
            </a:r>
            <a:r>
              <a:rPr lang="ru-RU" sz="1200" dirty="0">
                <a:solidFill>
                  <a:schemeClr val="dk1"/>
                </a:solidFill>
              </a:rPr>
              <a:t>, </a:t>
            </a:r>
            <a:r>
              <a:rPr lang="ru-RU" sz="1200" dirty="0" err="1">
                <a:solidFill>
                  <a:schemeClr val="dk1"/>
                </a:solidFill>
              </a:rPr>
              <a:t>олардың</a:t>
            </a:r>
            <a:r>
              <a:rPr lang="ru-RU" sz="1200" dirty="0">
                <a:solidFill>
                  <a:schemeClr val="dk1"/>
                </a:solidFill>
              </a:rPr>
              <a:t> </a:t>
            </a:r>
            <a:r>
              <a:rPr lang="ru-RU" sz="1200" dirty="0" err="1">
                <a:solidFill>
                  <a:schemeClr val="dk1"/>
                </a:solidFill>
              </a:rPr>
              <a:t>экстремистік</a:t>
            </a:r>
            <a:r>
              <a:rPr lang="ru-RU" sz="1200" dirty="0">
                <a:solidFill>
                  <a:schemeClr val="dk1"/>
                </a:solidFill>
              </a:rPr>
              <a:t> </a:t>
            </a:r>
            <a:r>
              <a:rPr lang="ru-RU" sz="1200" dirty="0" err="1">
                <a:solidFill>
                  <a:schemeClr val="dk1"/>
                </a:solidFill>
              </a:rPr>
              <a:t>ұйымдар</a:t>
            </a:r>
            <a:r>
              <a:rPr lang="ru-RU" sz="1200" dirty="0">
                <a:solidFill>
                  <a:schemeClr val="dk1"/>
                </a:solidFill>
              </a:rPr>
              <a:t> мен </a:t>
            </a:r>
            <a:r>
              <a:rPr lang="ru-RU" sz="1200" dirty="0" err="1">
                <a:solidFill>
                  <a:schemeClr val="dk1"/>
                </a:solidFill>
              </a:rPr>
              <a:t>реакцияшыл</a:t>
            </a:r>
            <a:r>
              <a:rPr lang="ru-RU" sz="1200" dirty="0">
                <a:solidFill>
                  <a:schemeClr val="dk1"/>
                </a:solidFill>
              </a:rPr>
              <a:t> </a:t>
            </a:r>
            <a:r>
              <a:rPr lang="ru-RU" sz="1200" dirty="0" err="1">
                <a:solidFill>
                  <a:schemeClr val="dk1"/>
                </a:solidFill>
              </a:rPr>
              <a:t>діни</a:t>
            </a:r>
            <a:r>
              <a:rPr lang="ru-RU" sz="1200" dirty="0">
                <a:solidFill>
                  <a:schemeClr val="dk1"/>
                </a:solidFill>
              </a:rPr>
              <a:t> </a:t>
            </a:r>
            <a:r>
              <a:rPr lang="ru-RU" sz="1200" dirty="0" err="1">
                <a:solidFill>
                  <a:schemeClr val="dk1"/>
                </a:solidFill>
              </a:rPr>
              <a:t>секталарға</a:t>
            </a:r>
            <a:r>
              <a:rPr lang="ru-RU" sz="1200" dirty="0">
                <a:solidFill>
                  <a:schemeClr val="dk1"/>
                </a:solidFill>
              </a:rPr>
              <a:t> </a:t>
            </a:r>
            <a:r>
              <a:rPr lang="ru-RU" sz="1200" dirty="0" err="1">
                <a:solidFill>
                  <a:schemeClr val="dk1"/>
                </a:solidFill>
              </a:rPr>
              <a:t>тартылуы</a:t>
            </a:r>
            <a:r>
              <a:rPr lang="ru-RU" sz="1200" dirty="0">
                <a:solidFill>
                  <a:schemeClr val="dk1"/>
                </a:solidFill>
              </a:rPr>
              <a:t> </a:t>
            </a:r>
            <a:r>
              <a:rPr lang="ru-RU" sz="1200" dirty="0" err="1">
                <a:solidFill>
                  <a:schemeClr val="dk1"/>
                </a:solidFill>
              </a:rPr>
              <a:t>фактілерінің</a:t>
            </a:r>
            <a:r>
              <a:rPr lang="ru-RU" sz="1200" dirty="0">
                <a:solidFill>
                  <a:schemeClr val="dk1"/>
                </a:solidFill>
              </a:rPr>
              <a:t> </a:t>
            </a:r>
            <a:r>
              <a:rPr lang="ru-RU" sz="1200" dirty="0" err="1">
                <a:solidFill>
                  <a:schemeClr val="dk1"/>
                </a:solidFill>
              </a:rPr>
              <a:t>алдын</a:t>
            </a:r>
            <a:r>
              <a:rPr lang="ru-RU" sz="1200" dirty="0">
                <a:solidFill>
                  <a:schemeClr val="dk1"/>
                </a:solidFill>
              </a:rPr>
              <a:t> </a:t>
            </a:r>
            <a:r>
              <a:rPr lang="ru-RU" sz="1200" dirty="0" err="1">
                <a:solidFill>
                  <a:schemeClr val="dk1"/>
                </a:solidFill>
              </a:rPr>
              <a:t>алу</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анықтау</a:t>
            </a:r>
            <a:r>
              <a:rPr lang="ru-RU" sz="1200" dirty="0">
                <a:solidFill>
                  <a:schemeClr val="dk1"/>
                </a:solidFill>
              </a:rPr>
              <a:t>.</a:t>
            </a:r>
            <a:endParaRPr sz="1200" b="0" i="0" u="none" strike="noStrike" cap="none" dirty="0">
              <a:solidFill>
                <a:schemeClr val="dk1"/>
              </a:solidFill>
              <a:latin typeface="Arial"/>
              <a:ea typeface="Arial"/>
              <a:cs typeface="Arial"/>
            </a:endParaRPr>
          </a:p>
        </p:txBody>
      </p:sp>
      <p:sp>
        <p:nvSpPr>
          <p:cNvPr id="31" name="Google Shape;562;g1bc6e687a7d_0_1264"/>
          <p:cNvSpPr/>
          <p:nvPr/>
        </p:nvSpPr>
        <p:spPr bwMode="auto">
          <a:xfrm>
            <a:off x="8319129" y="3766675"/>
            <a:ext cx="21693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2" name="Google Shape;563;g1bc6e687a7d_0_1264"/>
          <p:cNvSpPr/>
          <p:nvPr/>
        </p:nvSpPr>
        <p:spPr bwMode="auto">
          <a:xfrm>
            <a:off x="8329492" y="3930400"/>
            <a:ext cx="2169300" cy="12243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террористік</a:t>
            </a:r>
            <a:r>
              <a:rPr lang="ru-RU" sz="1200" dirty="0">
                <a:solidFill>
                  <a:schemeClr val="dk1"/>
                </a:solidFill>
              </a:rPr>
              <a:t> </a:t>
            </a:r>
            <a:r>
              <a:rPr lang="ru-RU" sz="1200" dirty="0" err="1">
                <a:solidFill>
                  <a:schemeClr val="dk1"/>
                </a:solidFill>
              </a:rPr>
              <a:t>көріністерге</a:t>
            </a:r>
            <a:r>
              <a:rPr lang="ru-RU" sz="1200" dirty="0">
                <a:solidFill>
                  <a:schemeClr val="dk1"/>
                </a:solidFill>
              </a:rPr>
              <a:t> </a:t>
            </a:r>
            <a:r>
              <a:rPr lang="ru-RU" sz="1200" dirty="0" err="1">
                <a:solidFill>
                  <a:schemeClr val="dk1"/>
                </a:solidFill>
              </a:rPr>
              <a:t>әрекет</a:t>
            </a:r>
            <a:r>
              <a:rPr lang="ru-RU" sz="1200" dirty="0">
                <a:solidFill>
                  <a:schemeClr val="dk1"/>
                </a:solidFill>
              </a:rPr>
              <a:t> </a:t>
            </a:r>
            <a:r>
              <a:rPr lang="ru-RU" sz="1200" dirty="0" err="1">
                <a:solidFill>
                  <a:schemeClr val="dk1"/>
                </a:solidFill>
              </a:rPr>
              <a:t>ету</a:t>
            </a:r>
            <a:r>
              <a:rPr lang="ru-RU" sz="1200" dirty="0">
                <a:solidFill>
                  <a:schemeClr val="dk1"/>
                </a:solidFill>
              </a:rPr>
              <a:t> </a:t>
            </a:r>
            <a:r>
              <a:rPr lang="ru-RU" sz="1200" dirty="0" err="1">
                <a:solidFill>
                  <a:schemeClr val="dk1"/>
                </a:solidFill>
              </a:rPr>
              <a:t>алгоритмдерін</a:t>
            </a:r>
            <a:r>
              <a:rPr lang="ru-RU" sz="1200" dirty="0">
                <a:solidFill>
                  <a:schemeClr val="dk1"/>
                </a:solidFill>
              </a:rPr>
              <a:t> </a:t>
            </a:r>
            <a:r>
              <a:rPr lang="ru-RU" sz="1200" dirty="0" err="1">
                <a:solidFill>
                  <a:schemeClr val="dk1"/>
                </a:solidFill>
              </a:rPr>
              <a:t>әзірлеу</a:t>
            </a:r>
            <a:r>
              <a:rPr lang="ru-RU" sz="1200" dirty="0">
                <a:solidFill>
                  <a:schemeClr val="dk1"/>
                </a:solidFill>
              </a:rPr>
              <a:t> </a:t>
            </a:r>
            <a:r>
              <a:rPr lang="ru-RU" sz="1200" dirty="0" err="1">
                <a:solidFill>
                  <a:schemeClr val="dk1"/>
                </a:solidFill>
              </a:rPr>
              <a:t>бойынша</a:t>
            </a:r>
            <a:r>
              <a:rPr lang="ru-RU" sz="1200" dirty="0">
                <a:solidFill>
                  <a:schemeClr val="dk1"/>
                </a:solidFill>
              </a:rPr>
              <a:t> </a:t>
            </a:r>
            <a:r>
              <a:rPr lang="ru-RU" sz="1200" dirty="0" err="1">
                <a:solidFill>
                  <a:schemeClr val="dk1"/>
                </a:solidFill>
              </a:rPr>
              <a:t>практикалық</a:t>
            </a:r>
            <a:r>
              <a:rPr lang="ru-RU" sz="1200" dirty="0">
                <a:solidFill>
                  <a:schemeClr val="dk1"/>
                </a:solidFill>
              </a:rPr>
              <a:t> </a:t>
            </a:r>
            <a:r>
              <a:rPr lang="ru-RU" sz="1200" dirty="0" err="1">
                <a:solidFill>
                  <a:schemeClr val="dk1"/>
                </a:solidFill>
              </a:rPr>
              <a:t>жаттығуларға</a:t>
            </a:r>
            <a:r>
              <a:rPr lang="ru-RU" sz="1200" dirty="0">
                <a:solidFill>
                  <a:schemeClr val="dk1"/>
                </a:solidFill>
              </a:rPr>
              <a:t> </a:t>
            </a:r>
            <a:r>
              <a:rPr lang="ru-RU" sz="1200" dirty="0" err="1">
                <a:solidFill>
                  <a:schemeClr val="dk1"/>
                </a:solidFill>
              </a:rPr>
              <a:t>белсенді</a:t>
            </a:r>
            <a:r>
              <a:rPr lang="ru-RU" sz="1200" dirty="0">
                <a:solidFill>
                  <a:schemeClr val="dk1"/>
                </a:solidFill>
              </a:rPr>
              <a:t> </a:t>
            </a:r>
            <a:r>
              <a:rPr lang="ru-RU" sz="1200" dirty="0" err="1">
                <a:solidFill>
                  <a:schemeClr val="dk1"/>
                </a:solidFill>
              </a:rPr>
              <a:t>қатысу</a:t>
            </a:r>
            <a:endParaRPr sz="1200" b="0" i="0" u="none" strike="noStrike" cap="none" dirty="0">
              <a:solidFill>
                <a:schemeClr val="dk1"/>
              </a:solidFill>
              <a:latin typeface="Arial"/>
              <a:ea typeface="Arial"/>
              <a:cs typeface="Arial"/>
            </a:endParaRPr>
          </a:p>
        </p:txBody>
      </p:sp>
      <p:sp>
        <p:nvSpPr>
          <p:cNvPr id="33" name="Google Shape;564;g1bc6e687a7d_0_1264"/>
          <p:cNvSpPr/>
          <p:nvPr/>
        </p:nvSpPr>
        <p:spPr bwMode="auto">
          <a:xfrm>
            <a:off x="5632976" y="3766675"/>
            <a:ext cx="2591478" cy="13002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жекелеген</a:t>
            </a:r>
            <a:r>
              <a:rPr lang="ru-RU" sz="1200" dirty="0">
                <a:solidFill>
                  <a:schemeClr val="dk1"/>
                </a:solidFill>
              </a:rPr>
              <a:t> </a:t>
            </a:r>
            <a:r>
              <a:rPr lang="ru-RU" sz="1200" dirty="0" err="1">
                <a:solidFill>
                  <a:schemeClr val="dk1"/>
                </a:solidFill>
              </a:rPr>
              <a:t>оқушылардың</a:t>
            </a:r>
            <a:r>
              <a:rPr lang="ru-RU" sz="1200" dirty="0">
                <a:solidFill>
                  <a:schemeClr val="dk1"/>
                </a:solidFill>
              </a:rPr>
              <a:t> </a:t>
            </a:r>
            <a:r>
              <a:rPr lang="ru-RU" sz="1200" dirty="0" err="1">
                <a:solidFill>
                  <a:schemeClr val="dk1"/>
                </a:solidFill>
              </a:rPr>
              <a:t>мектепішілік</a:t>
            </a:r>
            <a:r>
              <a:rPr lang="ru-RU" sz="1200" dirty="0">
                <a:solidFill>
                  <a:schemeClr val="dk1"/>
                </a:solidFill>
              </a:rPr>
              <a:t> </a:t>
            </a:r>
            <a:r>
              <a:rPr lang="ru-RU" sz="1200" dirty="0" err="1">
                <a:solidFill>
                  <a:schemeClr val="dk1"/>
                </a:solidFill>
              </a:rPr>
              <a:t>тәртіп</a:t>
            </a:r>
            <a:r>
              <a:rPr lang="ru-RU" sz="1200" dirty="0">
                <a:solidFill>
                  <a:schemeClr val="dk1"/>
                </a:solidFill>
              </a:rPr>
              <a:t> </a:t>
            </a:r>
            <a:r>
              <a:rPr lang="ru-RU" sz="1200" dirty="0" err="1">
                <a:solidFill>
                  <a:schemeClr val="dk1"/>
                </a:solidFill>
              </a:rPr>
              <a:t>ережелерін</a:t>
            </a:r>
            <a:r>
              <a:rPr lang="ru-RU" sz="1200" dirty="0">
                <a:solidFill>
                  <a:schemeClr val="dk1"/>
                </a:solidFill>
              </a:rPr>
              <a:t> </a:t>
            </a:r>
            <a:r>
              <a:rPr lang="ru-RU" sz="1200" dirty="0" err="1">
                <a:solidFill>
                  <a:schemeClr val="dk1"/>
                </a:solidFill>
              </a:rPr>
              <a:t>бұзуы</a:t>
            </a:r>
            <a:r>
              <a:rPr lang="ru-RU" sz="1200" dirty="0">
                <a:solidFill>
                  <a:schemeClr val="dk1"/>
                </a:solidFill>
              </a:rPr>
              <a:t>, </a:t>
            </a:r>
            <a:r>
              <a:rPr lang="ru-RU" sz="1200" dirty="0" err="1">
                <a:solidFill>
                  <a:schemeClr val="dk1"/>
                </a:solidFill>
              </a:rPr>
              <a:t>олардың</a:t>
            </a:r>
            <a:r>
              <a:rPr lang="ru-RU" sz="1200" dirty="0">
                <a:solidFill>
                  <a:schemeClr val="dk1"/>
                </a:solidFill>
              </a:rPr>
              <a:t> </a:t>
            </a:r>
            <a:r>
              <a:rPr lang="ru-RU" sz="1200" dirty="0" err="1">
                <a:solidFill>
                  <a:schemeClr val="dk1"/>
                </a:solidFill>
              </a:rPr>
              <a:t>экстремистік</a:t>
            </a:r>
            <a:r>
              <a:rPr lang="ru-RU" sz="1200" dirty="0">
                <a:solidFill>
                  <a:schemeClr val="dk1"/>
                </a:solidFill>
              </a:rPr>
              <a:t> </a:t>
            </a:r>
            <a:r>
              <a:rPr lang="ru-RU" sz="1200" dirty="0" err="1">
                <a:solidFill>
                  <a:schemeClr val="dk1"/>
                </a:solidFill>
              </a:rPr>
              <a:t>ұйымдар</a:t>
            </a:r>
            <a:r>
              <a:rPr lang="ru-RU" sz="1200" dirty="0">
                <a:solidFill>
                  <a:schemeClr val="dk1"/>
                </a:solidFill>
              </a:rPr>
              <a:t> мен </a:t>
            </a:r>
            <a:r>
              <a:rPr lang="ru-RU" sz="1200" dirty="0" err="1">
                <a:solidFill>
                  <a:schemeClr val="dk1"/>
                </a:solidFill>
              </a:rPr>
              <a:t>реакцияшыл</a:t>
            </a:r>
            <a:r>
              <a:rPr lang="ru-RU" sz="1200" dirty="0">
                <a:solidFill>
                  <a:schemeClr val="dk1"/>
                </a:solidFill>
              </a:rPr>
              <a:t> </a:t>
            </a:r>
            <a:r>
              <a:rPr lang="ru-RU" sz="1200" dirty="0" err="1">
                <a:solidFill>
                  <a:schemeClr val="dk1"/>
                </a:solidFill>
              </a:rPr>
              <a:t>діни</a:t>
            </a:r>
            <a:r>
              <a:rPr lang="ru-RU" sz="1200" dirty="0">
                <a:solidFill>
                  <a:schemeClr val="dk1"/>
                </a:solidFill>
              </a:rPr>
              <a:t> </a:t>
            </a:r>
            <a:r>
              <a:rPr lang="ru-RU" sz="1200" dirty="0" err="1">
                <a:solidFill>
                  <a:schemeClr val="dk1"/>
                </a:solidFill>
              </a:rPr>
              <a:t>секталарға</a:t>
            </a:r>
            <a:r>
              <a:rPr lang="ru-RU" sz="1200" dirty="0">
                <a:solidFill>
                  <a:schemeClr val="dk1"/>
                </a:solidFill>
              </a:rPr>
              <a:t> </a:t>
            </a:r>
            <a:r>
              <a:rPr lang="ru-RU" sz="1200" dirty="0" err="1">
                <a:solidFill>
                  <a:schemeClr val="dk1"/>
                </a:solidFill>
              </a:rPr>
              <a:t>тартылуы</a:t>
            </a:r>
            <a:r>
              <a:rPr lang="ru-RU" sz="1200" dirty="0">
                <a:solidFill>
                  <a:schemeClr val="dk1"/>
                </a:solidFill>
              </a:rPr>
              <a:t> </a:t>
            </a:r>
            <a:r>
              <a:rPr lang="ru-RU" sz="1200" dirty="0" err="1">
                <a:solidFill>
                  <a:schemeClr val="dk1"/>
                </a:solidFill>
              </a:rPr>
              <a:t>фактілерінің</a:t>
            </a:r>
            <a:r>
              <a:rPr lang="ru-RU" sz="1200" dirty="0">
                <a:solidFill>
                  <a:schemeClr val="dk1"/>
                </a:solidFill>
              </a:rPr>
              <a:t> </a:t>
            </a:r>
            <a:r>
              <a:rPr lang="ru-RU" sz="1200" dirty="0" err="1">
                <a:solidFill>
                  <a:schemeClr val="dk1"/>
                </a:solidFill>
              </a:rPr>
              <a:t>алдын</a:t>
            </a:r>
            <a:r>
              <a:rPr lang="ru-RU" sz="1200" dirty="0">
                <a:solidFill>
                  <a:schemeClr val="dk1"/>
                </a:solidFill>
              </a:rPr>
              <a:t> </a:t>
            </a:r>
            <a:r>
              <a:rPr lang="ru-RU" sz="1200" dirty="0" err="1">
                <a:solidFill>
                  <a:schemeClr val="dk1"/>
                </a:solidFill>
              </a:rPr>
              <a:t>алу</a:t>
            </a:r>
            <a:r>
              <a:rPr lang="ru-RU" sz="1200" dirty="0">
                <a:solidFill>
                  <a:schemeClr val="dk1"/>
                </a:solidFill>
              </a:rPr>
              <a:t> </a:t>
            </a:r>
            <a:r>
              <a:rPr lang="ru-RU" sz="1200" dirty="0" err="1" smtClean="0">
                <a:solidFill>
                  <a:schemeClr val="dk1"/>
                </a:solidFill>
              </a:rPr>
              <a:t>үшін</a:t>
            </a:r>
            <a:r>
              <a:rPr lang="ru-RU" sz="1200" dirty="0" smtClean="0">
                <a:solidFill>
                  <a:schemeClr val="dk1"/>
                </a:solidFill>
              </a:rPr>
              <a:t> </a:t>
            </a:r>
            <a:r>
              <a:rPr lang="ru-RU" sz="1200" dirty="0" err="1" smtClean="0">
                <a:solidFill>
                  <a:schemeClr val="dk1"/>
                </a:solidFill>
              </a:rPr>
              <a:t>берілген</a:t>
            </a:r>
            <a:r>
              <a:rPr lang="ru-RU" sz="1200" dirty="0" smtClean="0">
                <a:solidFill>
                  <a:schemeClr val="dk1"/>
                </a:solidFill>
              </a:rPr>
              <a:t> </a:t>
            </a:r>
            <a:r>
              <a:rPr lang="ru-RU" sz="1200" dirty="0" err="1" smtClean="0">
                <a:solidFill>
                  <a:schemeClr val="dk1"/>
                </a:solidFill>
              </a:rPr>
              <a:t>нұсқаулықтар</a:t>
            </a:r>
            <a:r>
              <a:rPr lang="ru-RU" sz="1200" dirty="0" smtClean="0">
                <a:solidFill>
                  <a:schemeClr val="dk1"/>
                </a:solidFill>
              </a:rPr>
              <a:t> мен </a:t>
            </a:r>
            <a:r>
              <a:rPr lang="ru-RU" sz="1200" dirty="0" err="1" smtClean="0">
                <a:solidFill>
                  <a:schemeClr val="dk1"/>
                </a:solidFill>
              </a:rPr>
              <a:t>сынып</a:t>
            </a:r>
            <a:r>
              <a:rPr lang="ru-RU" sz="1200" dirty="0" smtClean="0">
                <a:solidFill>
                  <a:schemeClr val="dk1"/>
                </a:solidFill>
              </a:rPr>
              <a:t> </a:t>
            </a:r>
            <a:r>
              <a:rPr lang="ru-RU" sz="1200" dirty="0" err="1" smtClean="0">
                <a:solidFill>
                  <a:schemeClr val="dk1"/>
                </a:solidFill>
              </a:rPr>
              <a:t>сағаттарын</a:t>
            </a:r>
            <a:r>
              <a:rPr lang="ru-RU" sz="1200" dirty="0" smtClean="0">
                <a:solidFill>
                  <a:schemeClr val="dk1"/>
                </a:solidFill>
              </a:rPr>
              <a:t> </a:t>
            </a:r>
            <a:r>
              <a:rPr lang="ru-RU" sz="1200" dirty="0" err="1" smtClean="0">
                <a:solidFill>
                  <a:schemeClr val="dk1"/>
                </a:solidFill>
              </a:rPr>
              <a:t>өткізу</a:t>
            </a:r>
            <a:r>
              <a:rPr lang="ru-RU" sz="1200" dirty="0" smtClean="0">
                <a:solidFill>
                  <a:schemeClr val="dk1"/>
                </a:solidFill>
              </a:rPr>
              <a:t>.</a:t>
            </a:r>
            <a:endParaRPr sz="1200" b="0" i="0" u="none" strike="noStrike" cap="none" dirty="0">
              <a:solidFill>
                <a:schemeClr val="dk1"/>
              </a:solidFill>
              <a:latin typeface="Arial"/>
              <a:ea typeface="Arial"/>
              <a:cs typeface="Arial"/>
            </a:endParaRPr>
          </a:p>
        </p:txBody>
      </p:sp>
      <p:sp>
        <p:nvSpPr>
          <p:cNvPr id="34" name="Google Shape;565;g1bc6e687a7d_0_1264"/>
          <p:cNvSpPr/>
          <p:nvPr/>
        </p:nvSpPr>
        <p:spPr bwMode="auto">
          <a:xfrm>
            <a:off x="10603816" y="3766675"/>
            <a:ext cx="14847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5" name="Google Shape;566;g1bc6e687a7d_0_1264"/>
          <p:cNvSpPr/>
          <p:nvPr/>
        </p:nvSpPr>
        <p:spPr bwMode="auto">
          <a:xfrm>
            <a:off x="10614167" y="4009775"/>
            <a:ext cx="1533300" cy="1047299"/>
          </a:xfrm>
          <a:prstGeom prst="rect">
            <a:avLst/>
          </a:prstGeom>
          <a:noFill/>
          <a:ln>
            <a:noFill/>
          </a:ln>
        </p:spPr>
        <p:txBody>
          <a:bodyPr spcFirstLastPara="1" wrap="square" lIns="91425" tIns="45700" rIns="91425" bIns="45700" anchor="t" anchorCtr="0">
            <a:noAutofit/>
          </a:bodyPr>
          <a:lstStyle/>
          <a:p>
            <a:pPr lvl="0" algn="ctr">
              <a:buClr>
                <a:schemeClr val="dk1"/>
              </a:buClr>
              <a:buSzPts val="1100"/>
              <a:defRPr/>
            </a:pPr>
            <a:r>
              <a:rPr lang="ru-RU" sz="1200" dirty="0" err="1">
                <a:solidFill>
                  <a:schemeClr val="dk1"/>
                </a:solidFill>
              </a:rPr>
              <a:t>зорлық-зомбылық</a:t>
            </a:r>
            <a:r>
              <a:rPr lang="ru-RU" sz="1200" dirty="0">
                <a:solidFill>
                  <a:schemeClr val="dk1"/>
                </a:solidFill>
              </a:rPr>
              <a:t> </a:t>
            </a:r>
            <a:r>
              <a:rPr lang="ru-RU" sz="1200" dirty="0" err="1">
                <a:solidFill>
                  <a:schemeClr val="dk1"/>
                </a:solidFill>
              </a:rPr>
              <a:t>әрекеттеріне</a:t>
            </a:r>
            <a:r>
              <a:rPr lang="ru-RU" sz="1200" dirty="0">
                <a:solidFill>
                  <a:schemeClr val="dk1"/>
                </a:solidFill>
              </a:rPr>
              <a:t> </a:t>
            </a:r>
            <a:r>
              <a:rPr lang="ru-RU" sz="1200" dirty="0" err="1">
                <a:solidFill>
                  <a:schemeClr val="dk1"/>
                </a:solidFill>
              </a:rPr>
              <a:t>бейім</a:t>
            </a:r>
            <a:r>
              <a:rPr lang="ru-RU" sz="1200" dirty="0">
                <a:solidFill>
                  <a:schemeClr val="dk1"/>
                </a:solidFill>
              </a:rPr>
              <a:t> </a:t>
            </a:r>
            <a:r>
              <a:rPr lang="ru-RU" sz="1200" dirty="0" err="1">
                <a:solidFill>
                  <a:schemeClr val="dk1"/>
                </a:solidFill>
              </a:rPr>
              <a:t>оқушыларды</a:t>
            </a:r>
            <a:r>
              <a:rPr lang="ru-RU" sz="1200" dirty="0">
                <a:solidFill>
                  <a:schemeClr val="dk1"/>
                </a:solidFill>
              </a:rPr>
              <a:t> </a:t>
            </a:r>
            <a:r>
              <a:rPr lang="ru-RU" sz="1200" dirty="0" err="1">
                <a:solidFill>
                  <a:schemeClr val="dk1"/>
                </a:solidFill>
              </a:rPr>
              <a:t>анықтау</a:t>
            </a:r>
            <a:endParaRPr sz="1200" dirty="0">
              <a:solidFill>
                <a:schemeClr val="dk1"/>
              </a:solidFill>
            </a:endParaRPr>
          </a:p>
          <a:p>
            <a:pPr marL="0" marR="0" lvl="0" indent="0" algn="ctr">
              <a:spcBef>
                <a:spcPts val="0"/>
              </a:spcBef>
              <a:spcAft>
                <a:spcPts val="0"/>
              </a:spcAft>
              <a:buNone/>
              <a:defRPr/>
            </a:pPr>
            <a:endParaRPr sz="1200" dirty="0">
              <a:solidFill>
                <a:schemeClr val="dk1"/>
              </a:solidFill>
            </a:endParaRPr>
          </a:p>
        </p:txBody>
      </p:sp>
      <p:pic>
        <p:nvPicPr>
          <p:cNvPr id="36" name="Google Shape;567;g1bc6e687a7d_0_1264"/>
          <p:cNvPicPr/>
          <p:nvPr/>
        </p:nvPicPr>
        <p:blipFill>
          <a:blip r:embed="rId4">
            <a:alphaModFix/>
          </a:blip>
          <a:srcRect b="59410"/>
          <a:stretch/>
        </p:blipFill>
        <p:spPr bwMode="auto">
          <a:xfrm flipH="1">
            <a:off x="2591647" y="3065330"/>
            <a:ext cx="1061950" cy="691520"/>
          </a:xfrm>
          <a:prstGeom prst="rect">
            <a:avLst/>
          </a:prstGeom>
          <a:noFill/>
          <a:ln>
            <a:noFill/>
          </a:ln>
        </p:spPr>
      </p:pic>
      <p:pic>
        <p:nvPicPr>
          <p:cNvPr id="37" name="Google Shape;568;g1bc6e687a7d_0_1264" descr="F:\Преза ЕН\Новая папка (2)\03.png"/>
          <p:cNvPicPr/>
          <p:nvPr/>
        </p:nvPicPr>
        <p:blipFill>
          <a:blip r:embed="rId5">
            <a:alphaModFix/>
          </a:blip>
          <a:stretch/>
        </p:blipFill>
        <p:spPr bwMode="auto">
          <a:xfrm>
            <a:off x="11345988" y="836475"/>
            <a:ext cx="626308" cy="868525"/>
          </a:xfrm>
          <a:prstGeom prst="rect">
            <a:avLst/>
          </a:prstGeom>
          <a:noFill/>
          <a:ln>
            <a:noFill/>
          </a:ln>
        </p:spPr>
      </p:pic>
      <p:sp>
        <p:nvSpPr>
          <p:cNvPr id="38" name="Google Shape;569;g1bc6e687a7d_0_1264"/>
          <p:cNvSpPr/>
          <p:nvPr/>
        </p:nvSpPr>
        <p:spPr bwMode="auto">
          <a:xfrm>
            <a:off x="138025" y="5383525"/>
            <a:ext cx="11937900" cy="4551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570;g1bc6e687a7d_0_1264"/>
          <p:cNvSpPr/>
          <p:nvPr/>
        </p:nvSpPr>
        <p:spPr bwMode="auto">
          <a:xfrm>
            <a:off x="192475" y="5463174"/>
            <a:ext cx="11883600" cy="3756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эвакуациялау</a:t>
            </a:r>
            <a:r>
              <a:rPr lang="ru-RU" sz="1200" dirty="0">
                <a:solidFill>
                  <a:schemeClr val="dk1"/>
                </a:solidFill>
              </a:rPr>
              <a:t> </a:t>
            </a:r>
            <a:r>
              <a:rPr lang="ru-RU" sz="1200" dirty="0" err="1">
                <a:solidFill>
                  <a:schemeClr val="dk1"/>
                </a:solidFill>
              </a:rPr>
              <a:t>жолдарын</a:t>
            </a:r>
            <a:r>
              <a:rPr lang="ru-RU" sz="1200" dirty="0">
                <a:solidFill>
                  <a:schemeClr val="dk1"/>
                </a:solidFill>
              </a:rPr>
              <a:t> </a:t>
            </a:r>
            <a:r>
              <a:rPr lang="ru-RU" sz="1200" dirty="0" err="1">
                <a:solidFill>
                  <a:schemeClr val="dk1"/>
                </a:solidFill>
              </a:rPr>
              <a:t>жақсарту</a:t>
            </a:r>
            <a:r>
              <a:rPr lang="ru-RU" sz="1200" dirty="0">
                <a:solidFill>
                  <a:schemeClr val="dk1"/>
                </a:solidFill>
              </a:rPr>
              <a:t>, </a:t>
            </a:r>
            <a:r>
              <a:rPr lang="ru-RU" sz="1200" dirty="0" err="1">
                <a:solidFill>
                  <a:schemeClr val="dk1"/>
                </a:solidFill>
              </a:rPr>
              <a:t>жеке</a:t>
            </a:r>
            <a:r>
              <a:rPr lang="ru-RU" sz="1200" dirty="0">
                <a:solidFill>
                  <a:schemeClr val="dk1"/>
                </a:solidFill>
              </a:rPr>
              <a:t> </a:t>
            </a:r>
            <a:r>
              <a:rPr lang="ru-RU" sz="1200" dirty="0" err="1">
                <a:solidFill>
                  <a:schemeClr val="dk1"/>
                </a:solidFill>
              </a:rPr>
              <a:t>күйзеліске</a:t>
            </a:r>
            <a:r>
              <a:rPr lang="ru-RU" sz="1200" dirty="0">
                <a:solidFill>
                  <a:schemeClr val="dk1"/>
                </a:solidFill>
              </a:rPr>
              <a:t> </a:t>
            </a:r>
            <a:r>
              <a:rPr lang="ru-RU" sz="1200" dirty="0" err="1">
                <a:solidFill>
                  <a:schemeClr val="dk1"/>
                </a:solidFill>
              </a:rPr>
              <a:t>төзімділігін</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дағдарыс</a:t>
            </a:r>
            <a:r>
              <a:rPr lang="ru-RU" sz="1200" dirty="0">
                <a:solidFill>
                  <a:schemeClr val="dk1"/>
                </a:solidFill>
              </a:rPr>
              <a:t> </a:t>
            </a:r>
            <a:r>
              <a:rPr lang="ru-RU" sz="1200" dirty="0" err="1">
                <a:solidFill>
                  <a:schemeClr val="dk1"/>
                </a:solidFill>
              </a:rPr>
              <a:t>жағдайында</a:t>
            </a:r>
            <a:r>
              <a:rPr lang="ru-RU" sz="1200" dirty="0">
                <a:solidFill>
                  <a:schemeClr val="dk1"/>
                </a:solidFill>
              </a:rPr>
              <a:t> </a:t>
            </a:r>
            <a:r>
              <a:rPr lang="ru-RU" sz="1200" dirty="0" err="1">
                <a:solidFill>
                  <a:schemeClr val="dk1"/>
                </a:solidFill>
              </a:rPr>
              <a:t>басқару</a:t>
            </a:r>
            <a:r>
              <a:rPr lang="ru-RU" sz="1200" dirty="0">
                <a:solidFill>
                  <a:schemeClr val="dk1"/>
                </a:solidFill>
              </a:rPr>
              <a:t> </a:t>
            </a:r>
            <a:r>
              <a:rPr lang="ru-RU" sz="1200" dirty="0" err="1">
                <a:solidFill>
                  <a:schemeClr val="dk1"/>
                </a:solidFill>
              </a:rPr>
              <a:t>қабілетін</a:t>
            </a:r>
            <a:r>
              <a:rPr lang="ru-RU" sz="1200" dirty="0">
                <a:solidFill>
                  <a:schemeClr val="dk1"/>
                </a:solidFill>
              </a:rPr>
              <a:t> </a:t>
            </a:r>
            <a:r>
              <a:rPr lang="ru-RU" sz="1200" dirty="0" err="1">
                <a:solidFill>
                  <a:schemeClr val="dk1"/>
                </a:solidFill>
              </a:rPr>
              <a:t>арттыру</a:t>
            </a:r>
            <a:r>
              <a:rPr lang="ru-RU" sz="1200" dirty="0">
                <a:solidFill>
                  <a:schemeClr val="dk1"/>
                </a:solidFill>
              </a:rPr>
              <a:t> </a:t>
            </a:r>
            <a:r>
              <a:rPr lang="ru-RU" sz="1200" dirty="0" err="1">
                <a:solidFill>
                  <a:schemeClr val="dk1"/>
                </a:solidFill>
              </a:rPr>
              <a:t>бойынша</a:t>
            </a:r>
            <a:r>
              <a:rPr lang="ru-RU" sz="1200" dirty="0">
                <a:solidFill>
                  <a:schemeClr val="dk1"/>
                </a:solidFill>
              </a:rPr>
              <a:t> </a:t>
            </a:r>
            <a:r>
              <a:rPr lang="ru-RU" sz="1200" dirty="0" err="1">
                <a:solidFill>
                  <a:schemeClr val="dk1"/>
                </a:solidFill>
              </a:rPr>
              <a:t>ұсыныстар</a:t>
            </a:r>
            <a:r>
              <a:rPr lang="ru-RU" sz="1200" dirty="0">
                <a:solidFill>
                  <a:schemeClr val="dk1"/>
                </a:solidFill>
              </a:rPr>
              <a:t> </a:t>
            </a:r>
            <a:r>
              <a:rPr lang="ru-RU" sz="1200" dirty="0" err="1">
                <a:solidFill>
                  <a:schemeClr val="dk1"/>
                </a:solidFill>
              </a:rPr>
              <a:t>енгізу</a:t>
            </a:r>
            <a:endParaRPr sz="1200" b="0" i="0" u="none" strike="noStrike" cap="none" dirty="0">
              <a:solidFill>
                <a:schemeClr val="dk1"/>
              </a:solidFill>
              <a:latin typeface="Arial"/>
              <a:ea typeface="Arial"/>
              <a:cs typeface="Arial"/>
            </a:endParaRPr>
          </a:p>
        </p:txBody>
      </p:sp>
      <p:sp>
        <p:nvSpPr>
          <p:cNvPr id="40" name="Google Shape;571;g1bc6e687a7d_0_1264"/>
          <p:cNvSpPr/>
          <p:nvPr/>
        </p:nvSpPr>
        <p:spPr bwMode="auto">
          <a:xfrm>
            <a:off x="846026" y="5944063"/>
            <a:ext cx="10348500" cy="3756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600" b="1" dirty="0" err="1">
                <a:solidFill>
                  <a:srgbClr val="002060"/>
                </a:solidFill>
              </a:rPr>
              <a:t>Күзетшілердің</a:t>
            </a:r>
            <a:r>
              <a:rPr lang="ru-RU" sz="1600" b="1" dirty="0">
                <a:solidFill>
                  <a:srgbClr val="002060"/>
                </a:solidFill>
              </a:rPr>
              <a:t> </a:t>
            </a:r>
            <a:r>
              <a:rPr lang="ru-RU" sz="1600" b="1" dirty="0" err="1">
                <a:solidFill>
                  <a:srgbClr val="002060"/>
                </a:solidFill>
              </a:rPr>
              <a:t>әрекеті</a:t>
            </a:r>
            <a:r>
              <a:rPr lang="ru-RU" sz="1600" b="1" dirty="0">
                <a:solidFill>
                  <a:srgbClr val="002060"/>
                </a:solidFill>
              </a:rPr>
              <a:t>:</a:t>
            </a:r>
            <a:endParaRPr sz="1600" b="1" i="0" u="none" strike="noStrike" cap="none" dirty="0">
              <a:solidFill>
                <a:srgbClr val="002060"/>
              </a:solidFill>
              <a:latin typeface="Arial"/>
              <a:ea typeface="Arial"/>
              <a:cs typeface="Arial"/>
            </a:endParaRPr>
          </a:p>
        </p:txBody>
      </p:sp>
      <p:sp>
        <p:nvSpPr>
          <p:cNvPr id="41" name="Google Shape;572;g1bc6e687a7d_0_1264"/>
          <p:cNvSpPr/>
          <p:nvPr/>
        </p:nvSpPr>
        <p:spPr bwMode="auto">
          <a:xfrm>
            <a:off x="5547000" y="6424975"/>
            <a:ext cx="1484700" cy="7026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жедел</a:t>
            </a:r>
            <a:r>
              <a:rPr lang="ru-RU" sz="1200" dirty="0">
                <a:solidFill>
                  <a:schemeClr val="dk1"/>
                </a:solidFill>
              </a:rPr>
              <a:t> телефон </a:t>
            </a:r>
            <a:r>
              <a:rPr lang="ru-RU" sz="1200" dirty="0" err="1">
                <a:solidFill>
                  <a:schemeClr val="dk1"/>
                </a:solidFill>
              </a:rPr>
              <a:t>нөмірлерін</a:t>
            </a:r>
            <a:r>
              <a:rPr lang="ru-RU" sz="1200" dirty="0">
                <a:solidFill>
                  <a:schemeClr val="dk1"/>
                </a:solidFill>
              </a:rPr>
              <a:t> </a:t>
            </a:r>
            <a:r>
              <a:rPr lang="ru-RU" sz="1200" dirty="0" err="1">
                <a:solidFill>
                  <a:schemeClr val="dk1"/>
                </a:solidFill>
              </a:rPr>
              <a:t>білу</a:t>
            </a:r>
            <a:endParaRPr sz="1200" b="0" i="0" u="none" strike="noStrike" cap="none" dirty="0">
              <a:solidFill>
                <a:schemeClr val="dk1"/>
              </a:solidFill>
              <a:latin typeface="Arial"/>
              <a:ea typeface="Arial"/>
              <a:cs typeface="Arial"/>
            </a:endParaRPr>
          </a:p>
        </p:txBody>
      </p:sp>
      <p:sp>
        <p:nvSpPr>
          <p:cNvPr id="42" name="Google Shape;573;g1bc6e687a7d_0_1264"/>
          <p:cNvSpPr/>
          <p:nvPr/>
        </p:nvSpPr>
        <p:spPr bwMode="auto">
          <a:xfrm>
            <a:off x="7185101" y="6332750"/>
            <a:ext cx="40746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білім</a:t>
            </a:r>
            <a:r>
              <a:rPr lang="ru-RU" sz="1200" dirty="0">
                <a:solidFill>
                  <a:schemeClr val="dk1"/>
                </a:solidFill>
              </a:rPr>
              <a:t> беру </a:t>
            </a:r>
            <a:r>
              <a:rPr lang="ru-RU" sz="1200" dirty="0" err="1">
                <a:solidFill>
                  <a:schemeClr val="dk1"/>
                </a:solidFill>
              </a:rPr>
              <a:t>ұйымдарына</a:t>
            </a:r>
            <a:r>
              <a:rPr lang="ru-RU" sz="1200" dirty="0">
                <a:solidFill>
                  <a:schemeClr val="dk1"/>
                </a:solidFill>
              </a:rPr>
              <a:t> </a:t>
            </a:r>
            <a:r>
              <a:rPr lang="ru-RU" sz="1200" dirty="0" err="1">
                <a:solidFill>
                  <a:schemeClr val="dk1"/>
                </a:solidFill>
              </a:rPr>
              <a:t>күдікті</a:t>
            </a:r>
            <a:r>
              <a:rPr lang="ru-RU" sz="1200" dirty="0">
                <a:solidFill>
                  <a:schemeClr val="dk1"/>
                </a:solidFill>
              </a:rPr>
              <a:t> </a:t>
            </a:r>
            <a:r>
              <a:rPr lang="ru-RU" sz="1200" dirty="0" err="1">
                <a:solidFill>
                  <a:schemeClr val="dk1"/>
                </a:solidFill>
              </a:rPr>
              <a:t>келушілерді</a:t>
            </a:r>
            <a:r>
              <a:rPr lang="ru-RU" sz="1200" dirty="0">
                <a:solidFill>
                  <a:schemeClr val="dk1"/>
                </a:solidFill>
              </a:rPr>
              <a:t> </a:t>
            </a:r>
            <a:r>
              <a:rPr lang="ru-RU" sz="1200" dirty="0" err="1">
                <a:solidFill>
                  <a:schemeClr val="dk1"/>
                </a:solidFill>
              </a:rPr>
              <a:t>жою</a:t>
            </a:r>
            <a:r>
              <a:rPr lang="ru-RU" sz="1200" dirty="0">
                <a:solidFill>
                  <a:schemeClr val="dk1"/>
                </a:solidFill>
              </a:rPr>
              <a:t> </a:t>
            </a:r>
            <a:r>
              <a:rPr lang="ru-RU" sz="1200" dirty="0" err="1">
                <a:solidFill>
                  <a:schemeClr val="dk1"/>
                </a:solidFill>
              </a:rPr>
              <a:t>үшін</a:t>
            </a:r>
            <a:r>
              <a:rPr lang="ru-RU" sz="1200" dirty="0">
                <a:solidFill>
                  <a:schemeClr val="dk1"/>
                </a:solidFill>
              </a:rPr>
              <a:t> </a:t>
            </a:r>
            <a:r>
              <a:rPr lang="ru-RU" sz="1200" dirty="0" err="1">
                <a:solidFill>
                  <a:schemeClr val="dk1"/>
                </a:solidFill>
              </a:rPr>
              <a:t>учаскелік</a:t>
            </a:r>
            <a:r>
              <a:rPr lang="ru-RU" sz="1200" dirty="0">
                <a:solidFill>
                  <a:schemeClr val="dk1"/>
                </a:solidFill>
              </a:rPr>
              <a:t> </a:t>
            </a:r>
            <a:r>
              <a:rPr lang="ru-RU" sz="1200" dirty="0" err="1">
                <a:solidFill>
                  <a:schemeClr val="dk1"/>
                </a:solidFill>
              </a:rPr>
              <a:t>инспекторлармен</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кәмелетке</a:t>
            </a:r>
            <a:r>
              <a:rPr lang="ru-RU" sz="1200" dirty="0">
                <a:solidFill>
                  <a:schemeClr val="dk1"/>
                </a:solidFill>
              </a:rPr>
              <a:t> </a:t>
            </a:r>
            <a:r>
              <a:rPr lang="ru-RU" sz="1200" dirty="0" err="1">
                <a:solidFill>
                  <a:schemeClr val="dk1"/>
                </a:solidFill>
              </a:rPr>
              <a:t>толмағандар</a:t>
            </a:r>
            <a:r>
              <a:rPr lang="ru-RU" sz="1200" dirty="0">
                <a:solidFill>
                  <a:schemeClr val="dk1"/>
                </a:solidFill>
              </a:rPr>
              <a:t> </a:t>
            </a:r>
            <a:r>
              <a:rPr lang="ru-RU" sz="1200" dirty="0" err="1">
                <a:solidFill>
                  <a:schemeClr val="dk1"/>
                </a:solidFill>
              </a:rPr>
              <a:t>істері</a:t>
            </a:r>
            <a:r>
              <a:rPr lang="ru-RU" sz="1200" dirty="0">
                <a:solidFill>
                  <a:schemeClr val="dk1"/>
                </a:solidFill>
              </a:rPr>
              <a:t> </a:t>
            </a:r>
            <a:r>
              <a:rPr lang="ru-RU" sz="1200" dirty="0" err="1">
                <a:solidFill>
                  <a:schemeClr val="dk1"/>
                </a:solidFill>
              </a:rPr>
              <a:t>жөніндегі</a:t>
            </a:r>
            <a:r>
              <a:rPr lang="ru-RU" sz="1200" dirty="0">
                <a:solidFill>
                  <a:schemeClr val="dk1"/>
                </a:solidFill>
              </a:rPr>
              <a:t> </a:t>
            </a:r>
            <a:r>
              <a:rPr lang="ru-RU" sz="1200" dirty="0" err="1">
                <a:solidFill>
                  <a:schemeClr val="dk1"/>
                </a:solidFill>
              </a:rPr>
              <a:t>инспекторлармен</a:t>
            </a:r>
            <a:r>
              <a:rPr lang="ru-RU" sz="1200" dirty="0">
                <a:solidFill>
                  <a:schemeClr val="dk1"/>
                </a:solidFill>
              </a:rPr>
              <a:t> </a:t>
            </a:r>
            <a:r>
              <a:rPr lang="ru-RU" sz="1200" dirty="0" err="1">
                <a:solidFill>
                  <a:schemeClr val="dk1"/>
                </a:solidFill>
              </a:rPr>
              <a:t>өзара</a:t>
            </a:r>
            <a:r>
              <a:rPr lang="ru-RU" sz="1200" dirty="0">
                <a:solidFill>
                  <a:schemeClr val="dk1"/>
                </a:solidFill>
              </a:rPr>
              <a:t> </a:t>
            </a:r>
            <a:r>
              <a:rPr lang="ru-RU" sz="1200" dirty="0" err="1">
                <a:solidFill>
                  <a:schemeClr val="dk1"/>
                </a:solidFill>
              </a:rPr>
              <a:t>іс-қимылды</a:t>
            </a:r>
            <a:r>
              <a:rPr lang="ru-RU" sz="1200" dirty="0">
                <a:solidFill>
                  <a:schemeClr val="dk1"/>
                </a:solidFill>
              </a:rPr>
              <a:t> </a:t>
            </a:r>
            <a:r>
              <a:rPr lang="ru-RU" sz="1200" dirty="0" err="1">
                <a:solidFill>
                  <a:schemeClr val="dk1"/>
                </a:solidFill>
              </a:rPr>
              <a:t>ұйымдастыру</a:t>
            </a:r>
            <a:endParaRPr sz="1200" b="0" i="0" u="none" strike="noStrike" cap="none" dirty="0">
              <a:solidFill>
                <a:schemeClr val="dk1"/>
              </a:solidFill>
              <a:latin typeface="Arial"/>
              <a:ea typeface="Arial"/>
              <a:cs typeface="Arial"/>
            </a:endParaRPr>
          </a:p>
        </p:txBody>
      </p:sp>
      <p:sp>
        <p:nvSpPr>
          <p:cNvPr id="43" name="Google Shape;574;g1bc6e687a7d_0_1264"/>
          <p:cNvSpPr/>
          <p:nvPr/>
        </p:nvSpPr>
        <p:spPr bwMode="auto">
          <a:xfrm>
            <a:off x="1688217"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4" name="Google Shape;575;g1bc6e687a7d_0_1264"/>
          <p:cNvSpPr/>
          <p:nvPr/>
        </p:nvSpPr>
        <p:spPr bwMode="auto">
          <a:xfrm>
            <a:off x="5067292"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5" name="Google Shape;576;g1bc6e687a7d_0_1264"/>
          <p:cNvSpPr/>
          <p:nvPr/>
        </p:nvSpPr>
        <p:spPr bwMode="auto">
          <a:xfrm>
            <a:off x="6791567"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6" name="Google Shape;577;g1bc6e687a7d_0_1264"/>
          <p:cNvSpPr/>
          <p:nvPr/>
        </p:nvSpPr>
        <p:spPr bwMode="auto">
          <a:xfrm>
            <a:off x="10795367"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47" name="Google Shape;578;g1bc6e687a7d_0_1264" descr="F:\Преза ЕН\Новая папка (2)\04.png"/>
          <p:cNvPicPr/>
          <p:nvPr/>
        </p:nvPicPr>
        <p:blipFill>
          <a:blip r:embed="rId6">
            <a:alphaModFix/>
          </a:blip>
          <a:stretch/>
        </p:blipFill>
        <p:spPr bwMode="auto">
          <a:xfrm>
            <a:off x="8883169" y="3175859"/>
            <a:ext cx="1061950" cy="6311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583;g1bc6e687a7d_0_1392"/>
          <p:cNvSpPr/>
          <p:nvPr/>
        </p:nvSpPr>
        <p:spPr bwMode="auto">
          <a:xfrm>
            <a:off x="2361000" y="5126700"/>
            <a:ext cx="2762100" cy="2081099"/>
          </a:xfrm>
          <a:prstGeom prst="rect">
            <a:avLst/>
          </a:prstGeom>
          <a:solidFill>
            <a:srgbClr val="DDEAF6"/>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5" name="Google Shape;584;g1bc6e687a7d_0_1392"/>
          <p:cNvSpPr/>
          <p:nvPr/>
        </p:nvSpPr>
        <p:spPr bwMode="auto">
          <a:xfrm>
            <a:off x="5743238" y="3497400"/>
            <a:ext cx="26109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585;g1bc6e687a7d_0_1392"/>
          <p:cNvSpPr/>
          <p:nvPr/>
        </p:nvSpPr>
        <p:spPr bwMode="auto">
          <a:xfrm>
            <a:off x="2326307" y="3497400"/>
            <a:ext cx="33000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586;g1bc6e687a7d_0_1392"/>
          <p:cNvSpPr/>
          <p:nvPr/>
        </p:nvSpPr>
        <p:spPr bwMode="auto">
          <a:xfrm>
            <a:off x="200550" y="3497400"/>
            <a:ext cx="20229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587;g1bc6e687a7d_0_1392"/>
          <p:cNvSpPr/>
          <p:nvPr/>
        </p:nvSpPr>
        <p:spPr bwMode="auto">
          <a:xfrm>
            <a:off x="8471100" y="3497400"/>
            <a:ext cx="25434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588;g1bc6e687a7d_0_1392"/>
          <p:cNvSpPr/>
          <p:nvPr/>
        </p:nvSpPr>
        <p:spPr bwMode="auto">
          <a:xfrm>
            <a:off x="250401" y="3742500"/>
            <a:ext cx="2022900" cy="7446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Мінез-құлқында</a:t>
            </a:r>
            <a:r>
              <a:rPr lang="ru-RU" sz="1200" dirty="0">
                <a:solidFill>
                  <a:schemeClr val="dk1"/>
                </a:solidFill>
              </a:rPr>
              <a:t> </a:t>
            </a:r>
            <a:r>
              <a:rPr lang="ru-RU" sz="1200" dirty="0" err="1">
                <a:solidFill>
                  <a:schemeClr val="dk1"/>
                </a:solidFill>
              </a:rPr>
              <a:t>ерекше</a:t>
            </a:r>
            <a:r>
              <a:rPr lang="ru-RU" sz="1200" dirty="0">
                <a:solidFill>
                  <a:schemeClr val="dk1"/>
                </a:solidFill>
              </a:rPr>
              <a:t> </a:t>
            </a:r>
            <a:r>
              <a:rPr lang="ru-RU" sz="1200" dirty="0" err="1">
                <a:solidFill>
                  <a:schemeClr val="dk1"/>
                </a:solidFill>
              </a:rPr>
              <a:t>жүрісінде</a:t>
            </a:r>
            <a:r>
              <a:rPr lang="ru-RU" sz="1200" dirty="0">
                <a:solidFill>
                  <a:schemeClr val="dk1"/>
                </a:solidFill>
              </a:rPr>
              <a:t> </a:t>
            </a:r>
            <a:r>
              <a:rPr lang="ru-RU" sz="1200" dirty="0" err="1">
                <a:solidFill>
                  <a:schemeClr val="dk1"/>
                </a:solidFill>
              </a:rPr>
              <a:t>күдігі</a:t>
            </a:r>
            <a:r>
              <a:rPr lang="ru-RU" sz="1200" dirty="0">
                <a:solidFill>
                  <a:schemeClr val="dk1"/>
                </a:solidFill>
              </a:rPr>
              <a:t> бар </a:t>
            </a:r>
            <a:r>
              <a:rPr lang="ru-RU" sz="1200" dirty="0" err="1">
                <a:solidFill>
                  <a:schemeClr val="dk1"/>
                </a:solidFill>
              </a:rPr>
              <a:t>бейтаныс</a:t>
            </a:r>
            <a:r>
              <a:rPr lang="ru-RU" sz="1200" dirty="0">
                <a:solidFill>
                  <a:schemeClr val="dk1"/>
                </a:solidFill>
              </a:rPr>
              <a:t> </a:t>
            </a:r>
            <a:r>
              <a:rPr lang="ru-RU" sz="1200" dirty="0" err="1">
                <a:solidFill>
                  <a:schemeClr val="dk1"/>
                </a:solidFill>
              </a:rPr>
              <a:t>адамдарға</a:t>
            </a:r>
            <a:r>
              <a:rPr lang="ru-RU" sz="1200" dirty="0">
                <a:solidFill>
                  <a:schemeClr val="dk1"/>
                </a:solidFill>
              </a:rPr>
              <a:t> </a:t>
            </a:r>
            <a:r>
              <a:rPr lang="ru-RU" sz="1200" dirty="0" err="1">
                <a:solidFill>
                  <a:schemeClr val="dk1"/>
                </a:solidFill>
              </a:rPr>
              <a:t>назар</a:t>
            </a:r>
            <a:r>
              <a:rPr lang="ru-RU" sz="1200" dirty="0">
                <a:solidFill>
                  <a:schemeClr val="dk1"/>
                </a:solidFill>
              </a:rPr>
              <a:t> </a:t>
            </a:r>
            <a:r>
              <a:rPr lang="ru-RU" sz="1200" dirty="0" err="1">
                <a:solidFill>
                  <a:schemeClr val="dk1"/>
                </a:solidFill>
              </a:rPr>
              <a:t>аударыңыз</a:t>
            </a:r>
            <a:endParaRPr lang="ru-RU" sz="1200" dirty="0">
              <a:solidFill>
                <a:schemeClr val="dk1"/>
              </a:solidFill>
            </a:endParaRPr>
          </a:p>
        </p:txBody>
      </p:sp>
      <p:sp>
        <p:nvSpPr>
          <p:cNvPr id="10" name="Google Shape;589;g1bc6e687a7d_0_1392"/>
          <p:cNvSpPr/>
          <p:nvPr/>
        </p:nvSpPr>
        <p:spPr bwMode="auto">
          <a:xfrm>
            <a:off x="2500175" y="3497400"/>
            <a:ext cx="2967300" cy="12348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бөтен</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күдікті</a:t>
            </a:r>
            <a:r>
              <a:rPr lang="ru-RU" sz="1200" dirty="0">
                <a:solidFill>
                  <a:schemeClr val="dk1"/>
                </a:solidFill>
              </a:rPr>
              <a:t> </a:t>
            </a:r>
            <a:r>
              <a:rPr lang="ru-RU" sz="1200" dirty="0" err="1">
                <a:solidFill>
                  <a:schemeClr val="dk1"/>
                </a:solidFill>
              </a:rPr>
              <a:t>заттардың</a:t>
            </a:r>
            <a:r>
              <a:rPr lang="ru-RU" sz="1200" dirty="0">
                <a:solidFill>
                  <a:schemeClr val="dk1"/>
                </a:solidFill>
              </a:rPr>
              <a:t> </a:t>
            </a:r>
            <a:r>
              <a:rPr lang="ru-RU" sz="1200" dirty="0" err="1">
                <a:solidFill>
                  <a:schemeClr val="dk1"/>
                </a:solidFill>
              </a:rPr>
              <a:t>жоқтығын</a:t>
            </a:r>
            <a:r>
              <a:rPr lang="ru-RU" sz="1200" dirty="0">
                <a:solidFill>
                  <a:schemeClr val="dk1"/>
                </a:solidFill>
              </a:rPr>
              <a:t> </a:t>
            </a:r>
            <a:r>
              <a:rPr lang="ru-RU" sz="1200" dirty="0" err="1">
                <a:solidFill>
                  <a:schemeClr val="dk1"/>
                </a:solidFill>
              </a:rPr>
              <a:t>тексеру</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оларды</a:t>
            </a:r>
            <a:r>
              <a:rPr lang="ru-RU" sz="1200" dirty="0">
                <a:solidFill>
                  <a:schemeClr val="dk1"/>
                </a:solidFill>
              </a:rPr>
              <a:t> </a:t>
            </a:r>
            <a:r>
              <a:rPr lang="ru-RU" sz="1200" dirty="0" err="1">
                <a:solidFill>
                  <a:schemeClr val="dk1"/>
                </a:solidFill>
              </a:rPr>
              <a:t>сабаққа</a:t>
            </a:r>
            <a:r>
              <a:rPr lang="ru-RU" sz="1200" dirty="0">
                <a:solidFill>
                  <a:schemeClr val="dk1"/>
                </a:solidFill>
              </a:rPr>
              <a:t> (</a:t>
            </a:r>
            <a:r>
              <a:rPr lang="ru-RU" sz="1200" dirty="0" err="1">
                <a:solidFill>
                  <a:schemeClr val="dk1"/>
                </a:solidFill>
              </a:rPr>
              <a:t>жұмысқа</a:t>
            </a:r>
            <a:r>
              <a:rPr lang="ru-RU" sz="1200" dirty="0">
                <a:solidFill>
                  <a:schemeClr val="dk1"/>
                </a:solidFill>
              </a:rPr>
              <a:t>) </a:t>
            </a:r>
            <a:r>
              <a:rPr lang="ru-RU" sz="1200" dirty="0" err="1">
                <a:solidFill>
                  <a:schemeClr val="dk1"/>
                </a:solidFill>
              </a:rPr>
              <a:t>дайындау</a:t>
            </a:r>
            <a:r>
              <a:rPr lang="ru-RU" sz="1200" dirty="0">
                <a:solidFill>
                  <a:schemeClr val="dk1"/>
                </a:solidFill>
              </a:rPr>
              <a:t> </a:t>
            </a:r>
            <a:r>
              <a:rPr lang="ru-RU" sz="1200" dirty="0" err="1">
                <a:solidFill>
                  <a:schemeClr val="dk1"/>
                </a:solidFill>
              </a:rPr>
              <a:t>үшін</a:t>
            </a:r>
            <a:r>
              <a:rPr lang="ru-RU" sz="1200" dirty="0">
                <a:solidFill>
                  <a:schemeClr val="dk1"/>
                </a:solidFill>
              </a:rPr>
              <a:t> </a:t>
            </a:r>
            <a:r>
              <a:rPr lang="ru-RU" sz="1200" dirty="0" err="1">
                <a:solidFill>
                  <a:schemeClr val="dk1"/>
                </a:solidFill>
              </a:rPr>
              <a:t>сабақ</a:t>
            </a:r>
            <a:r>
              <a:rPr lang="ru-RU" sz="1200" dirty="0">
                <a:solidFill>
                  <a:schemeClr val="dk1"/>
                </a:solidFill>
              </a:rPr>
              <a:t> </a:t>
            </a:r>
            <a:r>
              <a:rPr lang="ru-RU" sz="1200" dirty="0" err="1">
                <a:solidFill>
                  <a:schemeClr val="dk1"/>
                </a:solidFill>
              </a:rPr>
              <a:t>басталғанға</a:t>
            </a:r>
            <a:r>
              <a:rPr lang="ru-RU" sz="1200" dirty="0">
                <a:solidFill>
                  <a:schemeClr val="dk1"/>
                </a:solidFill>
              </a:rPr>
              <a:t> </a:t>
            </a:r>
            <a:r>
              <a:rPr lang="ru-RU" sz="1200" dirty="0" err="1">
                <a:solidFill>
                  <a:schemeClr val="dk1"/>
                </a:solidFill>
              </a:rPr>
              <a:t>дейін</a:t>
            </a:r>
            <a:r>
              <a:rPr lang="ru-RU" sz="1200" dirty="0">
                <a:solidFill>
                  <a:schemeClr val="dk1"/>
                </a:solidFill>
              </a:rPr>
              <a:t> 15 минут </a:t>
            </a:r>
            <a:r>
              <a:rPr lang="ru-RU" sz="1200" dirty="0" err="1">
                <a:solidFill>
                  <a:schemeClr val="dk1"/>
                </a:solidFill>
              </a:rPr>
              <a:t>бұрын</a:t>
            </a:r>
            <a:r>
              <a:rPr lang="ru-RU" sz="1200" dirty="0">
                <a:solidFill>
                  <a:schemeClr val="dk1"/>
                </a:solidFill>
              </a:rPr>
              <a:t> </a:t>
            </a:r>
            <a:r>
              <a:rPr lang="ru-RU" sz="1200" dirty="0" err="1">
                <a:solidFill>
                  <a:schemeClr val="dk1"/>
                </a:solidFill>
              </a:rPr>
              <a:t>жұмыс</a:t>
            </a:r>
            <a:r>
              <a:rPr lang="ru-RU" sz="1200" dirty="0">
                <a:solidFill>
                  <a:schemeClr val="dk1"/>
                </a:solidFill>
              </a:rPr>
              <a:t> </a:t>
            </a:r>
            <a:r>
              <a:rPr lang="ru-RU" sz="1200" dirty="0" err="1">
                <a:solidFill>
                  <a:schemeClr val="dk1"/>
                </a:solidFill>
              </a:rPr>
              <a:t>орындарына</a:t>
            </a:r>
            <a:r>
              <a:rPr lang="ru-RU" sz="1200" dirty="0">
                <a:solidFill>
                  <a:schemeClr val="dk1"/>
                </a:solidFill>
              </a:rPr>
              <a:t> </a:t>
            </a:r>
            <a:r>
              <a:rPr lang="ru-RU" sz="1200" dirty="0" err="1">
                <a:solidFill>
                  <a:schemeClr val="dk1"/>
                </a:solidFill>
              </a:rPr>
              <a:t>келу</a:t>
            </a:r>
            <a:r>
              <a:rPr lang="ru-RU" sz="1200" dirty="0">
                <a:solidFill>
                  <a:schemeClr val="dk1"/>
                </a:solidFill>
              </a:rPr>
              <a:t>.</a:t>
            </a:r>
            <a:r>
              <a:rPr lang="en-US" sz="1200" dirty="0" smtClean="0">
                <a:solidFill>
                  <a:schemeClr val="dk1"/>
                </a:solidFill>
              </a:rPr>
              <a:t>)</a:t>
            </a:r>
            <a:endParaRPr sz="1200" b="0" i="0" u="none" strike="noStrike" cap="none" dirty="0">
              <a:solidFill>
                <a:schemeClr val="dk1"/>
              </a:solidFill>
              <a:latin typeface="Arial"/>
              <a:ea typeface="Arial"/>
              <a:cs typeface="Arial"/>
            </a:endParaRPr>
          </a:p>
        </p:txBody>
      </p:sp>
      <p:sp>
        <p:nvSpPr>
          <p:cNvPr id="11" name="Google Shape;590;g1bc6e687a7d_0_1392"/>
          <p:cNvSpPr/>
          <p:nvPr/>
        </p:nvSpPr>
        <p:spPr bwMode="auto">
          <a:xfrm>
            <a:off x="8557225" y="3692800"/>
            <a:ext cx="2384699" cy="7446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Жауапты</a:t>
            </a:r>
            <a:r>
              <a:rPr lang="ru-RU" sz="1200" dirty="0">
                <a:solidFill>
                  <a:schemeClr val="dk1"/>
                </a:solidFill>
              </a:rPr>
              <a:t> </a:t>
            </a:r>
            <a:r>
              <a:rPr lang="ru-RU" sz="1200" dirty="0" err="1">
                <a:solidFill>
                  <a:schemeClr val="dk1"/>
                </a:solidFill>
              </a:rPr>
              <a:t>кезекшілер</a:t>
            </a:r>
            <a:r>
              <a:rPr lang="ru-RU" sz="1200" dirty="0">
                <a:solidFill>
                  <a:schemeClr val="dk1"/>
                </a:solidFill>
              </a:rPr>
              <a:t> </a:t>
            </a:r>
            <a:r>
              <a:rPr lang="ru-RU" sz="1200" dirty="0" err="1">
                <a:solidFill>
                  <a:schemeClr val="dk1"/>
                </a:solidFill>
              </a:rPr>
              <a:t>сабақ</a:t>
            </a:r>
            <a:r>
              <a:rPr lang="ru-RU" sz="1200" dirty="0">
                <a:solidFill>
                  <a:schemeClr val="dk1"/>
                </a:solidFill>
              </a:rPr>
              <a:t> </a:t>
            </a:r>
            <a:r>
              <a:rPr lang="ru-RU" sz="1200" dirty="0" err="1">
                <a:solidFill>
                  <a:schemeClr val="dk1"/>
                </a:solidFill>
              </a:rPr>
              <a:t>аяқталғаннан</a:t>
            </a:r>
            <a:r>
              <a:rPr lang="ru-RU" sz="1200" dirty="0">
                <a:solidFill>
                  <a:schemeClr val="dk1"/>
                </a:solidFill>
              </a:rPr>
              <a:t> </a:t>
            </a:r>
            <a:r>
              <a:rPr lang="ru-RU" sz="1200" dirty="0" err="1">
                <a:solidFill>
                  <a:schemeClr val="dk1"/>
                </a:solidFill>
              </a:rPr>
              <a:t>кейін</a:t>
            </a:r>
            <a:r>
              <a:rPr lang="ru-RU" sz="1200" dirty="0">
                <a:solidFill>
                  <a:schemeClr val="dk1"/>
                </a:solidFill>
              </a:rPr>
              <a:t> </a:t>
            </a:r>
            <a:r>
              <a:rPr lang="ru-RU" sz="1200" dirty="0" err="1" smtClean="0">
                <a:solidFill>
                  <a:schemeClr val="dk1"/>
                </a:solidFill>
              </a:rPr>
              <a:t>кабинеттер</a:t>
            </a:r>
            <a:r>
              <a:rPr lang="ru-RU" sz="1200" dirty="0" smtClean="0">
                <a:solidFill>
                  <a:schemeClr val="dk1"/>
                </a:solidFill>
              </a:rPr>
              <a:t>  </a:t>
            </a:r>
            <a:r>
              <a:rPr lang="ru-RU" sz="1200" dirty="0" err="1">
                <a:solidFill>
                  <a:schemeClr val="dk1"/>
                </a:solidFill>
              </a:rPr>
              <a:t>тазалығын</a:t>
            </a:r>
            <a:r>
              <a:rPr lang="ru-RU" sz="1200" dirty="0">
                <a:solidFill>
                  <a:schemeClr val="dk1"/>
                </a:solidFill>
              </a:rPr>
              <a:t> </a:t>
            </a:r>
            <a:r>
              <a:rPr lang="ru-RU" sz="1200" dirty="0" err="1">
                <a:solidFill>
                  <a:schemeClr val="dk1"/>
                </a:solidFill>
              </a:rPr>
              <a:t>бақылау</a:t>
            </a:r>
            <a:endParaRPr sz="1200" b="0" i="0" u="none" strike="noStrike" cap="none" dirty="0">
              <a:solidFill>
                <a:schemeClr val="dk1"/>
              </a:solidFill>
              <a:latin typeface="Arial"/>
              <a:ea typeface="Arial"/>
              <a:cs typeface="Arial"/>
            </a:endParaRPr>
          </a:p>
        </p:txBody>
      </p:sp>
      <p:sp>
        <p:nvSpPr>
          <p:cNvPr id="12" name="Google Shape;591;g1bc6e687a7d_0_1392"/>
          <p:cNvSpPr/>
          <p:nvPr/>
        </p:nvSpPr>
        <p:spPr bwMode="auto">
          <a:xfrm>
            <a:off x="5878800" y="3497400"/>
            <a:ext cx="2267100" cy="9897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өздеріне</a:t>
            </a:r>
            <a:r>
              <a:rPr lang="ru-RU" sz="1200" dirty="0">
                <a:solidFill>
                  <a:schemeClr val="dk1"/>
                </a:solidFill>
              </a:rPr>
              <a:t> </a:t>
            </a:r>
            <a:r>
              <a:rPr lang="ru-RU" sz="1200" dirty="0" err="1">
                <a:solidFill>
                  <a:schemeClr val="dk1"/>
                </a:solidFill>
              </a:rPr>
              <a:t>бекітілмеген</a:t>
            </a:r>
            <a:r>
              <a:rPr lang="ru-RU" sz="1200" dirty="0">
                <a:solidFill>
                  <a:schemeClr val="dk1"/>
                </a:solidFill>
              </a:rPr>
              <a:t> </a:t>
            </a:r>
            <a:r>
              <a:rPr lang="ru-RU" sz="1200" dirty="0" err="1" smtClean="0">
                <a:solidFill>
                  <a:schemeClr val="dk1"/>
                </a:solidFill>
              </a:rPr>
              <a:t>кабинеттерде</a:t>
            </a:r>
            <a:r>
              <a:rPr lang="ru-RU" sz="1200" dirty="0" smtClean="0">
                <a:solidFill>
                  <a:schemeClr val="dk1"/>
                </a:solidFill>
              </a:rPr>
              <a:t>  </a:t>
            </a:r>
            <a:r>
              <a:rPr lang="ru-RU" sz="1200" dirty="0" err="1">
                <a:solidFill>
                  <a:schemeClr val="dk1"/>
                </a:solidFill>
              </a:rPr>
              <a:t>сабақ</a:t>
            </a:r>
            <a:r>
              <a:rPr lang="ru-RU" sz="1200" dirty="0">
                <a:solidFill>
                  <a:schemeClr val="dk1"/>
                </a:solidFill>
              </a:rPr>
              <a:t> </a:t>
            </a:r>
            <a:r>
              <a:rPr lang="ru-RU" sz="1200" dirty="0" err="1">
                <a:solidFill>
                  <a:schemeClr val="dk1"/>
                </a:solidFill>
              </a:rPr>
              <a:t>жүргізетін</a:t>
            </a:r>
            <a:r>
              <a:rPr lang="ru-RU" sz="1200" dirty="0">
                <a:solidFill>
                  <a:schemeClr val="dk1"/>
                </a:solidFill>
              </a:rPr>
              <a:t> </a:t>
            </a:r>
            <a:r>
              <a:rPr lang="ru-RU" sz="1200" dirty="0" err="1">
                <a:solidFill>
                  <a:schemeClr val="dk1"/>
                </a:solidFill>
              </a:rPr>
              <a:t>мұғалімдер</a:t>
            </a:r>
            <a:r>
              <a:rPr lang="ru-RU" sz="1200" dirty="0">
                <a:solidFill>
                  <a:schemeClr val="dk1"/>
                </a:solidFill>
              </a:rPr>
              <a:t> </a:t>
            </a:r>
            <a:r>
              <a:rPr lang="ru-RU" sz="1200" dirty="0" err="1">
                <a:solidFill>
                  <a:schemeClr val="dk1"/>
                </a:solidFill>
              </a:rPr>
              <a:t>кілттерді</a:t>
            </a:r>
            <a:r>
              <a:rPr lang="ru-RU" sz="1200" dirty="0">
                <a:solidFill>
                  <a:schemeClr val="dk1"/>
                </a:solidFill>
              </a:rPr>
              <a:t> </a:t>
            </a:r>
            <a:r>
              <a:rPr lang="ru-RU" sz="1200" dirty="0" err="1">
                <a:solidFill>
                  <a:schemeClr val="dk1"/>
                </a:solidFill>
              </a:rPr>
              <a:t>қабылдау</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smtClean="0">
                <a:solidFill>
                  <a:schemeClr val="dk1"/>
                </a:solidFill>
              </a:rPr>
              <a:t>күзетшіге</a:t>
            </a:r>
            <a:r>
              <a:rPr lang="ru-RU" sz="1200" dirty="0" smtClean="0">
                <a:solidFill>
                  <a:schemeClr val="dk1"/>
                </a:solidFill>
              </a:rPr>
              <a:t>  </a:t>
            </a:r>
            <a:r>
              <a:rPr lang="ru-RU" sz="1200" dirty="0" err="1" smtClean="0">
                <a:solidFill>
                  <a:schemeClr val="dk1"/>
                </a:solidFill>
              </a:rPr>
              <a:t>тапсыруды</a:t>
            </a:r>
            <a:r>
              <a:rPr lang="ru-RU" sz="1200" dirty="0" smtClean="0">
                <a:solidFill>
                  <a:schemeClr val="dk1"/>
                </a:solidFill>
              </a:rPr>
              <a:t> </a:t>
            </a:r>
            <a:r>
              <a:rPr lang="ru-RU" sz="1200" dirty="0" err="1" smtClean="0">
                <a:solidFill>
                  <a:schemeClr val="dk1"/>
                </a:solidFill>
              </a:rPr>
              <a:t>қадағалау</a:t>
            </a:r>
            <a:endParaRPr sz="1200" b="0" i="0" u="none" strike="noStrike" cap="none" dirty="0">
              <a:solidFill>
                <a:schemeClr val="dk1"/>
              </a:solidFill>
              <a:latin typeface="Arial"/>
              <a:ea typeface="Arial"/>
              <a:cs typeface="Arial"/>
            </a:endParaRPr>
          </a:p>
        </p:txBody>
      </p:sp>
      <p:sp>
        <p:nvSpPr>
          <p:cNvPr id="13" name="Google Shape;592;g1bc6e687a7d_0_1392"/>
          <p:cNvSpPr/>
          <p:nvPr/>
        </p:nvSpPr>
        <p:spPr bwMode="auto">
          <a:xfrm>
            <a:off x="0" y="911354"/>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593;g1bc6e687a7d_0_1392"/>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ұйымдарында</a:t>
            </a:r>
            <a:r>
              <a:rPr lang="ru-RU" sz="1600" b="1" dirty="0">
                <a:solidFill>
                  <a:srgbClr val="002060"/>
                </a:solidFill>
              </a:rPr>
              <a:t> </a:t>
            </a:r>
            <a:r>
              <a:rPr lang="ru-RU" sz="1600" b="1" dirty="0" err="1">
                <a:solidFill>
                  <a:srgbClr val="002060"/>
                </a:solidFill>
              </a:rPr>
              <a:t>және</a:t>
            </a:r>
            <a:r>
              <a:rPr lang="ru-RU" sz="1600" b="1" dirty="0">
                <a:solidFill>
                  <a:srgbClr val="002060"/>
                </a:solidFill>
              </a:rPr>
              <a:t> </a:t>
            </a:r>
            <a:r>
              <a:rPr lang="ru-RU" sz="1600" b="1" dirty="0" err="1">
                <a:solidFill>
                  <a:srgbClr val="002060"/>
                </a:solidFill>
              </a:rPr>
              <a:t>оның</a:t>
            </a:r>
            <a:r>
              <a:rPr lang="ru-RU" sz="1600" b="1" dirty="0">
                <a:solidFill>
                  <a:srgbClr val="002060"/>
                </a:solidFill>
              </a:rPr>
              <a:t> </a:t>
            </a:r>
            <a:r>
              <a:rPr lang="ru-RU" sz="1600" b="1" dirty="0" err="1">
                <a:solidFill>
                  <a:srgbClr val="002060"/>
                </a:solidFill>
              </a:rPr>
              <a:t>аумағында</a:t>
            </a:r>
            <a:r>
              <a:rPr lang="ru-RU" sz="1600" b="1" dirty="0">
                <a:solidFill>
                  <a:srgbClr val="002060"/>
                </a:solidFill>
              </a:rPr>
              <a:t> терроризм </a:t>
            </a:r>
            <a:r>
              <a:rPr lang="ru-RU" sz="1600" b="1" dirty="0" err="1">
                <a:solidFill>
                  <a:srgbClr val="002060"/>
                </a:solidFill>
              </a:rPr>
              <a:t>актілерінің</a:t>
            </a:r>
            <a:r>
              <a:rPr lang="ru-RU" sz="1600" b="1" dirty="0">
                <a:solidFill>
                  <a:srgbClr val="002060"/>
                </a:solidFill>
              </a:rPr>
              <a:t> </a:t>
            </a:r>
            <a:r>
              <a:rPr lang="ru-RU" sz="1600" b="1" dirty="0" err="1">
                <a:solidFill>
                  <a:srgbClr val="002060"/>
                </a:solidFill>
              </a:rPr>
              <a:t>алдын</a:t>
            </a:r>
            <a:r>
              <a:rPr lang="ru-RU" sz="1600" b="1" dirty="0">
                <a:solidFill>
                  <a:srgbClr val="002060"/>
                </a:solidFill>
              </a:rPr>
              <a:t> </a:t>
            </a:r>
            <a:r>
              <a:rPr lang="ru-RU" sz="1600" b="1" dirty="0" err="1">
                <a:solidFill>
                  <a:srgbClr val="002060"/>
                </a:solidFill>
              </a:rPr>
              <a:t>алу</a:t>
            </a:r>
            <a:r>
              <a:rPr lang="ru-RU" sz="1600" b="1" dirty="0">
                <a:solidFill>
                  <a:srgbClr val="002060"/>
                </a:solidFill>
              </a:rPr>
              <a:t> </a:t>
            </a:r>
            <a:r>
              <a:rPr lang="ru-RU" sz="1600" b="1" dirty="0" err="1">
                <a:solidFill>
                  <a:srgbClr val="002060"/>
                </a:solidFill>
              </a:rPr>
              <a:t>бойынша</a:t>
            </a:r>
            <a:r>
              <a:rPr lang="ru-RU" sz="1600" b="1" dirty="0">
                <a:solidFill>
                  <a:srgbClr val="002060"/>
                </a:solidFill>
              </a:rPr>
              <a:t> ПРАКТИКАЛЫҚ ШАРАЛАР</a:t>
            </a:r>
            <a:endParaRPr sz="1600" b="1" dirty="0">
              <a:solidFill>
                <a:srgbClr val="002060"/>
              </a:solidFill>
            </a:endParaRPr>
          </a:p>
        </p:txBody>
      </p:sp>
      <p:sp>
        <p:nvSpPr>
          <p:cNvPr id="15" name="Google Shape;594;g1bc6e687a7d_0_1392"/>
          <p:cNvSpPr/>
          <p:nvPr/>
        </p:nvSpPr>
        <p:spPr bwMode="auto">
          <a:xfrm>
            <a:off x="846026" y="963550"/>
            <a:ext cx="10348500" cy="3756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700" b="1" dirty="0" err="1">
                <a:solidFill>
                  <a:srgbClr val="002060"/>
                </a:solidFill>
              </a:rPr>
              <a:t>Кезекші</a:t>
            </a:r>
            <a:r>
              <a:rPr lang="ru-RU" sz="1700" b="1" dirty="0">
                <a:solidFill>
                  <a:srgbClr val="002060"/>
                </a:solidFill>
              </a:rPr>
              <a:t> </a:t>
            </a:r>
            <a:r>
              <a:rPr lang="ru-RU" sz="1700" b="1" dirty="0" err="1" smtClean="0">
                <a:solidFill>
                  <a:srgbClr val="002060"/>
                </a:solidFill>
              </a:rPr>
              <a:t>әкімшіліктің</a:t>
            </a:r>
            <a:r>
              <a:rPr lang="ru-RU" sz="1700" b="1" dirty="0" smtClean="0">
                <a:solidFill>
                  <a:srgbClr val="002060"/>
                </a:solidFill>
              </a:rPr>
              <a:t>  </a:t>
            </a:r>
            <a:r>
              <a:rPr lang="ru-RU" sz="1700" b="1" dirty="0" err="1">
                <a:solidFill>
                  <a:srgbClr val="002060"/>
                </a:solidFill>
              </a:rPr>
              <a:t>әрекеттері</a:t>
            </a:r>
            <a:r>
              <a:rPr lang="ru-RU" sz="1700" b="1" dirty="0">
                <a:solidFill>
                  <a:srgbClr val="002060"/>
                </a:solidFill>
              </a:rPr>
              <a:t>:</a:t>
            </a:r>
          </a:p>
        </p:txBody>
      </p:sp>
      <p:sp>
        <p:nvSpPr>
          <p:cNvPr id="16" name="Google Shape;595;g1bc6e687a7d_0_1392"/>
          <p:cNvSpPr/>
          <p:nvPr/>
        </p:nvSpPr>
        <p:spPr bwMode="auto">
          <a:xfrm>
            <a:off x="6071038" y="1472949"/>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596;g1bc6e687a7d_0_1392"/>
          <p:cNvSpPr/>
          <p:nvPr/>
        </p:nvSpPr>
        <p:spPr bwMode="auto">
          <a:xfrm>
            <a:off x="2654108" y="1472949"/>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597;g1bc6e687a7d_0_1392"/>
          <p:cNvSpPr/>
          <p:nvPr/>
        </p:nvSpPr>
        <p:spPr bwMode="auto">
          <a:xfrm>
            <a:off x="200550" y="1472949"/>
            <a:ext cx="2384699"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598;g1bc6e687a7d_0_1392"/>
          <p:cNvSpPr/>
          <p:nvPr/>
        </p:nvSpPr>
        <p:spPr bwMode="auto">
          <a:xfrm>
            <a:off x="250411" y="1718050"/>
            <a:ext cx="2180100" cy="744600"/>
          </a:xfrm>
          <a:prstGeom prst="rect">
            <a:avLst/>
          </a:prstGeom>
          <a:noFill/>
          <a:ln>
            <a:noFill/>
          </a:ln>
        </p:spPr>
        <p:txBody>
          <a:bodyPr spcFirstLastPara="1" wrap="square" lIns="91425" tIns="45700" rIns="91425" bIns="45700" anchor="t" anchorCtr="0">
            <a:noAutofit/>
          </a:bodyPr>
          <a:lstStyle/>
          <a:p>
            <a:pPr lvl="0" algn="ctr">
              <a:defRPr/>
            </a:pPr>
            <a:r>
              <a:rPr lang="ru-RU" sz="1200" dirty="0" err="1" smtClean="0">
                <a:solidFill>
                  <a:schemeClr val="dk1"/>
                </a:solidFill>
              </a:rPr>
              <a:t>Мінез-құлқында</a:t>
            </a:r>
            <a:r>
              <a:rPr lang="ru-RU" sz="1200" dirty="0" smtClean="0">
                <a:solidFill>
                  <a:schemeClr val="dk1"/>
                </a:solidFill>
              </a:rPr>
              <a:t> </a:t>
            </a:r>
            <a:r>
              <a:rPr lang="ru-RU" sz="1200" dirty="0" err="1" smtClean="0">
                <a:solidFill>
                  <a:schemeClr val="dk1"/>
                </a:solidFill>
              </a:rPr>
              <a:t>ерекше</a:t>
            </a:r>
            <a:r>
              <a:rPr lang="ru-RU" sz="1200" dirty="0" smtClean="0">
                <a:solidFill>
                  <a:schemeClr val="dk1"/>
                </a:solidFill>
              </a:rPr>
              <a:t> </a:t>
            </a:r>
            <a:r>
              <a:rPr lang="ru-RU" sz="1200" dirty="0" err="1" smtClean="0">
                <a:solidFill>
                  <a:schemeClr val="dk1"/>
                </a:solidFill>
              </a:rPr>
              <a:t>жүрісінде</a:t>
            </a:r>
            <a:r>
              <a:rPr lang="ru-RU" sz="1200" dirty="0" smtClean="0">
                <a:solidFill>
                  <a:schemeClr val="dk1"/>
                </a:solidFill>
              </a:rPr>
              <a:t> </a:t>
            </a:r>
            <a:r>
              <a:rPr lang="ru-RU" sz="1200" dirty="0" err="1" smtClean="0">
                <a:solidFill>
                  <a:schemeClr val="dk1"/>
                </a:solidFill>
              </a:rPr>
              <a:t>күдігі</a:t>
            </a:r>
            <a:r>
              <a:rPr lang="ru-RU" sz="1200" dirty="0" smtClean="0">
                <a:solidFill>
                  <a:schemeClr val="dk1"/>
                </a:solidFill>
              </a:rPr>
              <a:t> бар </a:t>
            </a:r>
            <a:r>
              <a:rPr lang="ru-RU" sz="1200" dirty="0" err="1">
                <a:solidFill>
                  <a:schemeClr val="dk1"/>
                </a:solidFill>
              </a:rPr>
              <a:t>бейтаныс</a:t>
            </a:r>
            <a:r>
              <a:rPr lang="ru-RU" sz="1200" dirty="0">
                <a:solidFill>
                  <a:schemeClr val="dk1"/>
                </a:solidFill>
              </a:rPr>
              <a:t> </a:t>
            </a:r>
            <a:r>
              <a:rPr lang="ru-RU" sz="1200" dirty="0" err="1">
                <a:solidFill>
                  <a:schemeClr val="dk1"/>
                </a:solidFill>
              </a:rPr>
              <a:t>адамдарға</a:t>
            </a:r>
            <a:r>
              <a:rPr lang="ru-RU" sz="1200" dirty="0">
                <a:solidFill>
                  <a:schemeClr val="dk1"/>
                </a:solidFill>
              </a:rPr>
              <a:t> </a:t>
            </a:r>
            <a:r>
              <a:rPr lang="ru-RU" sz="1200" dirty="0" err="1">
                <a:solidFill>
                  <a:schemeClr val="dk1"/>
                </a:solidFill>
              </a:rPr>
              <a:t>назар</a:t>
            </a:r>
            <a:r>
              <a:rPr lang="ru-RU" sz="1200" dirty="0">
                <a:solidFill>
                  <a:schemeClr val="dk1"/>
                </a:solidFill>
              </a:rPr>
              <a:t> </a:t>
            </a:r>
            <a:r>
              <a:rPr lang="ru-RU" sz="1200" dirty="0" err="1">
                <a:solidFill>
                  <a:schemeClr val="dk1"/>
                </a:solidFill>
              </a:rPr>
              <a:t>аударыңыз</a:t>
            </a:r>
            <a:endParaRPr sz="1200" b="0" i="0" u="none" strike="noStrike" cap="none" dirty="0">
              <a:solidFill>
                <a:schemeClr val="dk1"/>
              </a:solidFill>
              <a:latin typeface="Arial"/>
              <a:ea typeface="Arial"/>
              <a:cs typeface="Arial"/>
            </a:endParaRPr>
          </a:p>
        </p:txBody>
      </p:sp>
      <p:sp>
        <p:nvSpPr>
          <p:cNvPr id="20" name="Google Shape;599;g1bc6e687a7d_0_1392"/>
          <p:cNvSpPr/>
          <p:nvPr/>
        </p:nvSpPr>
        <p:spPr bwMode="auto">
          <a:xfrm>
            <a:off x="2827975" y="1703950"/>
            <a:ext cx="2967300" cy="7446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кезекші</a:t>
            </a:r>
            <a:r>
              <a:rPr lang="ru-RU" sz="1200" dirty="0">
                <a:solidFill>
                  <a:schemeClr val="dk1"/>
                </a:solidFill>
              </a:rPr>
              <a:t> </a:t>
            </a:r>
            <a:r>
              <a:rPr lang="ru-RU" sz="1200" dirty="0" err="1" smtClean="0">
                <a:solidFill>
                  <a:schemeClr val="dk1"/>
                </a:solidFill>
              </a:rPr>
              <a:t>мұғалімдердің</a:t>
            </a:r>
            <a:r>
              <a:rPr lang="ru-RU" sz="1200" dirty="0" smtClean="0">
                <a:solidFill>
                  <a:schemeClr val="dk1"/>
                </a:solidFill>
              </a:rPr>
              <a:t> </a:t>
            </a:r>
            <a:r>
              <a:rPr lang="ru-RU" sz="1200" dirty="0" err="1">
                <a:solidFill>
                  <a:schemeClr val="dk1"/>
                </a:solidFill>
              </a:rPr>
              <a:t>жұмысын</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smtClean="0">
                <a:solidFill>
                  <a:schemeClr val="dk1"/>
                </a:solidFill>
              </a:rPr>
              <a:t>оқушыларды</a:t>
            </a:r>
            <a:r>
              <a:rPr lang="ru-RU" sz="1200" dirty="0" smtClean="0">
                <a:solidFill>
                  <a:schemeClr val="dk1"/>
                </a:solidFill>
              </a:rPr>
              <a:t> </a:t>
            </a:r>
            <a:r>
              <a:rPr lang="ru-RU" sz="1200" dirty="0" err="1">
                <a:solidFill>
                  <a:schemeClr val="dk1"/>
                </a:solidFill>
              </a:rPr>
              <a:t>қабылдауды</a:t>
            </a:r>
            <a:r>
              <a:rPr lang="ru-RU" sz="1200" dirty="0">
                <a:solidFill>
                  <a:schemeClr val="dk1"/>
                </a:solidFill>
              </a:rPr>
              <a:t> </a:t>
            </a:r>
            <a:r>
              <a:rPr lang="ru-RU" sz="1200" dirty="0" err="1">
                <a:solidFill>
                  <a:schemeClr val="dk1"/>
                </a:solidFill>
              </a:rPr>
              <a:t>ұйымдастыруды</a:t>
            </a:r>
            <a:r>
              <a:rPr lang="ru-RU" sz="1200" dirty="0">
                <a:solidFill>
                  <a:schemeClr val="dk1"/>
                </a:solidFill>
              </a:rPr>
              <a:t> </a:t>
            </a:r>
            <a:r>
              <a:rPr lang="ru-RU" sz="1200" dirty="0" err="1">
                <a:solidFill>
                  <a:schemeClr val="dk1"/>
                </a:solidFill>
              </a:rPr>
              <a:t>қадағалау</a:t>
            </a:r>
            <a:endParaRPr sz="1200" b="0" i="0" u="none" strike="noStrike" cap="none" dirty="0">
              <a:solidFill>
                <a:schemeClr val="dk1"/>
              </a:solidFill>
              <a:latin typeface="Arial"/>
              <a:ea typeface="Arial"/>
              <a:cs typeface="Arial"/>
            </a:endParaRPr>
          </a:p>
        </p:txBody>
      </p:sp>
      <p:sp>
        <p:nvSpPr>
          <p:cNvPr id="21" name="Google Shape;600;g1bc6e687a7d_0_1392"/>
          <p:cNvSpPr/>
          <p:nvPr/>
        </p:nvSpPr>
        <p:spPr bwMode="auto">
          <a:xfrm>
            <a:off x="2360992" y="20333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601;g1bc6e687a7d_0_1392"/>
          <p:cNvSpPr/>
          <p:nvPr/>
        </p:nvSpPr>
        <p:spPr bwMode="auto">
          <a:xfrm>
            <a:off x="5723946" y="20333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3" name="Google Shape;602;g1bc6e687a7d_0_1392"/>
          <p:cNvSpPr/>
          <p:nvPr/>
        </p:nvSpPr>
        <p:spPr bwMode="auto">
          <a:xfrm>
            <a:off x="8798900" y="1472949"/>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603;g1bc6e687a7d_0_1392"/>
          <p:cNvSpPr/>
          <p:nvPr/>
        </p:nvSpPr>
        <p:spPr bwMode="auto">
          <a:xfrm>
            <a:off x="8957725" y="1552600"/>
            <a:ext cx="2931000" cy="1047299"/>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күдікті</a:t>
            </a:r>
            <a:r>
              <a:rPr lang="ru-RU" sz="1200" dirty="0">
                <a:solidFill>
                  <a:schemeClr val="dk1"/>
                </a:solidFill>
              </a:rPr>
              <a:t> </a:t>
            </a:r>
            <a:r>
              <a:rPr lang="ru-RU" sz="1200" dirty="0" err="1">
                <a:solidFill>
                  <a:schemeClr val="dk1"/>
                </a:solidFill>
              </a:rPr>
              <a:t>қол</a:t>
            </a:r>
            <a:r>
              <a:rPr lang="ru-RU" sz="1200" dirty="0">
                <a:solidFill>
                  <a:schemeClr val="dk1"/>
                </a:solidFill>
              </a:rPr>
              <a:t> </a:t>
            </a:r>
            <a:r>
              <a:rPr lang="ru-RU" sz="1200" dirty="0" err="1">
                <a:solidFill>
                  <a:schemeClr val="dk1"/>
                </a:solidFill>
              </a:rPr>
              <a:t>жүгі</a:t>
            </a:r>
            <a:r>
              <a:rPr lang="ru-RU" sz="1200" dirty="0">
                <a:solidFill>
                  <a:schemeClr val="dk1"/>
                </a:solidFill>
              </a:rPr>
              <a:t> (</a:t>
            </a:r>
            <a:r>
              <a:rPr lang="ru-RU" sz="1200" dirty="0" err="1">
                <a:solidFill>
                  <a:schemeClr val="dk1"/>
                </a:solidFill>
              </a:rPr>
              <a:t>ауыр</a:t>
            </a:r>
            <a:r>
              <a:rPr lang="ru-RU" sz="1200" dirty="0">
                <a:solidFill>
                  <a:schemeClr val="dk1"/>
                </a:solidFill>
              </a:rPr>
              <a:t> </a:t>
            </a:r>
            <a:r>
              <a:rPr lang="ru-RU" sz="1200" dirty="0" err="1">
                <a:solidFill>
                  <a:schemeClr val="dk1"/>
                </a:solidFill>
              </a:rPr>
              <a:t>сөмкелер</a:t>
            </a:r>
            <a:r>
              <a:rPr lang="ru-RU" sz="1200" dirty="0">
                <a:solidFill>
                  <a:schemeClr val="dk1"/>
                </a:solidFill>
              </a:rPr>
              <a:t>, </a:t>
            </a:r>
            <a:r>
              <a:rPr lang="ru-RU" sz="1200" dirty="0" err="1">
                <a:solidFill>
                  <a:schemeClr val="dk1"/>
                </a:solidFill>
              </a:rPr>
              <a:t>қораптар</a:t>
            </a:r>
            <a:r>
              <a:rPr lang="ru-RU" sz="1200" dirty="0">
                <a:solidFill>
                  <a:schemeClr val="dk1"/>
                </a:solidFill>
              </a:rPr>
              <a:t>, </a:t>
            </a:r>
            <a:r>
              <a:rPr lang="ru-RU" sz="1200" dirty="0" err="1">
                <a:solidFill>
                  <a:schemeClr val="dk1"/>
                </a:solidFill>
              </a:rPr>
              <a:t>үлкен</a:t>
            </a:r>
            <a:r>
              <a:rPr lang="ru-RU" sz="1200" dirty="0">
                <a:solidFill>
                  <a:schemeClr val="dk1"/>
                </a:solidFill>
              </a:rPr>
              <a:t> </a:t>
            </a:r>
            <a:r>
              <a:rPr lang="ru-RU" sz="1200" dirty="0" err="1">
                <a:solidFill>
                  <a:schemeClr val="dk1"/>
                </a:solidFill>
              </a:rPr>
              <a:t>байламдар</a:t>
            </a:r>
            <a:r>
              <a:rPr lang="ru-RU" sz="1200" dirty="0">
                <a:solidFill>
                  <a:schemeClr val="dk1"/>
                </a:solidFill>
              </a:rPr>
              <a:t>) бар </a:t>
            </a:r>
            <a:r>
              <a:rPr lang="ru-RU" sz="1200" dirty="0" err="1">
                <a:solidFill>
                  <a:schemeClr val="dk1"/>
                </a:solidFill>
              </a:rPr>
              <a:t>адамдардың</a:t>
            </a:r>
            <a:r>
              <a:rPr lang="ru-RU" sz="1200" dirty="0">
                <a:solidFill>
                  <a:schemeClr val="dk1"/>
                </a:solidFill>
              </a:rPr>
              <a:t> </a:t>
            </a:r>
            <a:r>
              <a:rPr lang="ru-RU" sz="1200" dirty="0" err="1">
                <a:solidFill>
                  <a:schemeClr val="dk1"/>
                </a:solidFill>
              </a:rPr>
              <a:t>кіру</a:t>
            </a:r>
            <a:r>
              <a:rPr lang="ru-RU" sz="1200" dirty="0">
                <a:solidFill>
                  <a:schemeClr val="dk1"/>
                </a:solidFill>
              </a:rPr>
              <a:t> </a:t>
            </a:r>
            <a:r>
              <a:rPr lang="ru-RU" sz="1200" dirty="0" err="1">
                <a:solidFill>
                  <a:schemeClr val="dk1"/>
                </a:solidFill>
              </a:rPr>
              <a:t>әрекеті</a:t>
            </a:r>
            <a:r>
              <a:rPr lang="ru-RU" sz="1200" dirty="0">
                <a:solidFill>
                  <a:schemeClr val="dk1"/>
                </a:solidFill>
              </a:rPr>
              <a:t> </a:t>
            </a:r>
            <a:r>
              <a:rPr lang="ru-RU" sz="1200" dirty="0" err="1">
                <a:solidFill>
                  <a:schemeClr val="dk1"/>
                </a:solidFill>
              </a:rPr>
              <a:t>туралы</a:t>
            </a:r>
            <a:r>
              <a:rPr lang="ru-RU" sz="1200" dirty="0">
                <a:solidFill>
                  <a:schemeClr val="dk1"/>
                </a:solidFill>
              </a:rPr>
              <a:t> </a:t>
            </a:r>
            <a:r>
              <a:rPr lang="ru-RU" sz="1200" dirty="0" err="1">
                <a:solidFill>
                  <a:schemeClr val="dk1"/>
                </a:solidFill>
              </a:rPr>
              <a:t>объекті</a:t>
            </a:r>
            <a:r>
              <a:rPr lang="ru-RU" sz="1200" dirty="0">
                <a:solidFill>
                  <a:schemeClr val="dk1"/>
                </a:solidFill>
              </a:rPr>
              <a:t> мен </a:t>
            </a:r>
            <a:r>
              <a:rPr lang="ru-RU" sz="1200" dirty="0" err="1">
                <a:solidFill>
                  <a:schemeClr val="dk1"/>
                </a:solidFill>
              </a:rPr>
              <a:t>күзет</a:t>
            </a:r>
            <a:r>
              <a:rPr lang="ru-RU" sz="1200" dirty="0">
                <a:solidFill>
                  <a:schemeClr val="dk1"/>
                </a:solidFill>
              </a:rPr>
              <a:t> </a:t>
            </a:r>
            <a:r>
              <a:rPr lang="ru-RU" sz="1200" dirty="0" err="1">
                <a:solidFill>
                  <a:schemeClr val="dk1"/>
                </a:solidFill>
              </a:rPr>
              <a:t>басшысына</a:t>
            </a:r>
            <a:r>
              <a:rPr lang="ru-RU" sz="1200" dirty="0">
                <a:solidFill>
                  <a:schemeClr val="dk1"/>
                </a:solidFill>
              </a:rPr>
              <a:t> </a:t>
            </a:r>
            <a:r>
              <a:rPr lang="ru-RU" sz="1200" dirty="0" err="1">
                <a:solidFill>
                  <a:schemeClr val="dk1"/>
                </a:solidFill>
              </a:rPr>
              <a:t>хабарлау</a:t>
            </a:r>
            <a:endParaRPr sz="1200" b="0" i="0" u="none" strike="noStrike" cap="none" dirty="0">
              <a:solidFill>
                <a:schemeClr val="dk1"/>
              </a:solidFill>
              <a:latin typeface="Arial"/>
              <a:ea typeface="Arial"/>
              <a:cs typeface="Arial"/>
            </a:endParaRPr>
          </a:p>
        </p:txBody>
      </p:sp>
      <p:sp>
        <p:nvSpPr>
          <p:cNvPr id="25" name="Google Shape;604;g1bc6e687a7d_0_1392"/>
          <p:cNvSpPr/>
          <p:nvPr/>
        </p:nvSpPr>
        <p:spPr bwMode="auto">
          <a:xfrm>
            <a:off x="8434358" y="20333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605;g1bc6e687a7d_0_1392"/>
          <p:cNvSpPr/>
          <p:nvPr/>
        </p:nvSpPr>
        <p:spPr bwMode="auto">
          <a:xfrm>
            <a:off x="6206600" y="1718050"/>
            <a:ext cx="2267100" cy="744600"/>
          </a:xfrm>
          <a:prstGeom prst="rect">
            <a:avLst/>
          </a:prstGeom>
          <a:noFill/>
          <a:ln>
            <a:noFill/>
          </a:ln>
        </p:spPr>
        <p:txBody>
          <a:bodyPr spcFirstLastPara="1" wrap="square" lIns="91425" tIns="45700" rIns="91425" bIns="45700" anchor="t" anchorCtr="0">
            <a:noAutofit/>
          </a:bodyPr>
          <a:lstStyle/>
          <a:p>
            <a:pPr lvl="0" algn="ctr">
              <a:defRPr/>
            </a:pPr>
            <a:r>
              <a:rPr lang="ru-RU" sz="1200" dirty="0" err="1">
                <a:solidFill>
                  <a:schemeClr val="dk1"/>
                </a:solidFill>
              </a:rPr>
              <a:t>білім</a:t>
            </a:r>
            <a:r>
              <a:rPr lang="ru-RU" sz="1200" dirty="0">
                <a:solidFill>
                  <a:schemeClr val="dk1"/>
                </a:solidFill>
              </a:rPr>
              <a:t> беру </a:t>
            </a:r>
            <a:r>
              <a:rPr lang="ru-RU" sz="1200" dirty="0" err="1">
                <a:solidFill>
                  <a:schemeClr val="dk1"/>
                </a:solidFill>
              </a:rPr>
              <a:t>ұйымына</a:t>
            </a:r>
            <a:r>
              <a:rPr lang="ru-RU" sz="1200" dirty="0">
                <a:solidFill>
                  <a:schemeClr val="dk1"/>
                </a:solidFill>
              </a:rPr>
              <a:t> </a:t>
            </a:r>
            <a:r>
              <a:rPr lang="ru-RU" sz="1200" dirty="0" err="1">
                <a:solidFill>
                  <a:schemeClr val="dk1"/>
                </a:solidFill>
              </a:rPr>
              <a:t>сабақ</a:t>
            </a:r>
            <a:r>
              <a:rPr lang="ru-RU" sz="1200" dirty="0">
                <a:solidFill>
                  <a:schemeClr val="dk1"/>
                </a:solidFill>
              </a:rPr>
              <a:t> </a:t>
            </a:r>
            <a:r>
              <a:rPr lang="ru-RU" sz="1200" dirty="0" err="1">
                <a:solidFill>
                  <a:schemeClr val="dk1"/>
                </a:solidFill>
              </a:rPr>
              <a:t>басталғанға</a:t>
            </a:r>
            <a:r>
              <a:rPr lang="ru-RU" sz="1200" dirty="0">
                <a:solidFill>
                  <a:schemeClr val="dk1"/>
                </a:solidFill>
              </a:rPr>
              <a:t> </a:t>
            </a:r>
            <a:r>
              <a:rPr lang="ru-RU" sz="1200" dirty="0" err="1">
                <a:solidFill>
                  <a:schemeClr val="dk1"/>
                </a:solidFill>
              </a:rPr>
              <a:t>дейін</a:t>
            </a:r>
            <a:r>
              <a:rPr lang="ru-RU" sz="1200" dirty="0">
                <a:solidFill>
                  <a:schemeClr val="dk1"/>
                </a:solidFill>
              </a:rPr>
              <a:t> 30 минут </a:t>
            </a:r>
            <a:r>
              <a:rPr lang="ru-RU" sz="1200" dirty="0" err="1">
                <a:solidFill>
                  <a:schemeClr val="dk1"/>
                </a:solidFill>
              </a:rPr>
              <a:t>бұрын</a:t>
            </a:r>
            <a:r>
              <a:rPr lang="ru-RU" sz="1200" dirty="0">
                <a:solidFill>
                  <a:schemeClr val="dk1"/>
                </a:solidFill>
              </a:rPr>
              <a:t> </a:t>
            </a:r>
            <a:r>
              <a:rPr lang="ru-RU" sz="1200" dirty="0" err="1">
                <a:solidFill>
                  <a:schemeClr val="dk1"/>
                </a:solidFill>
              </a:rPr>
              <a:t>келу</a:t>
            </a:r>
            <a:endParaRPr sz="1200" b="0" i="0" u="none" strike="noStrike" cap="none" dirty="0">
              <a:solidFill>
                <a:schemeClr val="dk1"/>
              </a:solidFill>
              <a:latin typeface="Arial"/>
              <a:ea typeface="Arial"/>
              <a:cs typeface="Arial"/>
            </a:endParaRPr>
          </a:p>
        </p:txBody>
      </p:sp>
      <p:pic>
        <p:nvPicPr>
          <p:cNvPr id="27" name="Google Shape;606;g1bc6e687a7d_0_1392"/>
          <p:cNvPicPr/>
          <p:nvPr/>
        </p:nvPicPr>
        <p:blipFill>
          <a:blip r:embed="rId2">
            <a:alphaModFix/>
          </a:blip>
          <a:srcRect l="70252" t="38089" b="32028"/>
          <a:stretch/>
        </p:blipFill>
        <p:spPr bwMode="auto">
          <a:xfrm flipH="1">
            <a:off x="138022" y="417623"/>
            <a:ext cx="1311845" cy="1343400"/>
          </a:xfrm>
          <a:prstGeom prst="rect">
            <a:avLst/>
          </a:prstGeom>
          <a:noFill/>
          <a:ln>
            <a:noFill/>
          </a:ln>
        </p:spPr>
      </p:pic>
      <p:pic>
        <p:nvPicPr>
          <p:cNvPr id="28" name="Google Shape;607;g1bc6e687a7d_0_1392"/>
          <p:cNvPicPr/>
          <p:nvPr/>
        </p:nvPicPr>
        <p:blipFill>
          <a:blip r:embed="rId2">
            <a:alphaModFix/>
          </a:blip>
          <a:srcRect l="44478" t="14867" r="25772" b="57667"/>
          <a:stretch/>
        </p:blipFill>
        <p:spPr bwMode="auto">
          <a:xfrm>
            <a:off x="10927875" y="417625"/>
            <a:ext cx="1311850" cy="1234798"/>
          </a:xfrm>
          <a:prstGeom prst="rect">
            <a:avLst/>
          </a:prstGeom>
          <a:noFill/>
          <a:ln>
            <a:noFill/>
          </a:ln>
        </p:spPr>
      </p:pic>
      <p:sp>
        <p:nvSpPr>
          <p:cNvPr id="29" name="Google Shape;608;g1bc6e687a7d_0_1392"/>
          <p:cNvSpPr/>
          <p:nvPr/>
        </p:nvSpPr>
        <p:spPr bwMode="auto">
          <a:xfrm>
            <a:off x="846026" y="2999225"/>
            <a:ext cx="10348500" cy="3756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700" b="1" dirty="0" err="1">
                <a:solidFill>
                  <a:srgbClr val="002060"/>
                </a:solidFill>
              </a:rPr>
              <a:t>Білім</a:t>
            </a:r>
            <a:r>
              <a:rPr lang="ru-RU" sz="1700" b="1" dirty="0">
                <a:solidFill>
                  <a:srgbClr val="002060"/>
                </a:solidFill>
              </a:rPr>
              <a:t> беру </a:t>
            </a:r>
            <a:r>
              <a:rPr lang="ru-RU" sz="1700" b="1" dirty="0" err="1" smtClean="0">
                <a:solidFill>
                  <a:srgbClr val="002060"/>
                </a:solidFill>
              </a:rPr>
              <a:t>ұйымының</a:t>
            </a:r>
            <a:r>
              <a:rPr lang="ru-RU" sz="1700" b="1" dirty="0" smtClean="0">
                <a:solidFill>
                  <a:srgbClr val="002060"/>
                </a:solidFill>
              </a:rPr>
              <a:t> </a:t>
            </a:r>
            <a:r>
              <a:rPr lang="ru-RU" sz="1700" b="1" dirty="0" err="1" smtClean="0">
                <a:solidFill>
                  <a:srgbClr val="002060"/>
                </a:solidFill>
              </a:rPr>
              <a:t>кезекші</a:t>
            </a:r>
            <a:r>
              <a:rPr lang="ru-RU" sz="1700" b="1" dirty="0" smtClean="0">
                <a:solidFill>
                  <a:srgbClr val="002060"/>
                </a:solidFill>
              </a:rPr>
              <a:t> </a:t>
            </a:r>
            <a:r>
              <a:rPr lang="ru-RU" sz="1700" b="1" dirty="0" err="1" smtClean="0">
                <a:solidFill>
                  <a:srgbClr val="002060"/>
                </a:solidFill>
              </a:rPr>
              <a:t>мұғалімдерінің</a:t>
            </a:r>
            <a:r>
              <a:rPr lang="ru-RU" sz="1700" b="1" dirty="0" smtClean="0">
                <a:solidFill>
                  <a:srgbClr val="002060"/>
                </a:solidFill>
              </a:rPr>
              <a:t> </a:t>
            </a:r>
            <a:r>
              <a:rPr lang="ru-RU" sz="1700" b="1" dirty="0" err="1" smtClean="0">
                <a:solidFill>
                  <a:srgbClr val="002060"/>
                </a:solidFill>
              </a:rPr>
              <a:t>іс-әрекеттері</a:t>
            </a:r>
            <a:r>
              <a:rPr lang="ru-RU" sz="1700" b="1" dirty="0">
                <a:solidFill>
                  <a:srgbClr val="002060"/>
                </a:solidFill>
              </a:rPr>
              <a:t>:</a:t>
            </a:r>
            <a:endParaRPr sz="1700" b="1" i="0" u="none" strike="noStrike" cap="none" dirty="0">
              <a:solidFill>
                <a:srgbClr val="002060"/>
              </a:solidFill>
              <a:latin typeface="Arial"/>
              <a:ea typeface="Arial"/>
              <a:cs typeface="Arial"/>
            </a:endParaRPr>
          </a:p>
        </p:txBody>
      </p:sp>
      <p:pic>
        <p:nvPicPr>
          <p:cNvPr id="30" name="Google Shape;609;g1bc6e687a7d_0_1392"/>
          <p:cNvPicPr/>
          <p:nvPr/>
        </p:nvPicPr>
        <p:blipFill>
          <a:blip r:embed="rId3">
            <a:alphaModFix/>
          </a:blip>
          <a:stretch/>
        </p:blipFill>
        <p:spPr bwMode="auto">
          <a:xfrm>
            <a:off x="11131457" y="3404824"/>
            <a:ext cx="1043171" cy="1343400"/>
          </a:xfrm>
          <a:prstGeom prst="rect">
            <a:avLst/>
          </a:prstGeom>
          <a:noFill/>
          <a:ln>
            <a:noFill/>
          </a:ln>
        </p:spPr>
      </p:pic>
      <p:sp>
        <p:nvSpPr>
          <p:cNvPr id="31" name="Google Shape;610;g1bc6e687a7d_0_1392"/>
          <p:cNvSpPr/>
          <p:nvPr/>
        </p:nvSpPr>
        <p:spPr bwMode="auto">
          <a:xfrm>
            <a:off x="5841700" y="6098475"/>
            <a:ext cx="4628700" cy="634500"/>
          </a:xfrm>
          <a:prstGeom prst="rect">
            <a:avLst/>
          </a:prstGeom>
          <a:noFill/>
          <a:ln>
            <a:noFill/>
          </a:ln>
        </p:spPr>
        <p:txBody>
          <a:bodyPr spcFirstLastPara="1" wrap="square" lIns="91425" tIns="45700" rIns="91425" bIns="45700" anchor="t" anchorCtr="0">
            <a:noAutofit/>
          </a:bodyPr>
          <a:lstStyle/>
          <a:p>
            <a:pPr lvl="0">
              <a:defRPr/>
            </a:pPr>
            <a:r>
              <a:rPr lang="ru-RU" sz="1600" dirty="0" err="1">
                <a:solidFill>
                  <a:schemeClr val="dk1"/>
                </a:solidFill>
              </a:rPr>
              <a:t>Сабақтардың</a:t>
            </a:r>
            <a:r>
              <a:rPr lang="ru-RU" sz="1600" dirty="0">
                <a:solidFill>
                  <a:schemeClr val="dk1"/>
                </a:solidFill>
              </a:rPr>
              <a:t> </a:t>
            </a:r>
            <a:r>
              <a:rPr lang="ru-RU" sz="1600" dirty="0" err="1">
                <a:solidFill>
                  <a:schemeClr val="dk1"/>
                </a:solidFill>
              </a:rPr>
              <a:t>басталуына</a:t>
            </a:r>
            <a:r>
              <a:rPr lang="ru-RU" sz="1600" dirty="0">
                <a:solidFill>
                  <a:schemeClr val="dk1"/>
                </a:solidFill>
              </a:rPr>
              <a:t> </a:t>
            </a:r>
            <a:r>
              <a:rPr lang="ru-RU" sz="1600" dirty="0" err="1">
                <a:solidFill>
                  <a:schemeClr val="dk1"/>
                </a:solidFill>
              </a:rPr>
              <a:t>дайындалу</a:t>
            </a:r>
            <a:r>
              <a:rPr lang="ru-RU" sz="1600" dirty="0">
                <a:solidFill>
                  <a:schemeClr val="dk1"/>
                </a:solidFill>
              </a:rPr>
              <a:t> </a:t>
            </a:r>
            <a:r>
              <a:rPr lang="ru-RU" sz="1600" dirty="0" err="1">
                <a:solidFill>
                  <a:schemeClr val="dk1"/>
                </a:solidFill>
              </a:rPr>
              <a:t>үшін</a:t>
            </a:r>
            <a:r>
              <a:rPr lang="ru-RU" sz="1600" dirty="0">
                <a:solidFill>
                  <a:schemeClr val="dk1"/>
                </a:solidFill>
              </a:rPr>
              <a:t> </a:t>
            </a:r>
            <a:r>
              <a:rPr lang="ru-RU" sz="1600" dirty="0" err="1">
                <a:solidFill>
                  <a:schemeClr val="dk1"/>
                </a:solidFill>
              </a:rPr>
              <a:t>мектепке</a:t>
            </a:r>
            <a:r>
              <a:rPr lang="ru-RU" sz="1600" dirty="0">
                <a:solidFill>
                  <a:schemeClr val="dk1"/>
                </a:solidFill>
              </a:rPr>
              <a:t> </a:t>
            </a:r>
            <a:r>
              <a:rPr lang="ru-RU" sz="1600" dirty="0" err="1">
                <a:solidFill>
                  <a:schemeClr val="dk1"/>
                </a:solidFill>
              </a:rPr>
              <a:t>ерте</a:t>
            </a:r>
            <a:r>
              <a:rPr lang="ru-RU" sz="1600" dirty="0">
                <a:solidFill>
                  <a:schemeClr val="dk1"/>
                </a:solidFill>
              </a:rPr>
              <a:t> </a:t>
            </a:r>
            <a:r>
              <a:rPr lang="ru-RU" sz="1600" dirty="0" err="1">
                <a:solidFill>
                  <a:schemeClr val="dk1"/>
                </a:solidFill>
              </a:rPr>
              <a:t>келіңіз</a:t>
            </a:r>
            <a:endParaRPr sz="1600" b="0" i="0" u="none" strike="noStrike" cap="none" dirty="0">
              <a:solidFill>
                <a:schemeClr val="dk1"/>
              </a:solidFill>
              <a:latin typeface="Arial"/>
              <a:ea typeface="Arial"/>
              <a:cs typeface="Arial"/>
            </a:endParaRPr>
          </a:p>
        </p:txBody>
      </p:sp>
      <p:sp>
        <p:nvSpPr>
          <p:cNvPr id="32" name="Google Shape;611;g1bc6e687a7d_0_1392"/>
          <p:cNvSpPr/>
          <p:nvPr/>
        </p:nvSpPr>
        <p:spPr bwMode="auto">
          <a:xfrm>
            <a:off x="5406200" y="5657475"/>
            <a:ext cx="5178108" cy="375600"/>
          </a:xfrm>
          <a:prstGeom prst="rect">
            <a:avLst/>
          </a:prstGeom>
          <a:noFill/>
          <a:ln>
            <a:noFill/>
          </a:ln>
        </p:spPr>
        <p:txBody>
          <a:bodyPr spcFirstLastPara="1" wrap="square" lIns="91425" tIns="45700" rIns="91425" bIns="45700" anchor="t" anchorCtr="0">
            <a:noAutofit/>
          </a:bodyPr>
          <a:lstStyle/>
          <a:p>
            <a:pPr marL="0" marR="0" lvl="0" indent="450215" algn="l">
              <a:lnSpc>
                <a:spcPct val="114999"/>
              </a:lnSpc>
              <a:spcBef>
                <a:spcPts val="0"/>
              </a:spcBef>
              <a:spcAft>
                <a:spcPts val="0"/>
              </a:spcAft>
              <a:buNone/>
              <a:defRPr/>
            </a:pPr>
            <a:r>
              <a:rPr lang="kk-KZ" sz="1800" b="1" dirty="0" smtClean="0">
                <a:solidFill>
                  <a:srgbClr val="002060"/>
                </a:solidFill>
              </a:rPr>
              <a:t>Білімалушылардың іс-әрекеті</a:t>
            </a:r>
            <a:r>
              <a:rPr lang="en-US" sz="1800" b="1" dirty="0" smtClean="0">
                <a:solidFill>
                  <a:srgbClr val="002060"/>
                </a:solidFill>
              </a:rPr>
              <a:t>:</a:t>
            </a:r>
            <a:endParaRPr sz="1800" b="1" i="0" u="none" strike="noStrike" cap="none" dirty="0">
              <a:solidFill>
                <a:srgbClr val="002060"/>
              </a:solidFill>
              <a:latin typeface="Arial"/>
              <a:ea typeface="Arial"/>
              <a:cs typeface="Arial"/>
            </a:endParaRPr>
          </a:p>
        </p:txBody>
      </p:sp>
      <p:cxnSp>
        <p:nvCxnSpPr>
          <p:cNvPr id="33" name="Google Shape;612;g1bc6e687a7d_0_1392"/>
          <p:cNvCxnSpPr>
            <a:cxnSpLocks/>
            <a:stCxn id="34" idx="3"/>
            <a:endCxn id="31" idx="1"/>
          </p:cNvCxnSpPr>
          <p:nvPr/>
        </p:nvCxnSpPr>
        <p:spPr bwMode="auto">
          <a:xfrm>
            <a:off x="4851801" y="6211945"/>
            <a:ext cx="990000" cy="203700"/>
          </a:xfrm>
          <a:prstGeom prst="bentConnector3">
            <a:avLst>
              <a:gd name="adj1" fmla="val 49995"/>
            </a:avLst>
          </a:prstGeom>
          <a:noFill/>
          <a:ln w="9525" cap="flat" cmpd="sng">
            <a:solidFill>
              <a:schemeClr val="dk1"/>
            </a:solidFill>
            <a:prstDash val="solid"/>
            <a:miter lim="800000"/>
            <a:headEnd type="none" w="sm" len="sm"/>
            <a:tailEnd type="triangle" w="med" len="med"/>
          </a:ln>
        </p:spPr>
      </p:cxnSp>
      <p:pic>
        <p:nvPicPr>
          <p:cNvPr id="34" name="Google Shape;613;g1bc6e687a7d_0_1392"/>
          <p:cNvPicPr/>
          <p:nvPr/>
        </p:nvPicPr>
        <p:blipFill>
          <a:blip r:embed="rId4">
            <a:alphaModFix/>
          </a:blip>
          <a:stretch/>
        </p:blipFill>
        <p:spPr bwMode="auto">
          <a:xfrm>
            <a:off x="2671700" y="5082675"/>
            <a:ext cx="2180101" cy="2258539"/>
          </a:xfrm>
          <a:prstGeom prst="rect">
            <a:avLst/>
          </a:prstGeom>
          <a:noFill/>
          <a:ln>
            <a:noFill/>
          </a:ln>
        </p:spPr>
      </p:pic>
      <p:cxnSp>
        <p:nvCxnSpPr>
          <p:cNvPr id="35" name="Google Shape;614;g1bc6e687a7d_0_1392"/>
          <p:cNvCxnSpPr>
            <a:cxnSpLocks/>
          </p:cNvCxnSpPr>
          <p:nvPr/>
        </p:nvCxnSpPr>
        <p:spPr bwMode="auto">
          <a:xfrm rot="10800000" flipH="1">
            <a:off x="1981801" y="3553625"/>
            <a:ext cx="611400" cy="482100"/>
          </a:xfrm>
          <a:prstGeom prst="bentConnector3">
            <a:avLst>
              <a:gd name="adj1" fmla="val 65988"/>
            </a:avLst>
          </a:prstGeom>
          <a:noFill/>
          <a:ln w="19050" cap="flat" cmpd="sng">
            <a:solidFill>
              <a:srgbClr val="FF0000"/>
            </a:solidFill>
            <a:prstDash val="solid"/>
            <a:miter lim="800000"/>
            <a:headEnd type="none" w="sm" len="sm"/>
            <a:tailEnd type="triangle" w="med" len="med"/>
          </a:ln>
        </p:spPr>
      </p:cxnSp>
      <p:cxnSp>
        <p:nvCxnSpPr>
          <p:cNvPr id="36" name="Google Shape;615;g1bc6e687a7d_0_1392"/>
          <p:cNvCxnSpPr>
            <a:cxnSpLocks/>
          </p:cNvCxnSpPr>
          <p:nvPr/>
        </p:nvCxnSpPr>
        <p:spPr bwMode="auto">
          <a:xfrm>
            <a:off x="5334550" y="4503917"/>
            <a:ext cx="736500" cy="2241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37" name="Google Shape;616;g1bc6e687a7d_0_1392"/>
          <p:cNvCxnSpPr>
            <a:cxnSpLocks/>
            <a:stCxn id="12" idx="3"/>
          </p:cNvCxnSpPr>
          <p:nvPr/>
        </p:nvCxnSpPr>
        <p:spPr bwMode="auto">
          <a:xfrm rot="10800000" flipH="1">
            <a:off x="8145900" y="3505650"/>
            <a:ext cx="722700" cy="4866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21;g1bc6e687a7d_0_1525"/>
          <p:cNvSpPr/>
          <p:nvPr/>
        </p:nvSpPr>
        <p:spPr bwMode="auto">
          <a:xfrm>
            <a:off x="2235391" y="1061274"/>
            <a:ext cx="9515634" cy="338700"/>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Білім</a:t>
            </a:r>
            <a:r>
              <a:rPr lang="ru-RU" sz="1600" b="1" dirty="0">
                <a:solidFill>
                  <a:schemeClr val="dk1"/>
                </a:solidFill>
              </a:rPr>
              <a:t> беру </a:t>
            </a:r>
            <a:r>
              <a:rPr lang="ru-RU" sz="1600" b="1" dirty="0" err="1">
                <a:solidFill>
                  <a:schemeClr val="dk1"/>
                </a:solidFill>
              </a:rPr>
              <a:t>ұйымының</a:t>
            </a:r>
            <a:r>
              <a:rPr lang="ru-RU" sz="1600" b="1" dirty="0">
                <a:solidFill>
                  <a:schemeClr val="dk1"/>
                </a:solidFill>
              </a:rPr>
              <a:t> </a:t>
            </a:r>
            <a:r>
              <a:rPr lang="ru-RU" sz="1600" b="1" dirty="0" err="1">
                <a:solidFill>
                  <a:schemeClr val="dk1"/>
                </a:solidFill>
              </a:rPr>
              <a:t>қауіпсіздігін</a:t>
            </a:r>
            <a:r>
              <a:rPr lang="ru-RU" sz="1600" b="1" dirty="0">
                <a:solidFill>
                  <a:schemeClr val="dk1"/>
                </a:solidFill>
              </a:rPr>
              <a:t> </a:t>
            </a:r>
            <a:r>
              <a:rPr lang="ru-RU" sz="1600" b="1" dirty="0" err="1">
                <a:solidFill>
                  <a:schemeClr val="dk1"/>
                </a:solidFill>
              </a:rPr>
              <a:t>қамтамасыз</a:t>
            </a:r>
            <a:r>
              <a:rPr lang="ru-RU" sz="1600" b="1" dirty="0">
                <a:solidFill>
                  <a:schemeClr val="dk1"/>
                </a:solidFill>
              </a:rPr>
              <a:t> </a:t>
            </a:r>
            <a:r>
              <a:rPr lang="ru-RU" sz="1600" b="1" dirty="0" err="1">
                <a:solidFill>
                  <a:schemeClr val="dk1"/>
                </a:solidFill>
              </a:rPr>
              <a:t>ететін</a:t>
            </a:r>
            <a:r>
              <a:rPr lang="ru-RU" sz="1600" b="1" dirty="0">
                <a:solidFill>
                  <a:schemeClr val="dk1"/>
                </a:solidFill>
              </a:rPr>
              <a:t> </a:t>
            </a:r>
            <a:r>
              <a:rPr lang="ru-RU" sz="1600" b="1" dirty="0" err="1">
                <a:solidFill>
                  <a:schemeClr val="dk1"/>
                </a:solidFill>
              </a:rPr>
              <a:t>тұлғалардың</a:t>
            </a:r>
            <a:r>
              <a:rPr lang="ru-RU" sz="1600" b="1" dirty="0">
                <a:solidFill>
                  <a:schemeClr val="dk1"/>
                </a:solidFill>
              </a:rPr>
              <a:t> </a:t>
            </a:r>
            <a:r>
              <a:rPr lang="ru-RU" sz="1600" b="1" dirty="0" err="1">
                <a:solidFill>
                  <a:schemeClr val="dk1"/>
                </a:solidFill>
              </a:rPr>
              <a:t>әрекеттері</a:t>
            </a:r>
            <a:r>
              <a:rPr lang="ru-RU" sz="1600" b="1" dirty="0">
                <a:solidFill>
                  <a:schemeClr val="dk1"/>
                </a:solidFill>
              </a:rPr>
              <a:t>:</a:t>
            </a:r>
            <a:endParaRPr sz="1600" b="1" i="0" u="none" strike="noStrike" cap="none" dirty="0">
              <a:solidFill>
                <a:schemeClr val="dk1"/>
              </a:solidFill>
              <a:latin typeface="Arial"/>
              <a:ea typeface="Arial"/>
              <a:cs typeface="Arial"/>
            </a:endParaRPr>
          </a:p>
        </p:txBody>
      </p:sp>
      <p:sp>
        <p:nvSpPr>
          <p:cNvPr id="5" name="Google Shape;622;g1bc6e687a7d_0_1525"/>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ұйымдарында</a:t>
            </a:r>
            <a:r>
              <a:rPr lang="ru-RU" sz="1600" b="1" dirty="0">
                <a:solidFill>
                  <a:srgbClr val="002060"/>
                </a:solidFill>
              </a:rPr>
              <a:t> </a:t>
            </a:r>
            <a:r>
              <a:rPr lang="ru-RU" sz="1600" b="1" dirty="0" err="1">
                <a:solidFill>
                  <a:srgbClr val="002060"/>
                </a:solidFill>
              </a:rPr>
              <a:t>және</a:t>
            </a:r>
            <a:r>
              <a:rPr lang="ru-RU" sz="1600" b="1" dirty="0">
                <a:solidFill>
                  <a:srgbClr val="002060"/>
                </a:solidFill>
              </a:rPr>
              <a:t> </a:t>
            </a:r>
            <a:r>
              <a:rPr lang="ru-RU" sz="1600" b="1" dirty="0" err="1">
                <a:solidFill>
                  <a:srgbClr val="002060"/>
                </a:solidFill>
              </a:rPr>
              <a:t>оның</a:t>
            </a:r>
            <a:r>
              <a:rPr lang="ru-RU" sz="1600" b="1" dirty="0">
                <a:solidFill>
                  <a:srgbClr val="002060"/>
                </a:solidFill>
              </a:rPr>
              <a:t> </a:t>
            </a:r>
            <a:r>
              <a:rPr lang="ru-RU" sz="1600" b="1" dirty="0" err="1">
                <a:solidFill>
                  <a:srgbClr val="002060"/>
                </a:solidFill>
              </a:rPr>
              <a:t>аумағында</a:t>
            </a:r>
            <a:r>
              <a:rPr lang="ru-RU" sz="1600" b="1" dirty="0">
                <a:solidFill>
                  <a:srgbClr val="002060"/>
                </a:solidFill>
              </a:rPr>
              <a:t> терроризм </a:t>
            </a:r>
            <a:r>
              <a:rPr lang="ru-RU" sz="1600" b="1" dirty="0" err="1">
                <a:solidFill>
                  <a:srgbClr val="002060"/>
                </a:solidFill>
              </a:rPr>
              <a:t>актілерінің</a:t>
            </a:r>
            <a:r>
              <a:rPr lang="ru-RU" sz="1600" b="1" dirty="0">
                <a:solidFill>
                  <a:srgbClr val="002060"/>
                </a:solidFill>
              </a:rPr>
              <a:t> </a:t>
            </a:r>
            <a:r>
              <a:rPr lang="ru-RU" sz="1600" b="1" dirty="0" err="1">
                <a:solidFill>
                  <a:srgbClr val="002060"/>
                </a:solidFill>
              </a:rPr>
              <a:t>алдын</a:t>
            </a:r>
            <a:r>
              <a:rPr lang="ru-RU" sz="1600" b="1" dirty="0">
                <a:solidFill>
                  <a:srgbClr val="002060"/>
                </a:solidFill>
              </a:rPr>
              <a:t> </a:t>
            </a:r>
            <a:r>
              <a:rPr lang="ru-RU" sz="1600" b="1" dirty="0" err="1">
                <a:solidFill>
                  <a:srgbClr val="002060"/>
                </a:solidFill>
              </a:rPr>
              <a:t>алу</a:t>
            </a:r>
            <a:r>
              <a:rPr lang="ru-RU" sz="1600" b="1" dirty="0">
                <a:solidFill>
                  <a:srgbClr val="002060"/>
                </a:solidFill>
              </a:rPr>
              <a:t> </a:t>
            </a:r>
            <a:r>
              <a:rPr lang="ru-RU" sz="1600" b="1" dirty="0" err="1">
                <a:solidFill>
                  <a:srgbClr val="002060"/>
                </a:solidFill>
              </a:rPr>
              <a:t>бойынша</a:t>
            </a:r>
            <a:r>
              <a:rPr lang="ru-RU" sz="1600" b="1" dirty="0">
                <a:solidFill>
                  <a:srgbClr val="002060"/>
                </a:solidFill>
              </a:rPr>
              <a:t> ПРАКТИКАЛЫҚ ШАРАЛАР</a:t>
            </a:r>
            <a:endParaRPr sz="1600" b="1" dirty="0">
              <a:solidFill>
                <a:srgbClr val="002060"/>
              </a:solidFill>
            </a:endParaRPr>
          </a:p>
        </p:txBody>
      </p:sp>
      <p:sp>
        <p:nvSpPr>
          <p:cNvPr id="6" name="Google Shape;623;g1bc6e687a7d_0_1525"/>
          <p:cNvSpPr/>
          <p:nvPr/>
        </p:nvSpPr>
        <p:spPr bwMode="auto">
          <a:xfrm>
            <a:off x="1635200" y="1580175"/>
            <a:ext cx="4816500" cy="831000"/>
          </a:xfrm>
          <a:prstGeom prst="rect">
            <a:avLst/>
          </a:prstGeom>
          <a:noFill/>
          <a:ln>
            <a:noFill/>
          </a:ln>
        </p:spPr>
        <p:txBody>
          <a:bodyPr spcFirstLastPara="1" wrap="square" lIns="91425" tIns="45700" rIns="91425" bIns="45700" anchor="t" anchorCtr="0">
            <a:noAutofit/>
          </a:bodyPr>
          <a:lstStyle/>
          <a:p>
            <a:pPr lvl="0" algn="just">
              <a:defRPr/>
            </a:pPr>
            <a:r>
              <a:rPr lang="ru-RU" sz="1600" dirty="0" err="1">
                <a:solidFill>
                  <a:schemeClr val="dk1"/>
                </a:solidFill>
              </a:rPr>
              <a:t>көлік</a:t>
            </a:r>
            <a:r>
              <a:rPr lang="ru-RU" sz="1600" dirty="0">
                <a:solidFill>
                  <a:schemeClr val="dk1"/>
                </a:solidFill>
              </a:rPr>
              <a:t> </a:t>
            </a:r>
            <a:r>
              <a:rPr lang="ru-RU" sz="1600" dirty="0" err="1">
                <a:solidFill>
                  <a:schemeClr val="dk1"/>
                </a:solidFill>
              </a:rPr>
              <a:t>құралдарын</a:t>
            </a:r>
            <a:r>
              <a:rPr lang="ru-RU" sz="1600" dirty="0">
                <a:solidFill>
                  <a:schemeClr val="dk1"/>
                </a:solidFill>
              </a:rPr>
              <a:t> </a:t>
            </a:r>
            <a:r>
              <a:rPr lang="ru-RU" sz="1600" dirty="0" err="1">
                <a:solidFill>
                  <a:schemeClr val="dk1"/>
                </a:solidFill>
              </a:rPr>
              <a:t>мекеме</a:t>
            </a:r>
            <a:r>
              <a:rPr lang="ru-RU" sz="1600" dirty="0">
                <a:solidFill>
                  <a:schemeClr val="dk1"/>
                </a:solidFill>
              </a:rPr>
              <a:t> </a:t>
            </a:r>
            <a:r>
              <a:rPr lang="ru-RU" sz="1600" dirty="0" err="1">
                <a:solidFill>
                  <a:schemeClr val="dk1"/>
                </a:solidFill>
              </a:rPr>
              <a:t>аумағына</a:t>
            </a:r>
            <a:r>
              <a:rPr lang="ru-RU" sz="1600" dirty="0">
                <a:solidFill>
                  <a:schemeClr val="dk1"/>
                </a:solidFill>
              </a:rPr>
              <a:t> </a:t>
            </a:r>
            <a:r>
              <a:rPr lang="ru-RU" sz="1600" dirty="0" err="1">
                <a:solidFill>
                  <a:schemeClr val="dk1"/>
                </a:solidFill>
              </a:rPr>
              <a:t>өткізген</a:t>
            </a:r>
            <a:r>
              <a:rPr lang="ru-RU" sz="1600" dirty="0">
                <a:solidFill>
                  <a:schemeClr val="dk1"/>
                </a:solidFill>
              </a:rPr>
              <a:t> </a:t>
            </a:r>
            <a:r>
              <a:rPr lang="ru-RU" sz="1600" dirty="0" err="1">
                <a:solidFill>
                  <a:schemeClr val="dk1"/>
                </a:solidFill>
              </a:rPr>
              <a:t>кезде</a:t>
            </a:r>
            <a:r>
              <a:rPr lang="ru-RU" sz="1600" dirty="0">
                <a:solidFill>
                  <a:schemeClr val="dk1"/>
                </a:solidFill>
              </a:rPr>
              <a:t> </a:t>
            </a:r>
            <a:r>
              <a:rPr lang="ru-RU" sz="1600" dirty="0" err="1">
                <a:solidFill>
                  <a:schemeClr val="dk1"/>
                </a:solidFill>
              </a:rPr>
              <a:t>тиісті</a:t>
            </a:r>
            <a:r>
              <a:rPr lang="ru-RU" sz="1600" dirty="0">
                <a:solidFill>
                  <a:schemeClr val="dk1"/>
                </a:solidFill>
              </a:rPr>
              <a:t> </a:t>
            </a:r>
            <a:r>
              <a:rPr lang="ru-RU" sz="1600" dirty="0" err="1">
                <a:solidFill>
                  <a:schemeClr val="dk1"/>
                </a:solidFill>
              </a:rPr>
              <a:t>құжаттарды</a:t>
            </a:r>
            <a:r>
              <a:rPr lang="ru-RU" sz="1600" dirty="0">
                <a:solidFill>
                  <a:schemeClr val="dk1"/>
                </a:solidFill>
              </a:rPr>
              <a:t> </a:t>
            </a:r>
            <a:r>
              <a:rPr lang="ru-RU" sz="1600" dirty="0" err="1">
                <a:solidFill>
                  <a:schemeClr val="dk1"/>
                </a:solidFill>
              </a:rPr>
              <a:t>және</a:t>
            </a:r>
            <a:r>
              <a:rPr lang="ru-RU" sz="1600" dirty="0">
                <a:solidFill>
                  <a:schemeClr val="dk1"/>
                </a:solidFill>
              </a:rPr>
              <a:t> </a:t>
            </a:r>
            <a:r>
              <a:rPr lang="ru-RU" sz="1600" dirty="0" err="1">
                <a:solidFill>
                  <a:schemeClr val="dk1"/>
                </a:solidFill>
              </a:rPr>
              <a:t>әкелінетін</a:t>
            </a:r>
            <a:r>
              <a:rPr lang="ru-RU" sz="1600" dirty="0">
                <a:solidFill>
                  <a:schemeClr val="dk1"/>
                </a:solidFill>
              </a:rPr>
              <a:t> </a:t>
            </a:r>
            <a:r>
              <a:rPr lang="ru-RU" sz="1600" dirty="0" err="1">
                <a:solidFill>
                  <a:schemeClr val="dk1"/>
                </a:solidFill>
              </a:rPr>
              <a:t>тауардың</a:t>
            </a:r>
            <a:r>
              <a:rPr lang="ru-RU" sz="1600" dirty="0">
                <a:solidFill>
                  <a:schemeClr val="dk1"/>
                </a:solidFill>
              </a:rPr>
              <a:t> </a:t>
            </a:r>
            <a:r>
              <a:rPr lang="ru-RU" sz="1600" dirty="0" err="1">
                <a:solidFill>
                  <a:schemeClr val="dk1"/>
                </a:solidFill>
              </a:rPr>
              <a:t>сипатын</a:t>
            </a:r>
            <a:r>
              <a:rPr lang="ru-RU" sz="1600" dirty="0">
                <a:solidFill>
                  <a:schemeClr val="dk1"/>
                </a:solidFill>
              </a:rPr>
              <a:t> </a:t>
            </a:r>
            <a:r>
              <a:rPr lang="ru-RU" sz="1600" dirty="0" err="1">
                <a:solidFill>
                  <a:schemeClr val="dk1"/>
                </a:solidFill>
              </a:rPr>
              <a:t>тексеру</a:t>
            </a:r>
            <a:endParaRPr sz="1600" b="0" i="0" u="none" strike="noStrike" cap="none" dirty="0">
              <a:solidFill>
                <a:schemeClr val="dk1"/>
              </a:solidFill>
              <a:latin typeface="Calibri"/>
              <a:ea typeface="Calibri"/>
              <a:cs typeface="Calibri"/>
            </a:endParaRPr>
          </a:p>
        </p:txBody>
      </p:sp>
      <p:cxnSp>
        <p:nvCxnSpPr>
          <p:cNvPr id="7" name="Google Shape;624;g1bc6e687a7d_0_1525"/>
          <p:cNvCxnSpPr>
            <a:cxnSpLocks/>
          </p:cNvCxnSpPr>
          <p:nvPr/>
        </p:nvCxnSpPr>
        <p:spPr bwMode="auto">
          <a:xfrm>
            <a:off x="1647005" y="2672902"/>
            <a:ext cx="4870200" cy="0"/>
          </a:xfrm>
          <a:prstGeom prst="straightConnector1">
            <a:avLst/>
          </a:prstGeom>
          <a:noFill/>
          <a:ln w="9525" cap="flat" cmpd="sng">
            <a:solidFill>
              <a:srgbClr val="D8D8D8"/>
            </a:solidFill>
            <a:prstDash val="solid"/>
            <a:miter lim="800000"/>
            <a:headEnd type="none" w="sm" len="sm"/>
            <a:tailEnd type="none" w="sm" len="sm"/>
          </a:ln>
        </p:spPr>
      </p:cxnSp>
      <p:sp>
        <p:nvSpPr>
          <p:cNvPr id="8" name="Google Shape;625;g1bc6e687a7d_0_1525"/>
          <p:cNvSpPr/>
          <p:nvPr/>
        </p:nvSpPr>
        <p:spPr bwMode="auto">
          <a:xfrm>
            <a:off x="1635200" y="2799503"/>
            <a:ext cx="4816500" cy="1157400"/>
          </a:xfrm>
          <a:prstGeom prst="rect">
            <a:avLst/>
          </a:prstGeom>
          <a:noFill/>
          <a:ln>
            <a:noFill/>
          </a:ln>
        </p:spPr>
        <p:txBody>
          <a:bodyPr spcFirstLastPara="1" wrap="square" lIns="91425" tIns="45700" rIns="91425" bIns="45700" anchor="t" anchorCtr="0">
            <a:noAutofit/>
          </a:bodyPr>
          <a:lstStyle/>
          <a:p>
            <a:pPr lvl="0" algn="just">
              <a:defRPr/>
            </a:pPr>
            <a:r>
              <a:rPr lang="ru-RU" sz="1600" dirty="0" err="1">
                <a:solidFill>
                  <a:schemeClr val="dk1"/>
                </a:solidFill>
              </a:rPr>
              <a:t>құжаттарды</a:t>
            </a:r>
            <a:r>
              <a:rPr lang="ru-RU" sz="1600" dirty="0">
                <a:solidFill>
                  <a:schemeClr val="dk1"/>
                </a:solidFill>
              </a:rPr>
              <a:t> </a:t>
            </a:r>
            <a:r>
              <a:rPr lang="ru-RU" sz="1600" dirty="0" err="1">
                <a:solidFill>
                  <a:schemeClr val="dk1"/>
                </a:solidFill>
              </a:rPr>
              <a:t>тексеруге</a:t>
            </a:r>
            <a:r>
              <a:rPr lang="ru-RU" sz="1600" dirty="0">
                <a:solidFill>
                  <a:schemeClr val="dk1"/>
                </a:solidFill>
              </a:rPr>
              <a:t> </a:t>
            </a:r>
            <a:r>
              <a:rPr lang="ru-RU" sz="1600" dirty="0" err="1">
                <a:solidFill>
                  <a:schemeClr val="dk1"/>
                </a:solidFill>
              </a:rPr>
              <a:t>және</a:t>
            </a:r>
            <a:r>
              <a:rPr lang="ru-RU" sz="1600" dirty="0">
                <a:solidFill>
                  <a:schemeClr val="dk1"/>
                </a:solidFill>
              </a:rPr>
              <a:t> </a:t>
            </a:r>
            <a:r>
              <a:rPr lang="ru-RU" sz="1600" dirty="0" err="1">
                <a:solidFill>
                  <a:schemeClr val="dk1"/>
                </a:solidFill>
              </a:rPr>
              <a:t>мектепке</a:t>
            </a:r>
            <a:r>
              <a:rPr lang="ru-RU" sz="1600" dirty="0">
                <a:solidFill>
                  <a:schemeClr val="dk1"/>
                </a:solidFill>
              </a:rPr>
              <a:t> </a:t>
            </a:r>
            <a:r>
              <a:rPr lang="ru-RU" sz="1600" dirty="0" err="1">
                <a:solidFill>
                  <a:schemeClr val="dk1"/>
                </a:solidFill>
              </a:rPr>
              <a:t>қызметтік</a:t>
            </a:r>
            <a:r>
              <a:rPr lang="ru-RU" sz="1600" dirty="0">
                <a:solidFill>
                  <a:schemeClr val="dk1"/>
                </a:solidFill>
              </a:rPr>
              <a:t> </a:t>
            </a:r>
            <a:r>
              <a:rPr lang="ru-RU" sz="1600" dirty="0" err="1">
                <a:solidFill>
                  <a:schemeClr val="dk1"/>
                </a:solidFill>
              </a:rPr>
              <a:t>іс</a:t>
            </a:r>
            <a:r>
              <a:rPr lang="ru-RU" sz="1600" dirty="0">
                <a:solidFill>
                  <a:schemeClr val="dk1"/>
                </a:solidFill>
              </a:rPr>
              <a:t> </a:t>
            </a:r>
            <a:r>
              <a:rPr lang="ru-RU" sz="1600" dirty="0" err="1">
                <a:solidFill>
                  <a:schemeClr val="dk1"/>
                </a:solidFill>
              </a:rPr>
              <a:t>бойынша</a:t>
            </a:r>
            <a:r>
              <a:rPr lang="ru-RU" sz="1600" dirty="0">
                <a:solidFill>
                  <a:schemeClr val="dk1"/>
                </a:solidFill>
              </a:rPr>
              <a:t> </a:t>
            </a:r>
            <a:r>
              <a:rPr lang="ru-RU" sz="1600" dirty="0" err="1">
                <a:solidFill>
                  <a:schemeClr val="dk1"/>
                </a:solidFill>
              </a:rPr>
              <a:t>басқа</a:t>
            </a:r>
            <a:r>
              <a:rPr lang="ru-RU" sz="1600" dirty="0">
                <a:solidFill>
                  <a:schemeClr val="dk1"/>
                </a:solidFill>
              </a:rPr>
              <a:t> </a:t>
            </a:r>
            <a:r>
              <a:rPr lang="ru-RU" sz="1600" dirty="0" err="1">
                <a:solidFill>
                  <a:schemeClr val="dk1"/>
                </a:solidFill>
              </a:rPr>
              <a:t>ұйымдардан</a:t>
            </a:r>
            <a:r>
              <a:rPr lang="ru-RU" sz="1600" dirty="0">
                <a:solidFill>
                  <a:schemeClr val="dk1"/>
                </a:solidFill>
              </a:rPr>
              <a:t> </a:t>
            </a:r>
            <a:r>
              <a:rPr lang="ru-RU" sz="1600" dirty="0" err="1">
                <a:solidFill>
                  <a:schemeClr val="dk1"/>
                </a:solidFill>
              </a:rPr>
              <a:t>келетін</a:t>
            </a:r>
            <a:r>
              <a:rPr lang="ru-RU" sz="1600" dirty="0">
                <a:solidFill>
                  <a:schemeClr val="dk1"/>
                </a:solidFill>
              </a:rPr>
              <a:t> </a:t>
            </a:r>
            <a:r>
              <a:rPr lang="ru-RU" sz="1600" dirty="0" err="1">
                <a:solidFill>
                  <a:schemeClr val="dk1"/>
                </a:solidFill>
              </a:rPr>
              <a:t>адамдардың</a:t>
            </a:r>
            <a:r>
              <a:rPr lang="ru-RU" sz="1600" dirty="0">
                <a:solidFill>
                  <a:schemeClr val="dk1"/>
                </a:solidFill>
              </a:rPr>
              <a:t> </a:t>
            </a:r>
            <a:r>
              <a:rPr lang="ru-RU" sz="1600" dirty="0" err="1">
                <a:solidFill>
                  <a:schemeClr val="dk1"/>
                </a:solidFill>
              </a:rPr>
              <a:t>келу</a:t>
            </a:r>
            <a:r>
              <a:rPr lang="ru-RU" sz="1600" dirty="0">
                <a:solidFill>
                  <a:schemeClr val="dk1"/>
                </a:solidFill>
              </a:rPr>
              <a:t> </a:t>
            </a:r>
            <a:r>
              <a:rPr lang="ru-RU" sz="1600" dirty="0" err="1">
                <a:solidFill>
                  <a:schemeClr val="dk1"/>
                </a:solidFill>
              </a:rPr>
              <a:t>мақсатына</a:t>
            </a:r>
            <a:r>
              <a:rPr lang="ru-RU" sz="1600" dirty="0">
                <a:solidFill>
                  <a:schemeClr val="dk1"/>
                </a:solidFill>
              </a:rPr>
              <a:t> </a:t>
            </a:r>
            <a:r>
              <a:rPr lang="ru-RU" sz="1600" dirty="0" err="1">
                <a:solidFill>
                  <a:schemeClr val="dk1"/>
                </a:solidFill>
              </a:rPr>
              <a:t>ерекше</a:t>
            </a:r>
            <a:r>
              <a:rPr lang="ru-RU" sz="1600" dirty="0">
                <a:solidFill>
                  <a:schemeClr val="dk1"/>
                </a:solidFill>
              </a:rPr>
              <a:t> </a:t>
            </a:r>
            <a:r>
              <a:rPr lang="ru-RU" sz="1600" dirty="0" err="1">
                <a:solidFill>
                  <a:schemeClr val="dk1"/>
                </a:solidFill>
              </a:rPr>
              <a:t>көңіл</a:t>
            </a:r>
            <a:r>
              <a:rPr lang="ru-RU" sz="1600" dirty="0">
                <a:solidFill>
                  <a:schemeClr val="dk1"/>
                </a:solidFill>
              </a:rPr>
              <a:t> </a:t>
            </a:r>
            <a:r>
              <a:rPr lang="ru-RU" sz="1600" dirty="0" err="1">
                <a:solidFill>
                  <a:schemeClr val="dk1"/>
                </a:solidFill>
              </a:rPr>
              <a:t>бөлу</a:t>
            </a:r>
            <a:r>
              <a:rPr lang="ru-RU" sz="1600" dirty="0">
                <a:solidFill>
                  <a:schemeClr val="dk1"/>
                </a:solidFill>
              </a:rPr>
              <a:t>, </a:t>
            </a:r>
            <a:r>
              <a:rPr lang="ru-RU" sz="1600" dirty="0" err="1">
                <a:solidFill>
                  <a:schemeClr val="dk1"/>
                </a:solidFill>
              </a:rPr>
              <a:t>келушілер</a:t>
            </a:r>
            <a:r>
              <a:rPr lang="ru-RU" sz="1600" dirty="0">
                <a:solidFill>
                  <a:schemeClr val="dk1"/>
                </a:solidFill>
              </a:rPr>
              <a:t> </a:t>
            </a:r>
            <a:r>
              <a:rPr lang="ru-RU" sz="1600" dirty="0" err="1">
                <a:solidFill>
                  <a:schemeClr val="dk1"/>
                </a:solidFill>
              </a:rPr>
              <a:t>кітабына</a:t>
            </a:r>
            <a:r>
              <a:rPr lang="ru-RU" sz="1600" dirty="0">
                <a:solidFill>
                  <a:schemeClr val="dk1"/>
                </a:solidFill>
              </a:rPr>
              <a:t> </a:t>
            </a:r>
            <a:r>
              <a:rPr lang="ru-RU" sz="1600" dirty="0" err="1">
                <a:solidFill>
                  <a:schemeClr val="dk1"/>
                </a:solidFill>
              </a:rPr>
              <a:t>тиісті</a:t>
            </a:r>
            <a:r>
              <a:rPr lang="ru-RU" sz="1600" dirty="0">
                <a:solidFill>
                  <a:schemeClr val="dk1"/>
                </a:solidFill>
              </a:rPr>
              <a:t> </a:t>
            </a:r>
            <a:r>
              <a:rPr lang="ru-RU" sz="1600" dirty="0" err="1">
                <a:solidFill>
                  <a:schemeClr val="dk1"/>
                </a:solidFill>
              </a:rPr>
              <a:t>жазбаларды</a:t>
            </a:r>
            <a:r>
              <a:rPr lang="ru-RU" sz="1600" dirty="0">
                <a:solidFill>
                  <a:schemeClr val="dk1"/>
                </a:solidFill>
              </a:rPr>
              <a:t> </a:t>
            </a:r>
            <a:r>
              <a:rPr lang="ru-RU" sz="1600" dirty="0" err="1">
                <a:solidFill>
                  <a:schemeClr val="dk1"/>
                </a:solidFill>
              </a:rPr>
              <a:t>енгізу</a:t>
            </a:r>
            <a:endParaRPr sz="1600" b="0" i="0" u="none" strike="noStrike" cap="none" dirty="0">
              <a:solidFill>
                <a:schemeClr val="dk1"/>
              </a:solidFill>
              <a:latin typeface="Calibri"/>
              <a:ea typeface="Calibri"/>
              <a:cs typeface="Calibri"/>
            </a:endParaRPr>
          </a:p>
        </p:txBody>
      </p:sp>
      <p:cxnSp>
        <p:nvCxnSpPr>
          <p:cNvPr id="9" name="Google Shape;626;g1bc6e687a7d_0_1525"/>
          <p:cNvCxnSpPr>
            <a:cxnSpLocks/>
          </p:cNvCxnSpPr>
          <p:nvPr/>
        </p:nvCxnSpPr>
        <p:spPr bwMode="auto">
          <a:xfrm>
            <a:off x="1647005" y="4134693"/>
            <a:ext cx="4870200" cy="0"/>
          </a:xfrm>
          <a:prstGeom prst="straightConnector1">
            <a:avLst/>
          </a:prstGeom>
          <a:noFill/>
          <a:ln w="9525" cap="flat" cmpd="sng">
            <a:solidFill>
              <a:srgbClr val="D8D8D8"/>
            </a:solidFill>
            <a:prstDash val="solid"/>
            <a:miter lim="800000"/>
            <a:headEnd type="none" w="sm" len="sm"/>
            <a:tailEnd type="none" w="sm" len="sm"/>
          </a:ln>
        </p:spPr>
      </p:cxnSp>
      <p:sp>
        <p:nvSpPr>
          <p:cNvPr id="10" name="Google Shape;627;g1bc6e687a7d_0_1525"/>
          <p:cNvSpPr/>
          <p:nvPr/>
        </p:nvSpPr>
        <p:spPr bwMode="auto">
          <a:xfrm>
            <a:off x="7848925" y="5287112"/>
            <a:ext cx="3902100" cy="634500"/>
          </a:xfrm>
          <a:prstGeom prst="rect">
            <a:avLst/>
          </a:prstGeom>
          <a:noFill/>
          <a:ln>
            <a:noFill/>
          </a:ln>
        </p:spPr>
        <p:txBody>
          <a:bodyPr spcFirstLastPara="1" wrap="square" lIns="91425" tIns="45700" rIns="91425" bIns="45700" anchor="t" anchorCtr="0">
            <a:noAutofit/>
          </a:bodyPr>
          <a:lstStyle/>
          <a:p>
            <a:pPr lvl="0" algn="just">
              <a:defRPr/>
            </a:pPr>
            <a:r>
              <a:rPr lang="ru-RU" sz="1600" dirty="0" err="1">
                <a:solidFill>
                  <a:schemeClr val="dk1"/>
                </a:solidFill>
              </a:rPr>
              <a:t>мектеп</a:t>
            </a:r>
            <a:r>
              <a:rPr lang="ru-RU" sz="1600" dirty="0">
                <a:solidFill>
                  <a:schemeClr val="dk1"/>
                </a:solidFill>
              </a:rPr>
              <a:t> </a:t>
            </a:r>
            <a:r>
              <a:rPr lang="ru-RU" sz="1600" dirty="0" err="1">
                <a:solidFill>
                  <a:schemeClr val="dk1"/>
                </a:solidFill>
              </a:rPr>
              <a:t>ғимаратына</a:t>
            </a:r>
            <a:r>
              <a:rPr lang="ru-RU" sz="1600" dirty="0">
                <a:solidFill>
                  <a:schemeClr val="dk1"/>
                </a:solidFill>
              </a:rPr>
              <a:t> </a:t>
            </a:r>
            <a:r>
              <a:rPr lang="ru-RU" sz="1600" dirty="0" err="1">
                <a:solidFill>
                  <a:schemeClr val="dk1"/>
                </a:solidFill>
              </a:rPr>
              <a:t>бөгде</a:t>
            </a:r>
            <a:r>
              <a:rPr lang="ru-RU" sz="1600" dirty="0">
                <a:solidFill>
                  <a:schemeClr val="dk1"/>
                </a:solidFill>
              </a:rPr>
              <a:t> </a:t>
            </a:r>
            <a:r>
              <a:rPr lang="ru-RU" sz="1600" dirty="0" err="1">
                <a:solidFill>
                  <a:schemeClr val="dk1"/>
                </a:solidFill>
              </a:rPr>
              <a:t>адамдардың</a:t>
            </a:r>
            <a:r>
              <a:rPr lang="ru-RU" sz="1600" dirty="0">
                <a:solidFill>
                  <a:schemeClr val="dk1"/>
                </a:solidFill>
              </a:rPr>
              <a:t> </a:t>
            </a:r>
            <a:r>
              <a:rPr lang="ru-RU" sz="1600" dirty="0" err="1">
                <a:solidFill>
                  <a:schemeClr val="dk1"/>
                </a:solidFill>
              </a:rPr>
              <a:t>кіруін</a:t>
            </a:r>
            <a:r>
              <a:rPr lang="ru-RU" sz="1600" dirty="0">
                <a:solidFill>
                  <a:schemeClr val="dk1"/>
                </a:solidFill>
              </a:rPr>
              <a:t> </a:t>
            </a:r>
            <a:r>
              <a:rPr lang="ru-RU" sz="1600" dirty="0" err="1">
                <a:solidFill>
                  <a:schemeClr val="dk1"/>
                </a:solidFill>
              </a:rPr>
              <a:t>шектеу</a:t>
            </a:r>
            <a:r>
              <a:rPr lang="ru-RU" sz="1600" dirty="0">
                <a:solidFill>
                  <a:schemeClr val="dk1"/>
                </a:solidFill>
              </a:rPr>
              <a:t> (</a:t>
            </a:r>
            <a:r>
              <a:rPr lang="ru-RU" sz="1600" dirty="0" err="1">
                <a:solidFill>
                  <a:schemeClr val="dk1"/>
                </a:solidFill>
              </a:rPr>
              <a:t>себептерін</a:t>
            </a:r>
            <a:r>
              <a:rPr lang="ru-RU" sz="1600" dirty="0">
                <a:solidFill>
                  <a:schemeClr val="dk1"/>
                </a:solidFill>
              </a:rPr>
              <a:t> </a:t>
            </a:r>
            <a:r>
              <a:rPr lang="ru-RU" sz="1600" dirty="0" err="1">
                <a:solidFill>
                  <a:schemeClr val="dk1"/>
                </a:solidFill>
              </a:rPr>
              <a:t>анықтау</a:t>
            </a:r>
            <a:r>
              <a:rPr lang="ru-RU" sz="1600" dirty="0">
                <a:solidFill>
                  <a:schemeClr val="dk1"/>
                </a:solidFill>
              </a:rPr>
              <a:t>)</a:t>
            </a:r>
            <a:endParaRPr sz="1600" b="0" i="0" u="none" strike="noStrike" cap="none" dirty="0">
              <a:solidFill>
                <a:schemeClr val="dk1"/>
              </a:solidFill>
              <a:latin typeface="Calibri"/>
              <a:ea typeface="Calibri"/>
              <a:cs typeface="Calibri"/>
            </a:endParaRPr>
          </a:p>
        </p:txBody>
      </p:sp>
      <p:cxnSp>
        <p:nvCxnSpPr>
          <p:cNvPr id="11" name="Google Shape;628;g1bc6e687a7d_0_1525"/>
          <p:cNvCxnSpPr>
            <a:cxnSpLocks/>
          </p:cNvCxnSpPr>
          <p:nvPr/>
        </p:nvCxnSpPr>
        <p:spPr bwMode="auto">
          <a:xfrm>
            <a:off x="8083426" y="6063688"/>
            <a:ext cx="3955500" cy="0"/>
          </a:xfrm>
          <a:prstGeom prst="straightConnector1">
            <a:avLst/>
          </a:prstGeom>
          <a:noFill/>
          <a:ln w="9525" cap="flat" cmpd="sng">
            <a:solidFill>
              <a:srgbClr val="D8D8D8"/>
            </a:solidFill>
            <a:prstDash val="solid"/>
            <a:miter lim="800000"/>
            <a:headEnd type="none" w="sm" len="sm"/>
            <a:tailEnd type="none" w="sm" len="sm"/>
          </a:ln>
        </p:spPr>
      </p:cxnSp>
      <p:sp>
        <p:nvSpPr>
          <p:cNvPr id="12" name="Google Shape;629;g1bc6e687a7d_0_1525"/>
          <p:cNvSpPr/>
          <p:nvPr/>
        </p:nvSpPr>
        <p:spPr bwMode="auto">
          <a:xfrm>
            <a:off x="1641100" y="4204250"/>
            <a:ext cx="4816500" cy="1795800"/>
          </a:xfrm>
          <a:prstGeom prst="rect">
            <a:avLst/>
          </a:prstGeom>
          <a:noFill/>
          <a:ln>
            <a:noFill/>
          </a:ln>
        </p:spPr>
        <p:txBody>
          <a:bodyPr spcFirstLastPara="1" wrap="square" lIns="91425" tIns="45700" rIns="91425" bIns="45700" anchor="t" anchorCtr="0">
            <a:noAutofit/>
          </a:bodyPr>
          <a:lstStyle/>
          <a:p>
            <a:pPr lvl="0" algn="just">
              <a:defRPr/>
            </a:pPr>
            <a:r>
              <a:rPr lang="ru-RU" sz="1600" dirty="0" err="1">
                <a:solidFill>
                  <a:schemeClr val="dk1"/>
                </a:solidFill>
              </a:rPr>
              <a:t>қызметкерлердің</a:t>
            </a:r>
            <a:r>
              <a:rPr lang="ru-RU" sz="1600" dirty="0">
                <a:solidFill>
                  <a:schemeClr val="dk1"/>
                </a:solidFill>
              </a:rPr>
              <a:t>, </a:t>
            </a:r>
            <a:r>
              <a:rPr lang="ru-RU" sz="1600" dirty="0" err="1" smtClean="0">
                <a:solidFill>
                  <a:schemeClr val="dk1"/>
                </a:solidFill>
              </a:rPr>
              <a:t>мұғалімдердер</a:t>
            </a:r>
            <a:r>
              <a:rPr lang="ru-RU" sz="1600" dirty="0" smtClean="0">
                <a:solidFill>
                  <a:schemeClr val="dk1"/>
                </a:solidFill>
              </a:rPr>
              <a:t> </a:t>
            </a:r>
            <a:r>
              <a:rPr lang="ru-RU" sz="1600" dirty="0">
                <a:solidFill>
                  <a:schemeClr val="dk1"/>
                </a:solidFill>
              </a:rPr>
              <a:t>мен </a:t>
            </a:r>
            <a:r>
              <a:rPr lang="ru-RU" sz="1600" dirty="0" err="1" smtClean="0">
                <a:solidFill>
                  <a:schemeClr val="dk1"/>
                </a:solidFill>
              </a:rPr>
              <a:t>оқушылардың</a:t>
            </a:r>
            <a:r>
              <a:rPr lang="ru-RU" sz="1600" dirty="0" smtClean="0">
                <a:solidFill>
                  <a:schemeClr val="dk1"/>
                </a:solidFill>
              </a:rPr>
              <a:t>  </a:t>
            </a:r>
            <a:r>
              <a:rPr lang="ru-RU" sz="1600" dirty="0" err="1">
                <a:solidFill>
                  <a:schemeClr val="dk1"/>
                </a:solidFill>
              </a:rPr>
              <a:t>жұмысқа</a:t>
            </a:r>
            <a:r>
              <a:rPr lang="ru-RU" sz="1600" dirty="0">
                <a:solidFill>
                  <a:schemeClr val="dk1"/>
                </a:solidFill>
              </a:rPr>
              <a:t> </a:t>
            </a:r>
            <a:r>
              <a:rPr lang="ru-RU" sz="1600" dirty="0" err="1">
                <a:solidFill>
                  <a:schemeClr val="dk1"/>
                </a:solidFill>
              </a:rPr>
              <a:t>және</a:t>
            </a:r>
            <a:r>
              <a:rPr lang="ru-RU" sz="1600" dirty="0">
                <a:solidFill>
                  <a:schemeClr val="dk1"/>
                </a:solidFill>
              </a:rPr>
              <a:t> </a:t>
            </a:r>
            <a:r>
              <a:rPr lang="ru-RU" sz="1600" dirty="0" err="1">
                <a:solidFill>
                  <a:schemeClr val="dk1"/>
                </a:solidFill>
              </a:rPr>
              <a:t>сабақтарға</a:t>
            </a:r>
            <a:r>
              <a:rPr lang="ru-RU" sz="1600" dirty="0">
                <a:solidFill>
                  <a:schemeClr val="dk1"/>
                </a:solidFill>
              </a:rPr>
              <a:t> </a:t>
            </a:r>
            <a:r>
              <a:rPr lang="ru-RU" sz="1600" dirty="0" err="1">
                <a:solidFill>
                  <a:schemeClr val="dk1"/>
                </a:solidFill>
              </a:rPr>
              <a:t>жаппай</a:t>
            </a:r>
            <a:r>
              <a:rPr lang="ru-RU" sz="1600" dirty="0">
                <a:solidFill>
                  <a:schemeClr val="dk1"/>
                </a:solidFill>
              </a:rPr>
              <a:t> (</a:t>
            </a:r>
            <a:r>
              <a:rPr lang="ru-RU" sz="1600" dirty="0" err="1">
                <a:solidFill>
                  <a:schemeClr val="dk1"/>
                </a:solidFill>
              </a:rPr>
              <a:t>жалпы</a:t>
            </a:r>
            <a:r>
              <a:rPr lang="ru-RU" sz="1600" dirty="0">
                <a:solidFill>
                  <a:schemeClr val="dk1"/>
                </a:solidFill>
              </a:rPr>
              <a:t>) </a:t>
            </a:r>
            <a:r>
              <a:rPr lang="ru-RU" sz="1600" dirty="0" err="1">
                <a:solidFill>
                  <a:schemeClr val="dk1"/>
                </a:solidFill>
              </a:rPr>
              <a:t>келуі</a:t>
            </a:r>
            <a:r>
              <a:rPr lang="ru-RU" sz="1600" dirty="0">
                <a:solidFill>
                  <a:schemeClr val="dk1"/>
                </a:solidFill>
              </a:rPr>
              <a:t> </a:t>
            </a:r>
            <a:r>
              <a:rPr lang="ru-RU" sz="1600" dirty="0" err="1">
                <a:solidFill>
                  <a:schemeClr val="dk1"/>
                </a:solidFill>
              </a:rPr>
              <a:t>және</a:t>
            </a:r>
            <a:r>
              <a:rPr lang="ru-RU" sz="1600" dirty="0">
                <a:solidFill>
                  <a:schemeClr val="dk1"/>
                </a:solidFill>
              </a:rPr>
              <a:t> </a:t>
            </a:r>
            <a:r>
              <a:rPr lang="ru-RU" sz="1600" dirty="0" err="1">
                <a:solidFill>
                  <a:schemeClr val="dk1"/>
                </a:solidFill>
              </a:rPr>
              <a:t>жұмыс</a:t>
            </a:r>
            <a:r>
              <a:rPr lang="ru-RU" sz="1600" dirty="0">
                <a:solidFill>
                  <a:schemeClr val="dk1"/>
                </a:solidFill>
              </a:rPr>
              <a:t> </a:t>
            </a:r>
            <a:r>
              <a:rPr lang="ru-RU" sz="1600" dirty="0" err="1">
                <a:solidFill>
                  <a:schemeClr val="dk1"/>
                </a:solidFill>
              </a:rPr>
              <a:t>және</a:t>
            </a:r>
            <a:r>
              <a:rPr lang="ru-RU" sz="1600" dirty="0">
                <a:solidFill>
                  <a:schemeClr val="dk1"/>
                </a:solidFill>
              </a:rPr>
              <a:t> </a:t>
            </a:r>
            <a:r>
              <a:rPr lang="ru-RU" sz="1600" dirty="0" err="1">
                <a:solidFill>
                  <a:schemeClr val="dk1"/>
                </a:solidFill>
              </a:rPr>
              <a:t>сабақ</a:t>
            </a:r>
            <a:r>
              <a:rPr lang="ru-RU" sz="1600" dirty="0">
                <a:solidFill>
                  <a:schemeClr val="dk1"/>
                </a:solidFill>
              </a:rPr>
              <a:t> </a:t>
            </a:r>
            <a:r>
              <a:rPr lang="ru-RU" sz="1600" dirty="0" err="1">
                <a:solidFill>
                  <a:schemeClr val="dk1"/>
                </a:solidFill>
              </a:rPr>
              <a:t>аяқталғаннан</a:t>
            </a:r>
            <a:r>
              <a:rPr lang="ru-RU" sz="1600" dirty="0">
                <a:solidFill>
                  <a:schemeClr val="dk1"/>
                </a:solidFill>
              </a:rPr>
              <a:t> </a:t>
            </a:r>
            <a:r>
              <a:rPr lang="ru-RU" sz="1600" dirty="0" err="1">
                <a:solidFill>
                  <a:schemeClr val="dk1"/>
                </a:solidFill>
              </a:rPr>
              <a:t>кейін</a:t>
            </a:r>
            <a:r>
              <a:rPr lang="ru-RU" sz="1600" dirty="0">
                <a:solidFill>
                  <a:schemeClr val="dk1"/>
                </a:solidFill>
              </a:rPr>
              <a:t> </a:t>
            </a:r>
            <a:r>
              <a:rPr lang="ru-RU" sz="1600" dirty="0" err="1">
                <a:solidFill>
                  <a:schemeClr val="dk1"/>
                </a:solidFill>
              </a:rPr>
              <a:t>шығуы</a:t>
            </a:r>
            <a:r>
              <a:rPr lang="ru-RU" sz="1600" dirty="0">
                <a:solidFill>
                  <a:schemeClr val="dk1"/>
                </a:solidFill>
              </a:rPr>
              <a:t> </a:t>
            </a:r>
            <a:r>
              <a:rPr lang="ru-RU" sz="1600" dirty="0" err="1">
                <a:solidFill>
                  <a:schemeClr val="dk1"/>
                </a:solidFill>
              </a:rPr>
              <a:t>кезінде</a:t>
            </a:r>
            <a:r>
              <a:rPr lang="ru-RU" sz="1600" dirty="0">
                <a:solidFill>
                  <a:schemeClr val="dk1"/>
                </a:solidFill>
              </a:rPr>
              <a:t> </a:t>
            </a:r>
            <a:r>
              <a:rPr lang="ru-RU" sz="1600" dirty="0" err="1">
                <a:solidFill>
                  <a:schemeClr val="dk1"/>
                </a:solidFill>
              </a:rPr>
              <a:t>ғимараттың</a:t>
            </a:r>
            <a:r>
              <a:rPr lang="ru-RU" sz="1600" dirty="0">
                <a:solidFill>
                  <a:schemeClr val="dk1"/>
                </a:solidFill>
              </a:rPr>
              <a:t> </a:t>
            </a:r>
            <a:r>
              <a:rPr lang="ru-RU" sz="1600" dirty="0" err="1">
                <a:solidFill>
                  <a:schemeClr val="dk1"/>
                </a:solidFill>
              </a:rPr>
              <a:t>кіреберіс</a:t>
            </a:r>
            <a:r>
              <a:rPr lang="ru-RU" sz="1600" dirty="0">
                <a:solidFill>
                  <a:schemeClr val="dk1"/>
                </a:solidFill>
              </a:rPr>
              <a:t> </a:t>
            </a:r>
            <a:r>
              <a:rPr lang="ru-RU" sz="1600" dirty="0" err="1">
                <a:solidFill>
                  <a:schemeClr val="dk1"/>
                </a:solidFill>
              </a:rPr>
              <a:t>есіктерін</a:t>
            </a:r>
            <a:r>
              <a:rPr lang="ru-RU" sz="1600" dirty="0">
                <a:solidFill>
                  <a:schemeClr val="dk1"/>
                </a:solidFill>
              </a:rPr>
              <a:t> </a:t>
            </a:r>
            <a:r>
              <a:rPr lang="ru-RU" sz="1600" dirty="0" err="1">
                <a:solidFill>
                  <a:schemeClr val="dk1"/>
                </a:solidFill>
              </a:rPr>
              <a:t>кіру</a:t>
            </a:r>
            <a:r>
              <a:rPr lang="ru-RU" sz="1600" dirty="0">
                <a:solidFill>
                  <a:schemeClr val="dk1"/>
                </a:solidFill>
              </a:rPr>
              <a:t> </a:t>
            </a:r>
            <a:r>
              <a:rPr lang="ru-RU" sz="1600" dirty="0" err="1">
                <a:solidFill>
                  <a:schemeClr val="dk1"/>
                </a:solidFill>
              </a:rPr>
              <a:t>және</a:t>
            </a:r>
            <a:r>
              <a:rPr lang="ru-RU" sz="1600" dirty="0">
                <a:solidFill>
                  <a:schemeClr val="dk1"/>
                </a:solidFill>
              </a:rPr>
              <a:t> </a:t>
            </a:r>
            <a:r>
              <a:rPr lang="ru-RU" sz="1600" dirty="0" err="1">
                <a:solidFill>
                  <a:schemeClr val="dk1"/>
                </a:solidFill>
              </a:rPr>
              <a:t>шығу</a:t>
            </a:r>
            <a:r>
              <a:rPr lang="ru-RU" sz="1600" dirty="0">
                <a:solidFill>
                  <a:schemeClr val="dk1"/>
                </a:solidFill>
              </a:rPr>
              <a:t> </a:t>
            </a:r>
            <a:r>
              <a:rPr lang="ru-RU" sz="1600" dirty="0" err="1">
                <a:solidFill>
                  <a:schemeClr val="dk1"/>
                </a:solidFill>
              </a:rPr>
              <a:t>үшін</a:t>
            </a:r>
            <a:r>
              <a:rPr lang="ru-RU" sz="1600" dirty="0">
                <a:solidFill>
                  <a:schemeClr val="dk1"/>
                </a:solidFill>
              </a:rPr>
              <a:t> бос </a:t>
            </a:r>
            <a:r>
              <a:rPr lang="ru-RU" sz="1600" dirty="0" err="1">
                <a:solidFill>
                  <a:schemeClr val="dk1"/>
                </a:solidFill>
              </a:rPr>
              <a:t>ұстауға</a:t>
            </a:r>
            <a:r>
              <a:rPr lang="ru-RU" sz="1600" dirty="0">
                <a:solidFill>
                  <a:schemeClr val="dk1"/>
                </a:solidFill>
              </a:rPr>
              <a:t>. </a:t>
            </a:r>
            <a:r>
              <a:rPr lang="ru-RU" sz="1600" dirty="0" err="1">
                <a:solidFill>
                  <a:schemeClr val="dk1"/>
                </a:solidFill>
              </a:rPr>
              <a:t>Күннің</a:t>
            </a:r>
            <a:r>
              <a:rPr lang="ru-RU" sz="1600" dirty="0">
                <a:solidFill>
                  <a:schemeClr val="dk1"/>
                </a:solidFill>
              </a:rPr>
              <a:t> </a:t>
            </a:r>
            <a:r>
              <a:rPr lang="ru-RU" sz="1600" dirty="0" err="1">
                <a:solidFill>
                  <a:schemeClr val="dk1"/>
                </a:solidFill>
              </a:rPr>
              <a:t>қалған</a:t>
            </a:r>
            <a:r>
              <a:rPr lang="ru-RU" sz="1600" dirty="0">
                <a:solidFill>
                  <a:schemeClr val="dk1"/>
                </a:solidFill>
              </a:rPr>
              <a:t> </a:t>
            </a:r>
            <a:r>
              <a:rPr lang="ru-RU" sz="1600" dirty="0" err="1">
                <a:solidFill>
                  <a:schemeClr val="dk1"/>
                </a:solidFill>
              </a:rPr>
              <a:t>уақытында</a:t>
            </a:r>
            <a:r>
              <a:rPr lang="ru-RU" sz="1600" dirty="0">
                <a:solidFill>
                  <a:schemeClr val="dk1"/>
                </a:solidFill>
              </a:rPr>
              <a:t> </a:t>
            </a:r>
            <a:r>
              <a:rPr lang="ru-RU" sz="1600" dirty="0" err="1">
                <a:solidFill>
                  <a:schemeClr val="dk1"/>
                </a:solidFill>
              </a:rPr>
              <a:t>келушінің</a:t>
            </a:r>
            <a:r>
              <a:rPr lang="ru-RU" sz="1600" dirty="0">
                <a:solidFill>
                  <a:schemeClr val="dk1"/>
                </a:solidFill>
              </a:rPr>
              <a:t> </a:t>
            </a:r>
            <a:r>
              <a:rPr lang="ru-RU" sz="1600" dirty="0" err="1">
                <a:solidFill>
                  <a:schemeClr val="dk1"/>
                </a:solidFill>
              </a:rPr>
              <a:t>шақыруы</a:t>
            </a:r>
            <a:r>
              <a:rPr lang="ru-RU" sz="1600" dirty="0">
                <a:solidFill>
                  <a:schemeClr val="dk1"/>
                </a:solidFill>
              </a:rPr>
              <a:t> </a:t>
            </a:r>
            <a:r>
              <a:rPr lang="ru-RU" sz="1600" dirty="0" err="1">
                <a:solidFill>
                  <a:schemeClr val="dk1"/>
                </a:solidFill>
              </a:rPr>
              <a:t>бойынша</a:t>
            </a:r>
            <a:r>
              <a:rPr lang="ru-RU" sz="1600" dirty="0">
                <a:solidFill>
                  <a:schemeClr val="dk1"/>
                </a:solidFill>
              </a:rPr>
              <a:t> </a:t>
            </a:r>
            <a:r>
              <a:rPr lang="ru-RU" sz="1600" dirty="0" err="1">
                <a:solidFill>
                  <a:schemeClr val="dk1"/>
                </a:solidFill>
              </a:rPr>
              <a:t>кіру</a:t>
            </a:r>
            <a:r>
              <a:rPr lang="ru-RU" sz="1600" dirty="0">
                <a:solidFill>
                  <a:schemeClr val="dk1"/>
                </a:solidFill>
              </a:rPr>
              <a:t> </a:t>
            </a:r>
            <a:r>
              <a:rPr lang="ru-RU" sz="1600" dirty="0" err="1">
                <a:solidFill>
                  <a:schemeClr val="dk1"/>
                </a:solidFill>
              </a:rPr>
              <a:t>есіктерін</a:t>
            </a:r>
            <a:r>
              <a:rPr lang="ru-RU" sz="1600" dirty="0">
                <a:solidFill>
                  <a:schemeClr val="dk1"/>
                </a:solidFill>
              </a:rPr>
              <a:t> </a:t>
            </a:r>
            <a:r>
              <a:rPr lang="ru-RU" sz="1600" dirty="0" err="1">
                <a:solidFill>
                  <a:schemeClr val="dk1"/>
                </a:solidFill>
              </a:rPr>
              <a:t>күзетші</a:t>
            </a:r>
            <a:r>
              <a:rPr lang="ru-RU" sz="1600" dirty="0">
                <a:solidFill>
                  <a:schemeClr val="dk1"/>
                </a:solidFill>
              </a:rPr>
              <a:t> </a:t>
            </a:r>
            <a:r>
              <a:rPr lang="ru-RU" sz="1600" dirty="0" err="1">
                <a:solidFill>
                  <a:schemeClr val="dk1"/>
                </a:solidFill>
              </a:rPr>
              <a:t>ашады</a:t>
            </a:r>
            <a:r>
              <a:rPr lang="ru-RU" sz="1600" dirty="0">
                <a:solidFill>
                  <a:schemeClr val="dk1"/>
                </a:solidFill>
              </a:rPr>
              <a:t>.</a:t>
            </a:r>
            <a:endParaRPr sz="1600" b="0" i="0" u="none" strike="noStrike" cap="none" dirty="0">
              <a:solidFill>
                <a:schemeClr val="dk1"/>
              </a:solidFill>
              <a:latin typeface="Calibri"/>
              <a:ea typeface="Calibri"/>
              <a:cs typeface="Calibri"/>
            </a:endParaRPr>
          </a:p>
        </p:txBody>
      </p:sp>
      <p:cxnSp>
        <p:nvCxnSpPr>
          <p:cNvPr id="13" name="Google Shape;630;g1bc6e687a7d_0_1525"/>
          <p:cNvCxnSpPr>
            <a:cxnSpLocks/>
          </p:cNvCxnSpPr>
          <p:nvPr/>
        </p:nvCxnSpPr>
        <p:spPr bwMode="auto">
          <a:xfrm>
            <a:off x="1652895" y="6080177"/>
            <a:ext cx="4870200" cy="0"/>
          </a:xfrm>
          <a:prstGeom prst="straightConnector1">
            <a:avLst/>
          </a:prstGeom>
          <a:noFill/>
          <a:ln w="9525" cap="flat" cmpd="sng">
            <a:solidFill>
              <a:srgbClr val="D8D8D8"/>
            </a:solidFill>
            <a:prstDash val="solid"/>
            <a:miter lim="800000"/>
            <a:headEnd type="none" w="sm" len="sm"/>
            <a:tailEnd type="none" w="sm" len="sm"/>
          </a:ln>
        </p:spPr>
      </p:cxnSp>
      <p:sp>
        <p:nvSpPr>
          <p:cNvPr id="14" name="Google Shape;631;g1bc6e687a7d_0_1525"/>
          <p:cNvSpPr/>
          <p:nvPr/>
        </p:nvSpPr>
        <p:spPr bwMode="auto">
          <a:xfrm>
            <a:off x="7875451" y="1580175"/>
            <a:ext cx="3902100" cy="1035000"/>
          </a:xfrm>
          <a:prstGeom prst="rect">
            <a:avLst/>
          </a:prstGeom>
          <a:noFill/>
          <a:ln>
            <a:noFill/>
          </a:ln>
        </p:spPr>
        <p:txBody>
          <a:bodyPr spcFirstLastPara="1" wrap="square" lIns="91425" tIns="45700" rIns="91425" bIns="45700" anchor="t" anchorCtr="0">
            <a:noAutofit/>
          </a:bodyPr>
          <a:lstStyle/>
          <a:p>
            <a:pPr lvl="0" algn="just">
              <a:defRPr/>
            </a:pPr>
            <a:r>
              <a:rPr lang="ru-RU" sz="1600" dirty="0" err="1">
                <a:solidFill>
                  <a:schemeClr val="dk1"/>
                </a:solidFill>
              </a:rPr>
              <a:t>жұмыс</a:t>
            </a:r>
            <a:r>
              <a:rPr lang="ru-RU" sz="1600" dirty="0">
                <a:solidFill>
                  <a:schemeClr val="dk1"/>
                </a:solidFill>
              </a:rPr>
              <a:t> </a:t>
            </a:r>
            <a:r>
              <a:rPr lang="ru-RU" sz="1600" dirty="0" err="1">
                <a:solidFill>
                  <a:schemeClr val="dk1"/>
                </a:solidFill>
              </a:rPr>
              <a:t>күні</a:t>
            </a:r>
            <a:r>
              <a:rPr lang="ru-RU" sz="1600" dirty="0">
                <a:solidFill>
                  <a:schemeClr val="dk1"/>
                </a:solidFill>
              </a:rPr>
              <a:t> </a:t>
            </a:r>
            <a:r>
              <a:rPr lang="ru-RU" sz="1600" dirty="0" err="1">
                <a:solidFill>
                  <a:schemeClr val="dk1"/>
                </a:solidFill>
              </a:rPr>
              <a:t>аяқталғаннан</a:t>
            </a:r>
            <a:r>
              <a:rPr lang="ru-RU" sz="1600" dirty="0">
                <a:solidFill>
                  <a:schemeClr val="dk1"/>
                </a:solidFill>
              </a:rPr>
              <a:t> </a:t>
            </a:r>
            <a:r>
              <a:rPr lang="ru-RU" sz="1600" dirty="0" err="1">
                <a:solidFill>
                  <a:schemeClr val="dk1"/>
                </a:solidFill>
              </a:rPr>
              <a:t>кейін</a:t>
            </a:r>
            <a:r>
              <a:rPr lang="ru-RU" sz="1600" dirty="0">
                <a:solidFill>
                  <a:schemeClr val="dk1"/>
                </a:solidFill>
              </a:rPr>
              <a:t> </a:t>
            </a:r>
            <a:r>
              <a:rPr lang="ru-RU" sz="1600" dirty="0" err="1">
                <a:solidFill>
                  <a:schemeClr val="dk1"/>
                </a:solidFill>
              </a:rPr>
              <a:t>білім</a:t>
            </a:r>
            <a:r>
              <a:rPr lang="ru-RU" sz="1600" dirty="0">
                <a:solidFill>
                  <a:schemeClr val="dk1"/>
                </a:solidFill>
              </a:rPr>
              <a:t> беру </a:t>
            </a:r>
            <a:r>
              <a:rPr lang="ru-RU" sz="1600" dirty="0" err="1">
                <a:solidFill>
                  <a:schemeClr val="dk1"/>
                </a:solidFill>
              </a:rPr>
              <a:t>ұйымының</a:t>
            </a:r>
            <a:r>
              <a:rPr lang="ru-RU" sz="1600" dirty="0">
                <a:solidFill>
                  <a:schemeClr val="dk1"/>
                </a:solidFill>
              </a:rPr>
              <a:t> </a:t>
            </a:r>
            <a:r>
              <a:rPr lang="ru-RU" sz="1600" dirty="0" err="1">
                <a:solidFill>
                  <a:schemeClr val="dk1"/>
                </a:solidFill>
              </a:rPr>
              <a:t>ішкі</a:t>
            </a:r>
            <a:r>
              <a:rPr lang="ru-RU" sz="1600" dirty="0">
                <a:solidFill>
                  <a:schemeClr val="dk1"/>
                </a:solidFill>
              </a:rPr>
              <a:t> </a:t>
            </a:r>
            <a:r>
              <a:rPr lang="ru-RU" sz="1600" dirty="0" err="1">
                <a:solidFill>
                  <a:schemeClr val="dk1"/>
                </a:solidFill>
              </a:rPr>
              <a:t>үй-жайларын</a:t>
            </a:r>
            <a:r>
              <a:rPr lang="ru-RU" sz="1600" dirty="0">
                <a:solidFill>
                  <a:schemeClr val="dk1"/>
                </a:solidFill>
              </a:rPr>
              <a:t> </a:t>
            </a:r>
            <a:r>
              <a:rPr lang="ru-RU" sz="1600" dirty="0" err="1">
                <a:solidFill>
                  <a:schemeClr val="dk1"/>
                </a:solidFill>
              </a:rPr>
              <a:t>жүйелі</a:t>
            </a:r>
            <a:r>
              <a:rPr lang="ru-RU" sz="1600" dirty="0">
                <a:solidFill>
                  <a:schemeClr val="dk1"/>
                </a:solidFill>
              </a:rPr>
              <a:t> </a:t>
            </a:r>
            <a:r>
              <a:rPr lang="ru-RU" sz="1600" dirty="0" err="1">
                <a:solidFill>
                  <a:schemeClr val="dk1"/>
                </a:solidFill>
              </a:rPr>
              <a:t>түрде</a:t>
            </a:r>
            <a:r>
              <a:rPr lang="ru-RU" sz="1600" dirty="0">
                <a:solidFill>
                  <a:schemeClr val="dk1"/>
                </a:solidFill>
              </a:rPr>
              <a:t> </a:t>
            </a:r>
            <a:r>
              <a:rPr lang="ru-RU" sz="1600" dirty="0" err="1">
                <a:solidFill>
                  <a:schemeClr val="dk1"/>
                </a:solidFill>
              </a:rPr>
              <a:t>тексеріп</a:t>
            </a:r>
            <a:r>
              <a:rPr lang="ru-RU" sz="1600" dirty="0">
                <a:solidFill>
                  <a:schemeClr val="dk1"/>
                </a:solidFill>
              </a:rPr>
              <a:t> </a:t>
            </a:r>
            <a:r>
              <a:rPr lang="ru-RU" sz="1600" dirty="0" err="1">
                <a:solidFill>
                  <a:schemeClr val="dk1"/>
                </a:solidFill>
              </a:rPr>
              <a:t>отыру</a:t>
            </a:r>
            <a:r>
              <a:rPr lang="ru-RU" sz="1600" dirty="0">
                <a:solidFill>
                  <a:schemeClr val="dk1"/>
                </a:solidFill>
              </a:rPr>
              <a:t> </a:t>
            </a:r>
            <a:r>
              <a:rPr lang="ru-RU" sz="1600" dirty="0" err="1">
                <a:solidFill>
                  <a:schemeClr val="dk1"/>
                </a:solidFill>
              </a:rPr>
              <a:t>және</a:t>
            </a:r>
            <a:r>
              <a:rPr lang="ru-RU" sz="1600" dirty="0">
                <a:solidFill>
                  <a:schemeClr val="dk1"/>
                </a:solidFill>
              </a:rPr>
              <a:t> </a:t>
            </a:r>
            <a:r>
              <a:rPr lang="ru-RU" sz="1600" dirty="0" err="1">
                <a:solidFill>
                  <a:schemeClr val="dk1"/>
                </a:solidFill>
              </a:rPr>
              <a:t>әрбір</a:t>
            </a:r>
            <a:r>
              <a:rPr lang="ru-RU" sz="1600" dirty="0">
                <a:solidFill>
                  <a:schemeClr val="dk1"/>
                </a:solidFill>
              </a:rPr>
              <a:t> </a:t>
            </a:r>
            <a:r>
              <a:rPr lang="ru-RU" sz="1600" dirty="0" err="1">
                <a:solidFill>
                  <a:schemeClr val="dk1"/>
                </a:solidFill>
              </a:rPr>
              <a:t>екі</a:t>
            </a:r>
            <a:r>
              <a:rPr lang="ru-RU" sz="1600" dirty="0">
                <a:solidFill>
                  <a:schemeClr val="dk1"/>
                </a:solidFill>
              </a:rPr>
              <a:t> </a:t>
            </a:r>
            <a:r>
              <a:rPr lang="ru-RU" sz="1600" dirty="0" err="1">
                <a:solidFill>
                  <a:schemeClr val="dk1"/>
                </a:solidFill>
              </a:rPr>
              <a:t>сағат</a:t>
            </a:r>
            <a:r>
              <a:rPr lang="ru-RU" sz="1600" dirty="0">
                <a:solidFill>
                  <a:schemeClr val="dk1"/>
                </a:solidFill>
              </a:rPr>
              <a:t> </a:t>
            </a:r>
            <a:r>
              <a:rPr lang="ru-RU" sz="1600" dirty="0" err="1">
                <a:solidFill>
                  <a:schemeClr val="dk1"/>
                </a:solidFill>
              </a:rPr>
              <a:t>сайын</a:t>
            </a:r>
            <a:r>
              <a:rPr lang="ru-RU" sz="1600" dirty="0">
                <a:solidFill>
                  <a:schemeClr val="dk1"/>
                </a:solidFill>
              </a:rPr>
              <a:t> </a:t>
            </a:r>
            <a:r>
              <a:rPr lang="ru-RU" sz="1600" dirty="0" err="1">
                <a:solidFill>
                  <a:schemeClr val="dk1"/>
                </a:solidFill>
              </a:rPr>
              <a:t>мекеме</a:t>
            </a:r>
            <a:r>
              <a:rPr lang="ru-RU" sz="1600" dirty="0">
                <a:solidFill>
                  <a:schemeClr val="dk1"/>
                </a:solidFill>
              </a:rPr>
              <a:t> </a:t>
            </a:r>
            <a:r>
              <a:rPr lang="ru-RU" sz="1600" dirty="0" err="1">
                <a:solidFill>
                  <a:schemeClr val="dk1"/>
                </a:solidFill>
              </a:rPr>
              <a:t>аумағын</a:t>
            </a:r>
            <a:r>
              <a:rPr lang="ru-RU" sz="1600" dirty="0">
                <a:solidFill>
                  <a:schemeClr val="dk1"/>
                </a:solidFill>
              </a:rPr>
              <a:t> </a:t>
            </a:r>
            <a:r>
              <a:rPr lang="ru-RU" sz="1600" dirty="0" err="1">
                <a:solidFill>
                  <a:schemeClr val="dk1"/>
                </a:solidFill>
              </a:rPr>
              <a:t>айналып</a:t>
            </a:r>
            <a:r>
              <a:rPr lang="ru-RU" sz="1600" dirty="0">
                <a:solidFill>
                  <a:schemeClr val="dk1"/>
                </a:solidFill>
              </a:rPr>
              <a:t> </a:t>
            </a:r>
            <a:r>
              <a:rPr lang="ru-RU" sz="1600" dirty="0" err="1">
                <a:solidFill>
                  <a:schemeClr val="dk1"/>
                </a:solidFill>
              </a:rPr>
              <a:t>шығу</a:t>
            </a:r>
            <a:r>
              <a:rPr lang="ru-RU" sz="1600" dirty="0">
                <a:solidFill>
                  <a:schemeClr val="dk1"/>
                </a:solidFill>
              </a:rPr>
              <a:t>, </a:t>
            </a:r>
            <a:r>
              <a:rPr lang="ru-RU" sz="1600" dirty="0" err="1">
                <a:solidFill>
                  <a:schemeClr val="dk1"/>
                </a:solidFill>
              </a:rPr>
              <a:t>бөгде</a:t>
            </a:r>
            <a:r>
              <a:rPr lang="ru-RU" sz="1600" dirty="0">
                <a:solidFill>
                  <a:schemeClr val="dk1"/>
                </a:solidFill>
              </a:rPr>
              <a:t> </a:t>
            </a:r>
            <a:r>
              <a:rPr lang="ru-RU" sz="1600" dirty="0" err="1">
                <a:solidFill>
                  <a:schemeClr val="dk1"/>
                </a:solidFill>
              </a:rPr>
              <a:t>және</a:t>
            </a:r>
            <a:r>
              <a:rPr lang="ru-RU" sz="1600" dirty="0">
                <a:solidFill>
                  <a:schemeClr val="dk1"/>
                </a:solidFill>
              </a:rPr>
              <a:t> </a:t>
            </a:r>
            <a:r>
              <a:rPr lang="ru-RU" sz="1600" dirty="0" err="1">
                <a:solidFill>
                  <a:schemeClr val="dk1"/>
                </a:solidFill>
              </a:rPr>
              <a:t>күдікті</a:t>
            </a:r>
            <a:r>
              <a:rPr lang="ru-RU" sz="1600" dirty="0">
                <a:solidFill>
                  <a:schemeClr val="dk1"/>
                </a:solidFill>
              </a:rPr>
              <a:t> </a:t>
            </a:r>
            <a:r>
              <a:rPr lang="ru-RU" sz="1600" dirty="0" err="1">
                <a:solidFill>
                  <a:schemeClr val="dk1"/>
                </a:solidFill>
              </a:rPr>
              <a:t>заттарға</a:t>
            </a:r>
            <a:r>
              <a:rPr lang="ru-RU" sz="1600" dirty="0">
                <a:solidFill>
                  <a:schemeClr val="dk1"/>
                </a:solidFill>
              </a:rPr>
              <a:t> </a:t>
            </a:r>
            <a:r>
              <a:rPr lang="ru-RU" sz="1600" dirty="0" err="1">
                <a:solidFill>
                  <a:schemeClr val="dk1"/>
                </a:solidFill>
              </a:rPr>
              <a:t>назар</a:t>
            </a:r>
            <a:r>
              <a:rPr lang="ru-RU" sz="1600" dirty="0">
                <a:solidFill>
                  <a:schemeClr val="dk1"/>
                </a:solidFill>
              </a:rPr>
              <a:t> </a:t>
            </a:r>
            <a:r>
              <a:rPr lang="ru-RU" sz="1600" dirty="0" err="1">
                <a:solidFill>
                  <a:schemeClr val="dk1"/>
                </a:solidFill>
              </a:rPr>
              <a:t>аудару</a:t>
            </a:r>
            <a:r>
              <a:rPr lang="ru-RU" sz="1600" dirty="0">
                <a:solidFill>
                  <a:schemeClr val="dk1"/>
                </a:solidFill>
              </a:rPr>
              <a:t>.</a:t>
            </a:r>
            <a:endParaRPr sz="1600" b="0" i="0" u="none" strike="noStrike" cap="none" dirty="0">
              <a:solidFill>
                <a:schemeClr val="dk1"/>
              </a:solidFill>
              <a:latin typeface="Calibri"/>
              <a:ea typeface="Calibri"/>
              <a:cs typeface="Calibri"/>
            </a:endParaRPr>
          </a:p>
        </p:txBody>
      </p:sp>
      <p:cxnSp>
        <p:nvCxnSpPr>
          <p:cNvPr id="15" name="Google Shape;632;g1bc6e687a7d_0_1525"/>
          <p:cNvCxnSpPr>
            <a:cxnSpLocks/>
          </p:cNvCxnSpPr>
          <p:nvPr/>
        </p:nvCxnSpPr>
        <p:spPr bwMode="auto">
          <a:xfrm>
            <a:off x="7886208" y="3467175"/>
            <a:ext cx="3955500" cy="0"/>
          </a:xfrm>
          <a:prstGeom prst="straightConnector1">
            <a:avLst/>
          </a:prstGeom>
          <a:noFill/>
          <a:ln w="9525" cap="flat" cmpd="sng">
            <a:solidFill>
              <a:srgbClr val="D8D8D8"/>
            </a:solidFill>
            <a:prstDash val="solid"/>
            <a:miter lim="800000"/>
            <a:headEnd type="none" w="sm" len="sm"/>
            <a:tailEnd type="none" w="sm" len="sm"/>
          </a:ln>
        </p:spPr>
      </p:cxnSp>
      <p:sp>
        <p:nvSpPr>
          <p:cNvPr id="16" name="Google Shape;633;g1bc6e687a7d_0_1525"/>
          <p:cNvSpPr/>
          <p:nvPr/>
        </p:nvSpPr>
        <p:spPr bwMode="auto">
          <a:xfrm>
            <a:off x="7875450" y="3596285"/>
            <a:ext cx="3902100" cy="1194300"/>
          </a:xfrm>
          <a:prstGeom prst="rect">
            <a:avLst/>
          </a:prstGeom>
          <a:noFill/>
          <a:ln>
            <a:noFill/>
          </a:ln>
        </p:spPr>
        <p:txBody>
          <a:bodyPr spcFirstLastPara="1" wrap="square" lIns="91425" tIns="45700" rIns="91425" bIns="45700" anchor="t" anchorCtr="0">
            <a:noAutofit/>
          </a:bodyPr>
          <a:lstStyle/>
          <a:p>
            <a:pPr lvl="0" algn="just">
              <a:defRPr/>
            </a:pPr>
            <a:r>
              <a:rPr lang="ru-RU" sz="1600" dirty="0" err="1">
                <a:solidFill>
                  <a:schemeClr val="dk1"/>
                </a:solidFill>
              </a:rPr>
              <a:t>барлық</a:t>
            </a:r>
            <a:r>
              <a:rPr lang="ru-RU" sz="1600" dirty="0">
                <a:solidFill>
                  <a:schemeClr val="dk1"/>
                </a:solidFill>
              </a:rPr>
              <a:t> </a:t>
            </a:r>
            <a:r>
              <a:rPr lang="ru-RU" sz="1600" dirty="0" err="1">
                <a:solidFill>
                  <a:schemeClr val="dk1"/>
                </a:solidFill>
              </a:rPr>
              <a:t>анықталған</a:t>
            </a:r>
            <a:r>
              <a:rPr lang="ru-RU" sz="1600" dirty="0">
                <a:solidFill>
                  <a:schemeClr val="dk1"/>
                </a:solidFill>
              </a:rPr>
              <a:t> </a:t>
            </a:r>
            <a:r>
              <a:rPr lang="ru-RU" sz="1600" dirty="0" err="1">
                <a:solidFill>
                  <a:schemeClr val="dk1"/>
                </a:solidFill>
              </a:rPr>
              <a:t>бұзушылықтар</a:t>
            </a:r>
            <a:r>
              <a:rPr lang="ru-RU" sz="1600" dirty="0">
                <a:solidFill>
                  <a:schemeClr val="dk1"/>
                </a:solidFill>
              </a:rPr>
              <a:t> </a:t>
            </a:r>
            <a:r>
              <a:rPr lang="ru-RU" sz="1600" dirty="0" err="1">
                <a:solidFill>
                  <a:schemeClr val="dk1"/>
                </a:solidFill>
              </a:rPr>
              <a:t>туралы</a:t>
            </a:r>
            <a:r>
              <a:rPr lang="ru-RU" sz="1600" dirty="0">
                <a:solidFill>
                  <a:schemeClr val="dk1"/>
                </a:solidFill>
              </a:rPr>
              <a:t> </a:t>
            </a:r>
            <a:r>
              <a:rPr lang="ru-RU" sz="1600" dirty="0" err="1">
                <a:solidFill>
                  <a:schemeClr val="dk1"/>
                </a:solidFill>
              </a:rPr>
              <a:t>білім</a:t>
            </a:r>
            <a:r>
              <a:rPr lang="ru-RU" sz="1600" dirty="0">
                <a:solidFill>
                  <a:schemeClr val="dk1"/>
                </a:solidFill>
              </a:rPr>
              <a:t> беру </a:t>
            </a:r>
            <a:r>
              <a:rPr lang="ru-RU" sz="1600" dirty="0" err="1">
                <a:solidFill>
                  <a:schemeClr val="dk1"/>
                </a:solidFill>
              </a:rPr>
              <a:t>ұйымының</a:t>
            </a:r>
            <a:r>
              <a:rPr lang="ru-RU" sz="1600" dirty="0">
                <a:solidFill>
                  <a:schemeClr val="dk1"/>
                </a:solidFill>
              </a:rPr>
              <a:t> </a:t>
            </a:r>
            <a:r>
              <a:rPr lang="ru-RU" sz="1600" dirty="0" err="1">
                <a:solidFill>
                  <a:schemeClr val="dk1"/>
                </a:solidFill>
              </a:rPr>
              <a:t>басшысына</a:t>
            </a:r>
            <a:r>
              <a:rPr lang="ru-RU" sz="1600" dirty="0">
                <a:solidFill>
                  <a:schemeClr val="dk1"/>
                </a:solidFill>
              </a:rPr>
              <a:t> </a:t>
            </a:r>
            <a:r>
              <a:rPr lang="ru-RU" sz="1600" dirty="0" err="1">
                <a:solidFill>
                  <a:schemeClr val="dk1"/>
                </a:solidFill>
              </a:rPr>
              <a:t>және</a:t>
            </a:r>
            <a:r>
              <a:rPr lang="ru-RU" sz="1600" dirty="0">
                <a:solidFill>
                  <a:schemeClr val="dk1"/>
                </a:solidFill>
              </a:rPr>
              <a:t> </a:t>
            </a:r>
            <a:r>
              <a:rPr lang="ru-RU" sz="1600" dirty="0" err="1">
                <a:solidFill>
                  <a:schemeClr val="dk1"/>
                </a:solidFill>
              </a:rPr>
              <a:t>күзет</a:t>
            </a:r>
            <a:r>
              <a:rPr lang="ru-RU" sz="1600" dirty="0">
                <a:solidFill>
                  <a:schemeClr val="dk1"/>
                </a:solidFill>
              </a:rPr>
              <a:t> </a:t>
            </a:r>
            <a:r>
              <a:rPr lang="ru-RU" sz="1600" dirty="0" err="1">
                <a:solidFill>
                  <a:schemeClr val="dk1"/>
                </a:solidFill>
              </a:rPr>
              <a:t>ұйымындағы</a:t>
            </a:r>
            <a:r>
              <a:rPr lang="ru-RU" sz="1600" dirty="0">
                <a:solidFill>
                  <a:schemeClr val="dk1"/>
                </a:solidFill>
              </a:rPr>
              <a:t> </a:t>
            </a:r>
            <a:r>
              <a:rPr lang="ru-RU" sz="1600" dirty="0" err="1">
                <a:solidFill>
                  <a:schemeClr val="dk1"/>
                </a:solidFill>
              </a:rPr>
              <a:t>олардың</a:t>
            </a:r>
            <a:r>
              <a:rPr lang="ru-RU" sz="1600" dirty="0">
                <a:solidFill>
                  <a:schemeClr val="dk1"/>
                </a:solidFill>
              </a:rPr>
              <a:t> </a:t>
            </a:r>
            <a:r>
              <a:rPr lang="ru-RU" sz="1600" dirty="0" err="1">
                <a:solidFill>
                  <a:schemeClr val="dk1"/>
                </a:solidFill>
              </a:rPr>
              <a:t>тікелей</a:t>
            </a:r>
            <a:r>
              <a:rPr lang="ru-RU" sz="1600" dirty="0">
                <a:solidFill>
                  <a:schemeClr val="dk1"/>
                </a:solidFill>
              </a:rPr>
              <a:t> </a:t>
            </a:r>
            <a:r>
              <a:rPr lang="ru-RU" sz="1600" dirty="0" err="1">
                <a:solidFill>
                  <a:schemeClr val="dk1"/>
                </a:solidFill>
              </a:rPr>
              <a:t>басшыларына</a:t>
            </a:r>
            <a:r>
              <a:rPr lang="ru-RU" sz="1600" dirty="0">
                <a:solidFill>
                  <a:schemeClr val="dk1"/>
                </a:solidFill>
              </a:rPr>
              <a:t> </a:t>
            </a:r>
            <a:r>
              <a:rPr lang="ru-RU" sz="1600" dirty="0" err="1">
                <a:solidFill>
                  <a:schemeClr val="dk1"/>
                </a:solidFill>
              </a:rPr>
              <a:t>дереу</a:t>
            </a:r>
            <a:r>
              <a:rPr lang="ru-RU" sz="1600" dirty="0">
                <a:solidFill>
                  <a:schemeClr val="dk1"/>
                </a:solidFill>
              </a:rPr>
              <a:t> </a:t>
            </a:r>
            <a:r>
              <a:rPr lang="ru-RU" sz="1600" dirty="0" err="1">
                <a:solidFill>
                  <a:schemeClr val="dk1"/>
                </a:solidFill>
              </a:rPr>
              <a:t>хабарлауға</a:t>
            </a:r>
            <a:endParaRPr sz="1600" b="0" i="0" u="none" strike="noStrike" cap="none" dirty="0">
              <a:solidFill>
                <a:schemeClr val="dk1"/>
              </a:solidFill>
              <a:latin typeface="Calibri"/>
              <a:ea typeface="Calibri"/>
              <a:cs typeface="Calibri"/>
            </a:endParaRPr>
          </a:p>
        </p:txBody>
      </p:sp>
      <p:cxnSp>
        <p:nvCxnSpPr>
          <p:cNvPr id="17" name="Google Shape;634;g1bc6e687a7d_0_1525"/>
          <p:cNvCxnSpPr>
            <a:cxnSpLocks/>
          </p:cNvCxnSpPr>
          <p:nvPr/>
        </p:nvCxnSpPr>
        <p:spPr bwMode="auto">
          <a:xfrm>
            <a:off x="7886208" y="5234981"/>
            <a:ext cx="3955500" cy="0"/>
          </a:xfrm>
          <a:prstGeom prst="straightConnector1">
            <a:avLst/>
          </a:prstGeom>
          <a:noFill/>
          <a:ln w="9525" cap="flat" cmpd="sng">
            <a:solidFill>
              <a:srgbClr val="D8D8D8"/>
            </a:solidFill>
            <a:prstDash val="solid"/>
            <a:miter lim="800000"/>
            <a:headEnd type="none" w="sm" len="sm"/>
            <a:tailEnd type="none" w="sm" len="sm"/>
          </a:ln>
        </p:spPr>
      </p:cxnSp>
      <p:sp>
        <p:nvSpPr>
          <p:cNvPr id="18" name="Google Shape;635;g1bc6e687a7d_0_1525"/>
          <p:cNvSpPr/>
          <p:nvPr/>
        </p:nvSpPr>
        <p:spPr bwMode="auto">
          <a:xfrm>
            <a:off x="0" y="6281725"/>
            <a:ext cx="12239700" cy="11943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636;g1bc6e687a7d_0_1525"/>
          <p:cNvSpPr/>
          <p:nvPr/>
        </p:nvSpPr>
        <p:spPr bwMode="auto">
          <a:xfrm>
            <a:off x="585975" y="6509575"/>
            <a:ext cx="11068200" cy="738600"/>
          </a:xfrm>
          <a:prstGeom prst="rect">
            <a:avLst/>
          </a:prstGeom>
          <a:noFill/>
          <a:ln>
            <a:noFill/>
          </a:ln>
        </p:spPr>
        <p:txBody>
          <a:bodyPr spcFirstLastPara="1" wrap="square" lIns="91425" tIns="45700" rIns="91425" bIns="45700" anchor="t" anchorCtr="0">
            <a:noAutofit/>
          </a:bodyPr>
          <a:lstStyle/>
          <a:p>
            <a:pPr lvl="0" algn="ctr">
              <a:defRPr/>
            </a:pPr>
            <a:r>
              <a:rPr lang="ru-RU" sz="1700" b="1" dirty="0" err="1">
                <a:solidFill>
                  <a:schemeClr val="dk1"/>
                </a:solidFill>
              </a:rPr>
              <a:t>Ескерту</a:t>
            </a:r>
            <a:r>
              <a:rPr lang="ru-RU" sz="1700" b="1" dirty="0">
                <a:solidFill>
                  <a:schemeClr val="dk1"/>
                </a:solidFill>
              </a:rPr>
              <a:t>: </a:t>
            </a:r>
            <a:r>
              <a:rPr lang="ru-RU" sz="1700" b="1" dirty="0" err="1">
                <a:solidFill>
                  <a:schemeClr val="dk1"/>
                </a:solidFill>
              </a:rPr>
              <a:t>Әрбір</a:t>
            </a:r>
            <a:r>
              <a:rPr lang="ru-RU" sz="1700" b="1" dirty="0">
                <a:solidFill>
                  <a:schemeClr val="dk1"/>
                </a:solidFill>
              </a:rPr>
              <a:t> </a:t>
            </a:r>
            <a:r>
              <a:rPr lang="ru-RU" sz="1700" b="1" dirty="0" err="1">
                <a:solidFill>
                  <a:schemeClr val="dk1"/>
                </a:solidFill>
              </a:rPr>
              <a:t>қызметкер</a:t>
            </a:r>
            <a:r>
              <a:rPr lang="ru-RU" sz="1700" b="1" dirty="0">
                <a:solidFill>
                  <a:schemeClr val="dk1"/>
                </a:solidFill>
              </a:rPr>
              <a:t> мен </a:t>
            </a:r>
            <a:r>
              <a:rPr lang="ru-RU" sz="1700" b="1" dirty="0" err="1">
                <a:solidFill>
                  <a:schemeClr val="dk1"/>
                </a:solidFill>
              </a:rPr>
              <a:t>оқушы</a:t>
            </a:r>
            <a:r>
              <a:rPr lang="ru-RU" sz="1700" b="1" dirty="0">
                <a:solidFill>
                  <a:schemeClr val="dk1"/>
                </a:solidFill>
              </a:rPr>
              <a:t> </a:t>
            </a:r>
            <a:r>
              <a:rPr lang="ru-RU" sz="1700" b="1" dirty="0" err="1">
                <a:solidFill>
                  <a:schemeClr val="dk1"/>
                </a:solidFill>
              </a:rPr>
              <a:t>мекемедегі</a:t>
            </a:r>
            <a:r>
              <a:rPr lang="ru-RU" sz="1700" b="1" dirty="0">
                <a:solidFill>
                  <a:schemeClr val="dk1"/>
                </a:solidFill>
              </a:rPr>
              <a:t> </a:t>
            </a:r>
            <a:r>
              <a:rPr lang="ru-RU" sz="1700" b="1" dirty="0" err="1">
                <a:solidFill>
                  <a:schemeClr val="dk1"/>
                </a:solidFill>
              </a:rPr>
              <a:t>қауіпсіздікке</a:t>
            </a:r>
            <a:r>
              <a:rPr lang="ru-RU" sz="1700" b="1" dirty="0">
                <a:solidFill>
                  <a:schemeClr val="dk1"/>
                </a:solidFill>
              </a:rPr>
              <a:t> </a:t>
            </a:r>
            <a:r>
              <a:rPr lang="ru-RU" sz="1700" b="1" dirty="0" err="1">
                <a:solidFill>
                  <a:schemeClr val="dk1"/>
                </a:solidFill>
              </a:rPr>
              <a:t>қатысты</a:t>
            </a:r>
            <a:r>
              <a:rPr lang="ru-RU" sz="1700" b="1" dirty="0">
                <a:solidFill>
                  <a:schemeClr val="dk1"/>
                </a:solidFill>
              </a:rPr>
              <a:t> </a:t>
            </a:r>
            <a:r>
              <a:rPr lang="ru-RU" sz="1700" b="1" dirty="0" err="1">
                <a:solidFill>
                  <a:schemeClr val="dk1"/>
                </a:solidFill>
              </a:rPr>
              <a:t>кемшіліктер</a:t>
            </a:r>
            <a:r>
              <a:rPr lang="ru-RU" sz="1700" b="1" dirty="0">
                <a:solidFill>
                  <a:schemeClr val="dk1"/>
                </a:solidFill>
              </a:rPr>
              <a:t> мен </a:t>
            </a:r>
            <a:r>
              <a:rPr lang="ru-RU" sz="1700" b="1" dirty="0" err="1">
                <a:solidFill>
                  <a:schemeClr val="dk1"/>
                </a:solidFill>
              </a:rPr>
              <a:t>бұзушылықтарды</a:t>
            </a:r>
            <a:r>
              <a:rPr lang="ru-RU" sz="1700" b="1" dirty="0">
                <a:solidFill>
                  <a:schemeClr val="dk1"/>
                </a:solidFill>
              </a:rPr>
              <a:t> </a:t>
            </a:r>
            <a:r>
              <a:rPr lang="ru-RU" sz="1700" b="1" dirty="0" err="1">
                <a:solidFill>
                  <a:schemeClr val="dk1"/>
                </a:solidFill>
              </a:rPr>
              <a:t>анықтаған</a:t>
            </a:r>
            <a:r>
              <a:rPr lang="ru-RU" sz="1700" b="1" dirty="0">
                <a:solidFill>
                  <a:schemeClr val="dk1"/>
                </a:solidFill>
              </a:rPr>
              <a:t> </a:t>
            </a:r>
            <a:r>
              <a:rPr lang="ru-RU" sz="1700" b="1" dirty="0" err="1">
                <a:solidFill>
                  <a:schemeClr val="dk1"/>
                </a:solidFill>
              </a:rPr>
              <a:t>кезде</a:t>
            </a:r>
            <a:r>
              <a:rPr lang="ru-RU" sz="1700" b="1" dirty="0">
                <a:solidFill>
                  <a:schemeClr val="dk1"/>
                </a:solidFill>
              </a:rPr>
              <a:t> </a:t>
            </a:r>
            <a:r>
              <a:rPr lang="ru-RU" sz="1700" b="1" dirty="0" err="1">
                <a:solidFill>
                  <a:schemeClr val="dk1"/>
                </a:solidFill>
              </a:rPr>
              <a:t>бұл</a:t>
            </a:r>
            <a:r>
              <a:rPr lang="ru-RU" sz="1700" b="1" dirty="0">
                <a:solidFill>
                  <a:schemeClr val="dk1"/>
                </a:solidFill>
              </a:rPr>
              <a:t> </a:t>
            </a:r>
            <a:r>
              <a:rPr lang="ru-RU" sz="1700" b="1" dirty="0" err="1">
                <a:solidFill>
                  <a:schemeClr val="dk1"/>
                </a:solidFill>
              </a:rPr>
              <a:t>туралы</a:t>
            </a:r>
            <a:r>
              <a:rPr lang="ru-RU" sz="1700" b="1" dirty="0">
                <a:solidFill>
                  <a:schemeClr val="dk1"/>
                </a:solidFill>
              </a:rPr>
              <a:t> </a:t>
            </a:r>
            <a:r>
              <a:rPr lang="ru-RU" sz="1700" b="1" dirty="0" err="1">
                <a:solidFill>
                  <a:schemeClr val="dk1"/>
                </a:solidFill>
              </a:rPr>
              <a:t>дереу</a:t>
            </a:r>
            <a:r>
              <a:rPr lang="ru-RU" sz="1700" b="1" dirty="0">
                <a:solidFill>
                  <a:schemeClr val="dk1"/>
                </a:solidFill>
              </a:rPr>
              <a:t> </a:t>
            </a:r>
            <a:r>
              <a:rPr lang="ru-RU" sz="1700" b="1" dirty="0" err="1">
                <a:solidFill>
                  <a:schemeClr val="dk1"/>
                </a:solidFill>
              </a:rPr>
              <a:t>мектеп</a:t>
            </a:r>
            <a:r>
              <a:rPr lang="ru-RU" sz="1700" b="1" dirty="0">
                <a:solidFill>
                  <a:schemeClr val="dk1"/>
                </a:solidFill>
              </a:rPr>
              <a:t> </a:t>
            </a:r>
            <a:r>
              <a:rPr lang="ru-RU" sz="1700" b="1" dirty="0" err="1">
                <a:solidFill>
                  <a:schemeClr val="dk1"/>
                </a:solidFill>
              </a:rPr>
              <a:t>директорына</a:t>
            </a:r>
            <a:r>
              <a:rPr lang="ru-RU" sz="1700" b="1" dirty="0">
                <a:solidFill>
                  <a:schemeClr val="dk1"/>
                </a:solidFill>
              </a:rPr>
              <a:t> </a:t>
            </a:r>
            <a:r>
              <a:rPr lang="ru-RU" sz="1700" b="1" dirty="0" err="1">
                <a:solidFill>
                  <a:schemeClr val="dk1"/>
                </a:solidFill>
              </a:rPr>
              <a:t>немесе</a:t>
            </a:r>
            <a:r>
              <a:rPr lang="ru-RU" sz="1700" b="1" dirty="0">
                <a:solidFill>
                  <a:schemeClr val="dk1"/>
                </a:solidFill>
              </a:rPr>
              <a:t> </a:t>
            </a:r>
            <a:r>
              <a:rPr lang="ru-RU" sz="1700" b="1" dirty="0" err="1">
                <a:solidFill>
                  <a:schemeClr val="dk1"/>
                </a:solidFill>
              </a:rPr>
              <a:t>оның</a:t>
            </a:r>
            <a:r>
              <a:rPr lang="ru-RU" sz="1700" b="1" dirty="0">
                <a:solidFill>
                  <a:schemeClr val="dk1"/>
                </a:solidFill>
              </a:rPr>
              <a:t> </a:t>
            </a:r>
            <a:r>
              <a:rPr lang="ru-RU" sz="1700" b="1" dirty="0" err="1">
                <a:solidFill>
                  <a:schemeClr val="dk1"/>
                </a:solidFill>
              </a:rPr>
              <a:t>қауіпсіздік</a:t>
            </a:r>
            <a:r>
              <a:rPr lang="ru-RU" sz="1700" b="1" dirty="0">
                <a:solidFill>
                  <a:schemeClr val="dk1"/>
                </a:solidFill>
              </a:rPr>
              <a:t> </a:t>
            </a:r>
            <a:r>
              <a:rPr lang="ru-RU" sz="1700" b="1" dirty="0" err="1">
                <a:solidFill>
                  <a:schemeClr val="dk1"/>
                </a:solidFill>
              </a:rPr>
              <a:t>жөніндегі</a:t>
            </a:r>
            <a:r>
              <a:rPr lang="ru-RU" sz="1700" b="1" dirty="0">
                <a:solidFill>
                  <a:schemeClr val="dk1"/>
                </a:solidFill>
              </a:rPr>
              <a:t> </a:t>
            </a:r>
            <a:r>
              <a:rPr lang="ru-RU" sz="1700" b="1" dirty="0" err="1">
                <a:solidFill>
                  <a:schemeClr val="dk1"/>
                </a:solidFill>
              </a:rPr>
              <a:t>орынбасарына</a:t>
            </a:r>
            <a:r>
              <a:rPr lang="ru-RU" sz="1700" b="1" dirty="0">
                <a:solidFill>
                  <a:schemeClr val="dk1"/>
                </a:solidFill>
              </a:rPr>
              <a:t> </a:t>
            </a:r>
            <a:r>
              <a:rPr lang="ru-RU" sz="1700" b="1" dirty="0" err="1">
                <a:solidFill>
                  <a:schemeClr val="dk1"/>
                </a:solidFill>
              </a:rPr>
              <a:t>хабарлайды</a:t>
            </a:r>
            <a:r>
              <a:rPr lang="ru-RU" sz="1700" b="1" dirty="0">
                <a:solidFill>
                  <a:schemeClr val="dk1"/>
                </a:solidFill>
              </a:rPr>
              <a:t>.</a:t>
            </a:r>
            <a:endParaRPr sz="1500" b="1" i="0" u="none" strike="noStrike" cap="none" dirty="0">
              <a:solidFill>
                <a:schemeClr val="dk1"/>
              </a:solidFill>
              <a:latin typeface="Arial"/>
              <a:ea typeface="Arial"/>
              <a:cs typeface="Arial"/>
            </a:endParaRPr>
          </a:p>
        </p:txBody>
      </p:sp>
      <p:pic>
        <p:nvPicPr>
          <p:cNvPr id="20" name="Google Shape;637;g1bc6e687a7d_0_1525" descr="F:\Преза ЕН\15 марта\011.png"/>
          <p:cNvPicPr/>
          <p:nvPr/>
        </p:nvPicPr>
        <p:blipFill>
          <a:blip r:embed="rId2">
            <a:alphaModFix/>
          </a:blip>
          <a:srcRect t="46927" b="44778"/>
          <a:stretch/>
        </p:blipFill>
        <p:spPr bwMode="auto">
          <a:xfrm rot="5400000">
            <a:off x="-693476" y="3676149"/>
            <a:ext cx="4426076" cy="112076"/>
          </a:xfrm>
          <a:prstGeom prst="rect">
            <a:avLst/>
          </a:prstGeom>
          <a:noFill/>
          <a:ln>
            <a:noFill/>
          </a:ln>
        </p:spPr>
      </p:pic>
      <p:pic>
        <p:nvPicPr>
          <p:cNvPr id="21" name="Google Shape;638;g1bc6e687a7d_0_1525" descr="F:\Преза ЕН\15 марта\011.png"/>
          <p:cNvPicPr/>
          <p:nvPr/>
        </p:nvPicPr>
        <p:blipFill>
          <a:blip r:embed="rId2">
            <a:alphaModFix/>
          </a:blip>
          <a:srcRect t="46927" b="44778"/>
          <a:stretch/>
        </p:blipFill>
        <p:spPr bwMode="auto">
          <a:xfrm rot="5400000">
            <a:off x="5565062" y="3676149"/>
            <a:ext cx="4426076" cy="112076"/>
          </a:xfrm>
          <a:prstGeom prst="rect">
            <a:avLst/>
          </a:prstGeom>
          <a:noFill/>
          <a:ln>
            <a:noFill/>
          </a:ln>
        </p:spPr>
      </p:pic>
      <p:pic>
        <p:nvPicPr>
          <p:cNvPr id="22" name="Google Shape;639;g1bc6e687a7d_0_1525"/>
          <p:cNvPicPr/>
          <p:nvPr/>
        </p:nvPicPr>
        <p:blipFill>
          <a:blip r:embed="rId3">
            <a:alphaModFix/>
          </a:blip>
          <a:srcRect l="63198" t="65102" r="6171"/>
          <a:stretch/>
        </p:blipFill>
        <p:spPr bwMode="auto">
          <a:xfrm flipH="1">
            <a:off x="76198" y="2799492"/>
            <a:ext cx="1242725" cy="1443444"/>
          </a:xfrm>
          <a:prstGeom prst="rect">
            <a:avLst/>
          </a:prstGeom>
          <a:noFill/>
          <a:ln>
            <a:noFill/>
          </a:ln>
        </p:spPr>
      </p:pic>
      <p:pic>
        <p:nvPicPr>
          <p:cNvPr id="23" name="Google Shape;640;g1bc6e687a7d_0_1525"/>
          <p:cNvPicPr/>
          <p:nvPr/>
        </p:nvPicPr>
        <p:blipFill>
          <a:blip r:embed="rId3">
            <a:alphaModFix/>
          </a:blip>
          <a:srcRect l="30890" t="65102" r="38480"/>
          <a:stretch/>
        </p:blipFill>
        <p:spPr bwMode="auto">
          <a:xfrm flipH="1">
            <a:off x="76198" y="4455569"/>
            <a:ext cx="1242725" cy="1443444"/>
          </a:xfrm>
          <a:prstGeom prst="rect">
            <a:avLst/>
          </a:prstGeom>
          <a:noFill/>
          <a:ln>
            <a:noFill/>
          </a:ln>
        </p:spPr>
      </p:pic>
      <p:pic>
        <p:nvPicPr>
          <p:cNvPr id="24" name="Google Shape;641;g1bc6e687a7d_0_1525"/>
          <p:cNvPicPr/>
          <p:nvPr/>
        </p:nvPicPr>
        <p:blipFill>
          <a:blip r:embed="rId3">
            <a:alphaModFix/>
          </a:blip>
          <a:srcRect t="64512" r="69370" b="2846"/>
          <a:stretch/>
        </p:blipFill>
        <p:spPr bwMode="auto">
          <a:xfrm flipH="1">
            <a:off x="76198" y="1472939"/>
            <a:ext cx="1242725" cy="1350109"/>
          </a:xfrm>
          <a:prstGeom prst="rect">
            <a:avLst/>
          </a:prstGeom>
          <a:noFill/>
          <a:ln>
            <a:noFill/>
          </a:ln>
        </p:spPr>
      </p:pic>
      <p:pic>
        <p:nvPicPr>
          <p:cNvPr id="25" name="Google Shape;642;g1bc6e687a7d_0_1525"/>
          <p:cNvPicPr/>
          <p:nvPr/>
        </p:nvPicPr>
        <p:blipFill>
          <a:blip r:embed="rId3">
            <a:alphaModFix/>
          </a:blip>
          <a:srcRect l="22094" t="15319" r="52999" b="59657"/>
          <a:stretch/>
        </p:blipFill>
        <p:spPr bwMode="auto">
          <a:xfrm flipH="1">
            <a:off x="6711550" y="1580175"/>
            <a:ext cx="1010500" cy="1035001"/>
          </a:xfrm>
          <a:prstGeom prst="rect">
            <a:avLst/>
          </a:prstGeom>
          <a:noFill/>
          <a:ln>
            <a:noFill/>
          </a:ln>
        </p:spPr>
      </p:pic>
      <p:pic>
        <p:nvPicPr>
          <p:cNvPr id="26" name="Google Shape;643;g1bc6e687a7d_0_1525"/>
          <p:cNvPicPr/>
          <p:nvPr/>
        </p:nvPicPr>
        <p:blipFill>
          <a:blip r:embed="rId3">
            <a:alphaModFix/>
          </a:blip>
          <a:srcRect l="47864" t="16094" r="27229" b="58881"/>
          <a:stretch/>
        </p:blipFill>
        <p:spPr bwMode="auto">
          <a:xfrm flipH="1">
            <a:off x="6692875" y="3400937"/>
            <a:ext cx="1010500" cy="1035001"/>
          </a:xfrm>
          <a:prstGeom prst="rect">
            <a:avLst/>
          </a:prstGeom>
          <a:noFill/>
          <a:ln>
            <a:noFill/>
          </a:ln>
        </p:spPr>
      </p:pic>
      <p:pic>
        <p:nvPicPr>
          <p:cNvPr id="27" name="Google Shape;644;g1bc6e687a7d_0_1525"/>
          <p:cNvPicPr/>
          <p:nvPr/>
        </p:nvPicPr>
        <p:blipFill>
          <a:blip r:embed="rId3">
            <a:alphaModFix/>
          </a:blip>
          <a:srcRect l="75094" t="12223" b="62753"/>
          <a:stretch/>
        </p:blipFill>
        <p:spPr bwMode="auto">
          <a:xfrm flipH="1">
            <a:off x="6627375" y="4848687"/>
            <a:ext cx="1010500" cy="1035001"/>
          </a:xfrm>
          <a:prstGeom prst="rect">
            <a:avLst/>
          </a:prstGeom>
          <a:noFill/>
          <a:ln>
            <a:noFill/>
          </a:ln>
        </p:spPr>
      </p:pic>
      <p:cxnSp>
        <p:nvCxnSpPr>
          <p:cNvPr id="28" name="Google Shape;645;g1bc6e687a7d_0_1525"/>
          <p:cNvCxnSpPr>
            <a:cxnSpLocks/>
          </p:cNvCxnSpPr>
          <p:nvPr/>
        </p:nvCxnSpPr>
        <p:spPr bwMode="auto">
          <a:xfrm>
            <a:off x="1078812" y="2823058"/>
            <a:ext cx="0" cy="320700"/>
          </a:xfrm>
          <a:prstGeom prst="straightConnector1">
            <a:avLst/>
          </a:prstGeom>
          <a:noFill/>
          <a:ln w="19050" cap="flat" cmpd="sng">
            <a:solidFill>
              <a:schemeClr val="dk1"/>
            </a:solidFill>
            <a:prstDash val="solid"/>
            <a:miter lim="800000"/>
            <a:headEnd type="none" w="sm" len="sm"/>
            <a:tailEnd type="triangle" w="med" len="med"/>
          </a:ln>
        </p:spPr>
      </p:cxnSp>
      <p:cxnSp>
        <p:nvCxnSpPr>
          <p:cNvPr id="29" name="Google Shape;646;g1bc6e687a7d_0_1525"/>
          <p:cNvCxnSpPr>
            <a:cxnSpLocks/>
          </p:cNvCxnSpPr>
          <p:nvPr/>
        </p:nvCxnSpPr>
        <p:spPr bwMode="auto">
          <a:xfrm>
            <a:off x="1078812" y="4331508"/>
            <a:ext cx="0" cy="320700"/>
          </a:xfrm>
          <a:prstGeom prst="straightConnector1">
            <a:avLst/>
          </a:prstGeom>
          <a:noFill/>
          <a:ln w="19050" cap="flat" cmpd="sng">
            <a:solidFill>
              <a:schemeClr val="dk1"/>
            </a:solidFill>
            <a:prstDash val="solid"/>
            <a:miter lim="800000"/>
            <a:headEnd type="none" w="sm" len="sm"/>
            <a:tailEnd type="triangle" w="med" len="med"/>
          </a:ln>
        </p:spPr>
      </p:cxnSp>
      <p:cxnSp>
        <p:nvCxnSpPr>
          <p:cNvPr id="30" name="Google Shape;647;g1bc6e687a7d_0_1525"/>
          <p:cNvCxnSpPr>
            <a:cxnSpLocks/>
          </p:cNvCxnSpPr>
          <p:nvPr/>
        </p:nvCxnSpPr>
        <p:spPr bwMode="auto">
          <a:xfrm>
            <a:off x="7216812" y="2746546"/>
            <a:ext cx="0" cy="599100"/>
          </a:xfrm>
          <a:prstGeom prst="straightConnector1">
            <a:avLst/>
          </a:prstGeom>
          <a:noFill/>
          <a:ln w="19050" cap="flat" cmpd="sng">
            <a:solidFill>
              <a:schemeClr val="dk1"/>
            </a:solidFill>
            <a:prstDash val="solid"/>
            <a:miter lim="800000"/>
            <a:headEnd type="none" w="sm" len="sm"/>
            <a:tailEnd type="triangle" w="med" len="med"/>
          </a:ln>
        </p:spPr>
      </p:cxnSp>
      <p:cxnSp>
        <p:nvCxnSpPr>
          <p:cNvPr id="31" name="Google Shape;648;g1bc6e687a7d_0_1525"/>
          <p:cNvCxnSpPr>
            <a:cxnSpLocks/>
          </p:cNvCxnSpPr>
          <p:nvPr/>
        </p:nvCxnSpPr>
        <p:spPr bwMode="auto">
          <a:xfrm>
            <a:off x="7216812" y="4376746"/>
            <a:ext cx="0" cy="599100"/>
          </a:xfrm>
          <a:prstGeom prst="straightConnector1">
            <a:avLst/>
          </a:prstGeom>
          <a:noFill/>
          <a:ln w="19050" cap="flat" cmpd="sng">
            <a:solidFill>
              <a:schemeClr val="dk1"/>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86;g1bc6e687a7d_0_0"/>
          <p:cNvSpPr/>
          <p:nvPr/>
        </p:nvSpPr>
        <p:spPr bwMode="auto">
          <a:xfrm>
            <a:off x="1123845" y="967578"/>
            <a:ext cx="9754206" cy="2004647"/>
          </a:xfrm>
          <a:prstGeom prst="rect">
            <a:avLst/>
          </a:prstGeom>
          <a:solidFill>
            <a:srgbClr val="DDEAF6"/>
          </a:solidFill>
          <a:ln>
            <a:noFill/>
          </a:ln>
        </p:spPr>
        <p:txBody>
          <a:bodyPr spcFirstLastPara="1" wrap="square" lIns="84473" tIns="42225" rIns="84473" bIns="42225" anchor="ctr" anchorCtr="0">
            <a:noAutofit/>
          </a:bodyPr>
          <a:lstStyle/>
          <a:p>
            <a:pPr algn="ctr">
              <a:defRPr/>
            </a:pPr>
            <a:r>
              <a:rPr lang="ru-RU" sz="4400" b="1" dirty="0">
                <a:solidFill>
                  <a:srgbClr val="002060"/>
                </a:solidFill>
              </a:rPr>
              <a:t>АЛГОРИТМ</a:t>
            </a:r>
            <a:endParaRPr lang="ru-RU" sz="1800" dirty="0"/>
          </a:p>
          <a:p>
            <a:pPr algn="ctr">
              <a:defRPr/>
            </a:pPr>
            <a:endParaRPr lang="ru-RU" sz="2800" b="1" dirty="0">
              <a:solidFill>
                <a:srgbClr val="002060"/>
              </a:solidFill>
            </a:endParaRPr>
          </a:p>
          <a:p>
            <a:pPr algn="ctr">
              <a:defRPr/>
            </a:pPr>
            <a:r>
              <a:rPr lang="ru-RU" sz="1800" dirty="0">
                <a:solidFill>
                  <a:srgbClr val="002060"/>
                </a:solidFill>
              </a:rPr>
              <a:t> БАЛАЛАРҒА ҚАРСЫ ЗОРЛЫҚҚА ЖАУАП БЕРУ,</a:t>
            </a:r>
          </a:p>
          <a:p>
            <a:pPr algn="ctr">
              <a:defRPr/>
            </a:pPr>
            <a:r>
              <a:rPr lang="ru-RU" sz="1800" dirty="0" err="1">
                <a:solidFill>
                  <a:srgbClr val="002060"/>
                </a:solidFill>
              </a:rPr>
              <a:t>Төтенше</a:t>
            </a:r>
            <a:r>
              <a:rPr lang="ru-RU" sz="1800" dirty="0">
                <a:solidFill>
                  <a:srgbClr val="002060"/>
                </a:solidFill>
              </a:rPr>
              <a:t> </a:t>
            </a:r>
            <a:r>
              <a:rPr lang="ru-RU" sz="1800" dirty="0" err="1">
                <a:solidFill>
                  <a:srgbClr val="002060"/>
                </a:solidFill>
              </a:rPr>
              <a:t>және</a:t>
            </a:r>
            <a:r>
              <a:rPr lang="ru-RU" sz="1800" dirty="0">
                <a:solidFill>
                  <a:srgbClr val="002060"/>
                </a:solidFill>
              </a:rPr>
              <a:t> </a:t>
            </a:r>
            <a:r>
              <a:rPr lang="ru-RU" sz="1800" dirty="0" err="1">
                <a:solidFill>
                  <a:srgbClr val="002060"/>
                </a:solidFill>
              </a:rPr>
              <a:t>төтенше</a:t>
            </a:r>
            <a:r>
              <a:rPr lang="ru-RU" sz="1800" dirty="0">
                <a:solidFill>
                  <a:srgbClr val="002060"/>
                </a:solidFill>
              </a:rPr>
              <a:t> </a:t>
            </a:r>
            <a:r>
              <a:rPr lang="ru-RU" sz="1800" dirty="0" err="1" smtClean="0">
                <a:solidFill>
                  <a:srgbClr val="002060"/>
                </a:solidFill>
              </a:rPr>
              <a:t>жағдайлардың</a:t>
            </a:r>
            <a:r>
              <a:rPr lang="ru-RU" sz="1800" dirty="0" smtClean="0">
                <a:solidFill>
                  <a:srgbClr val="002060"/>
                </a:solidFill>
              </a:rPr>
              <a:t> </a:t>
            </a:r>
            <a:r>
              <a:rPr lang="ru-RU" sz="1800" dirty="0" err="1" smtClean="0">
                <a:solidFill>
                  <a:srgbClr val="002060"/>
                </a:solidFill>
              </a:rPr>
              <a:t>алдын</a:t>
            </a:r>
            <a:r>
              <a:rPr lang="ru-RU" sz="1800" dirty="0" smtClean="0">
                <a:solidFill>
                  <a:srgbClr val="002060"/>
                </a:solidFill>
              </a:rPr>
              <a:t> </a:t>
            </a:r>
            <a:r>
              <a:rPr lang="ru-RU" sz="1800" dirty="0" err="1" smtClean="0">
                <a:solidFill>
                  <a:srgbClr val="002060"/>
                </a:solidFill>
              </a:rPr>
              <a:t>алу</a:t>
            </a:r>
            <a:r>
              <a:rPr lang="ru-RU" sz="1800" dirty="0" smtClean="0">
                <a:solidFill>
                  <a:srgbClr val="002060"/>
                </a:solidFill>
              </a:rPr>
              <a:t> </a:t>
            </a:r>
            <a:r>
              <a:rPr lang="ru-RU" sz="1800" dirty="0" err="1" smtClean="0">
                <a:solidFill>
                  <a:srgbClr val="002060"/>
                </a:solidFill>
              </a:rPr>
              <a:t>іс-шаралары</a:t>
            </a:r>
            <a:endParaRPr lang="ru-RU" sz="1800" dirty="0">
              <a:solidFill>
                <a:srgbClr val="002060"/>
              </a:solidFill>
            </a:endParaRPr>
          </a:p>
        </p:txBody>
      </p:sp>
      <p:sp>
        <p:nvSpPr>
          <p:cNvPr id="6" name="Google Shape;87;g1bc6e687a7d_0_0"/>
          <p:cNvSpPr/>
          <p:nvPr/>
        </p:nvSpPr>
        <p:spPr bwMode="auto">
          <a:xfrm>
            <a:off x="1105072" y="6844520"/>
            <a:ext cx="9920172" cy="584700"/>
          </a:xfrm>
          <a:prstGeom prst="rect">
            <a:avLst/>
          </a:prstGeom>
          <a:noFill/>
          <a:ln>
            <a:noFill/>
          </a:ln>
        </p:spPr>
        <p:txBody>
          <a:bodyPr spcFirstLastPara="1" wrap="square" lIns="84473" tIns="42225" rIns="84473" bIns="42225" anchor="t" anchorCtr="0">
            <a:noAutofit/>
          </a:bodyPr>
          <a:lstStyle/>
          <a:p>
            <a:pPr algn="ctr" defTabSz="844896">
              <a:lnSpc>
                <a:spcPct val="114999"/>
              </a:lnSpc>
              <a:spcBef>
                <a:spcPts val="1108"/>
              </a:spcBef>
              <a:buSzPts val="1100"/>
              <a:defRPr/>
            </a:pPr>
            <a:r>
              <a:rPr lang="kk-KZ" sz="1800" b="1">
                <a:solidFill>
                  <a:srgbClr val="002060"/>
                </a:solidFill>
              </a:rPr>
              <a:t>2023 </a:t>
            </a:r>
            <a:endParaRPr sz="1700" b="1">
              <a:solidFill>
                <a:srgbClr val="002060"/>
              </a:solidFill>
            </a:endParaRPr>
          </a:p>
        </p:txBody>
      </p:sp>
      <p:pic>
        <p:nvPicPr>
          <p:cNvPr id="7" name="Google Shape;187;g1bf661cb28c_1_88"/>
          <p:cNvPicPr/>
          <p:nvPr/>
        </p:nvPicPr>
        <p:blipFill>
          <a:blip r:embed="rId2">
            <a:alphaModFix/>
          </a:blip>
          <a:stretch/>
        </p:blipFill>
        <p:spPr bwMode="auto">
          <a:xfrm>
            <a:off x="2429995" y="2972225"/>
            <a:ext cx="7270323" cy="2614226"/>
          </a:xfrm>
          <a:prstGeom prst="rect">
            <a:avLst/>
          </a:prstGeom>
          <a:noFill/>
          <a:ln>
            <a:noFill/>
          </a:ln>
        </p:spPr>
      </p:pic>
      <p:sp>
        <p:nvSpPr>
          <p:cNvPr id="9" name="Номер слайда 2"/>
          <p:cNvSpPr>
            <a:spLocks noGrp="1"/>
          </p:cNvSpPr>
          <p:nvPr>
            <p:ph type="sldNum" idx="12"/>
          </p:nvPr>
        </p:nvSpPr>
        <p:spPr bwMode="auto"/>
        <p:txBody>
          <a:bodyPr/>
          <a:lstStyle/>
          <a:p>
            <a:pPr defTabSz="844896">
              <a:defRPr/>
            </a:pPr>
            <a:fld id="{00000000-1234-1234-1234-123412341234}" type="slidenum">
              <a:rPr lang="en-US"/>
              <a:pPr defTabSz="844896">
                <a:defRPr/>
              </a:pPr>
              <a:t>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53;g1bc6e687a7d_0_1609"/>
          <p:cNvSpPr/>
          <p:nvPr/>
        </p:nvSpPr>
        <p:spPr bwMode="auto">
          <a:xfrm>
            <a:off x="138025" y="92425"/>
            <a:ext cx="12101700" cy="9480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a:solidFill>
                  <a:srgbClr val="002060"/>
                </a:solidFill>
              </a:rPr>
              <a:t>БІЛІМ БЕРУ ҰЙЫМДАРЫ ҚЫЗМЕТКЕРЛЕРІНІҢ, </a:t>
            </a:r>
            <a:r>
              <a:rPr lang="ru-RU" sz="1600" b="1" dirty="0" smtClean="0">
                <a:solidFill>
                  <a:srgbClr val="002060"/>
                </a:solidFill>
              </a:rPr>
              <a:t>ОҚУШЫЛАРДЫҢ ЖӘНЕ МҰҒАЛІМДЕРДІҢ</a:t>
            </a:r>
          </a:p>
          <a:p>
            <a:pPr lvl="0" algn="ctr">
              <a:lnSpc>
                <a:spcPct val="114999"/>
              </a:lnSpc>
              <a:spcBef>
                <a:spcPts val="1200"/>
              </a:spcBef>
              <a:buSzPts val="1100"/>
              <a:defRPr/>
            </a:pPr>
            <a:r>
              <a:rPr lang="ru-RU" sz="1600" b="1" dirty="0" smtClean="0">
                <a:solidFill>
                  <a:srgbClr val="002060"/>
                </a:solidFill>
              </a:rPr>
              <a:t> ТӨТЕНШЕ  </a:t>
            </a:r>
            <a:r>
              <a:rPr lang="ru-RU" sz="1600" b="1" dirty="0">
                <a:solidFill>
                  <a:srgbClr val="002060"/>
                </a:solidFill>
              </a:rPr>
              <a:t>ЖАҒДАЙЛАР КӨРІНІСІНДЕГІ </a:t>
            </a:r>
            <a:r>
              <a:rPr lang="ru-RU" sz="1600" b="1" dirty="0" smtClean="0">
                <a:solidFill>
                  <a:srgbClr val="002060"/>
                </a:solidFill>
              </a:rPr>
              <a:t>ІС- ӘРЕКЕТ </a:t>
            </a:r>
            <a:r>
              <a:rPr lang="ru-RU" sz="1600" b="1" dirty="0">
                <a:solidFill>
                  <a:srgbClr val="002060"/>
                </a:solidFill>
              </a:rPr>
              <a:t>АЛГОРИТМІ</a:t>
            </a:r>
            <a:endParaRPr sz="1600" b="1" dirty="0">
              <a:solidFill>
                <a:srgbClr val="002060"/>
              </a:solidFill>
            </a:endParaRPr>
          </a:p>
        </p:txBody>
      </p:sp>
      <p:sp>
        <p:nvSpPr>
          <p:cNvPr id="5" name="Google Shape;654;g1bc6e687a7d_0_1609"/>
          <p:cNvSpPr/>
          <p:nvPr/>
        </p:nvSpPr>
        <p:spPr bwMode="auto">
          <a:xfrm>
            <a:off x="1949375" y="1157296"/>
            <a:ext cx="8380200" cy="334800"/>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Өрт</a:t>
            </a:r>
            <a:r>
              <a:rPr lang="ru-RU" sz="1600" b="1" dirty="0">
                <a:solidFill>
                  <a:schemeClr val="dk1"/>
                </a:solidFill>
              </a:rPr>
              <a:t> (</a:t>
            </a:r>
            <a:r>
              <a:rPr lang="ru-RU" sz="1600" b="1" dirty="0" err="1">
                <a:solidFill>
                  <a:schemeClr val="dk1"/>
                </a:solidFill>
              </a:rPr>
              <a:t>жарылыс</a:t>
            </a:r>
            <a:r>
              <a:rPr lang="ru-RU" sz="1600" b="1" dirty="0">
                <a:solidFill>
                  <a:schemeClr val="dk1"/>
                </a:solidFill>
              </a:rPr>
              <a:t>)</a:t>
            </a:r>
            <a:endParaRPr sz="1600" b="1" i="0" u="none" strike="noStrike" cap="none" dirty="0">
              <a:solidFill>
                <a:schemeClr val="dk1"/>
              </a:solidFill>
              <a:latin typeface="Arial"/>
              <a:ea typeface="Arial"/>
              <a:cs typeface="Arial"/>
            </a:endParaRPr>
          </a:p>
        </p:txBody>
      </p:sp>
      <p:sp>
        <p:nvSpPr>
          <p:cNvPr id="6" name="Google Shape;655;g1bc6e687a7d_0_1609"/>
          <p:cNvSpPr/>
          <p:nvPr/>
        </p:nvSpPr>
        <p:spPr bwMode="auto">
          <a:xfrm>
            <a:off x="6848537" y="1998974"/>
            <a:ext cx="23907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656;g1bc6e687a7d_0_1609"/>
          <p:cNvSpPr/>
          <p:nvPr/>
        </p:nvSpPr>
        <p:spPr bwMode="auto">
          <a:xfrm>
            <a:off x="3439958" y="1998974"/>
            <a:ext cx="33000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657;g1bc6e687a7d_0_1609"/>
          <p:cNvSpPr/>
          <p:nvPr/>
        </p:nvSpPr>
        <p:spPr bwMode="auto">
          <a:xfrm>
            <a:off x="597150" y="1998974"/>
            <a:ext cx="27738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658;g1bc6e687a7d_0_1609"/>
          <p:cNvSpPr/>
          <p:nvPr/>
        </p:nvSpPr>
        <p:spPr bwMode="auto">
          <a:xfrm>
            <a:off x="655150" y="2116684"/>
            <a:ext cx="2535900" cy="17073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бұл</a:t>
            </a:r>
            <a:r>
              <a:rPr lang="ru-RU" sz="1300" dirty="0">
                <a:solidFill>
                  <a:schemeClr val="dk1"/>
                </a:solidFill>
              </a:rPr>
              <a:t> </a:t>
            </a:r>
            <a:r>
              <a:rPr lang="ru-RU" sz="1300" dirty="0" err="1">
                <a:solidFill>
                  <a:schemeClr val="dk1"/>
                </a:solidFill>
              </a:rPr>
              <a:t>туралы</a:t>
            </a:r>
            <a:r>
              <a:rPr lang="ru-RU" sz="1300" dirty="0">
                <a:solidFill>
                  <a:schemeClr val="dk1"/>
                </a:solidFill>
              </a:rPr>
              <a:t> 101 </a:t>
            </a:r>
            <a:r>
              <a:rPr lang="ru-RU" sz="1300" dirty="0" err="1">
                <a:solidFill>
                  <a:schemeClr val="dk1"/>
                </a:solidFill>
              </a:rPr>
              <a:t>нөмірі</a:t>
            </a:r>
            <a:r>
              <a:rPr lang="ru-RU" sz="1300" dirty="0">
                <a:solidFill>
                  <a:schemeClr val="dk1"/>
                </a:solidFill>
              </a:rPr>
              <a:t> </a:t>
            </a:r>
            <a:r>
              <a:rPr lang="ru-RU" sz="1300" dirty="0" err="1">
                <a:solidFill>
                  <a:schemeClr val="dk1"/>
                </a:solidFill>
              </a:rPr>
              <a:t>бойынша</a:t>
            </a:r>
            <a:r>
              <a:rPr lang="ru-RU" sz="1300" dirty="0">
                <a:solidFill>
                  <a:schemeClr val="dk1"/>
                </a:solidFill>
              </a:rPr>
              <a:t> </a:t>
            </a:r>
            <a:r>
              <a:rPr lang="ru-RU" sz="1300" dirty="0" err="1">
                <a:solidFill>
                  <a:schemeClr val="dk1"/>
                </a:solidFill>
              </a:rPr>
              <a:t>мемлекеттік</a:t>
            </a:r>
            <a:r>
              <a:rPr lang="ru-RU" sz="1300" dirty="0">
                <a:solidFill>
                  <a:schemeClr val="dk1"/>
                </a:solidFill>
              </a:rPr>
              <a:t> </a:t>
            </a:r>
            <a:r>
              <a:rPr lang="ru-RU" sz="1300" dirty="0" err="1">
                <a:solidFill>
                  <a:schemeClr val="dk1"/>
                </a:solidFill>
              </a:rPr>
              <a:t>өртке</a:t>
            </a:r>
            <a:r>
              <a:rPr lang="ru-RU" sz="1300" dirty="0">
                <a:solidFill>
                  <a:schemeClr val="dk1"/>
                </a:solidFill>
              </a:rPr>
              <a:t> </a:t>
            </a:r>
            <a:r>
              <a:rPr lang="ru-RU" sz="1300" dirty="0" err="1">
                <a:solidFill>
                  <a:schemeClr val="dk1"/>
                </a:solidFill>
              </a:rPr>
              <a:t>қарсы</a:t>
            </a:r>
            <a:r>
              <a:rPr lang="ru-RU" sz="1300" dirty="0">
                <a:solidFill>
                  <a:schemeClr val="dk1"/>
                </a:solidFill>
              </a:rPr>
              <a:t> </a:t>
            </a:r>
            <a:r>
              <a:rPr lang="ru-RU" sz="1300" dirty="0" err="1">
                <a:solidFill>
                  <a:schemeClr val="dk1"/>
                </a:solidFill>
              </a:rPr>
              <a:t>қызметке</a:t>
            </a:r>
            <a:r>
              <a:rPr lang="ru-RU" sz="1300" dirty="0">
                <a:solidFill>
                  <a:schemeClr val="dk1"/>
                </a:solidFill>
              </a:rPr>
              <a:t> </a:t>
            </a:r>
            <a:r>
              <a:rPr lang="ru-RU" sz="1300" dirty="0" err="1" smtClean="0">
                <a:solidFill>
                  <a:schemeClr val="dk1"/>
                </a:solidFill>
              </a:rPr>
              <a:t>немесе</a:t>
            </a:r>
            <a:r>
              <a:rPr lang="ru-RU" sz="1300" dirty="0" smtClean="0">
                <a:solidFill>
                  <a:schemeClr val="dk1"/>
                </a:solidFill>
              </a:rPr>
              <a:t> </a:t>
            </a:r>
            <a:r>
              <a:rPr lang="ru-RU" sz="1300" dirty="0">
                <a:solidFill>
                  <a:schemeClr val="dk1"/>
                </a:solidFill>
              </a:rPr>
              <a:t>112 </a:t>
            </a:r>
            <a:r>
              <a:rPr lang="ru-RU" sz="1300" dirty="0" err="1">
                <a:solidFill>
                  <a:schemeClr val="dk1"/>
                </a:solidFill>
              </a:rPr>
              <a:t>бірыңғай</a:t>
            </a:r>
            <a:r>
              <a:rPr lang="ru-RU" sz="1300" dirty="0">
                <a:solidFill>
                  <a:schemeClr val="dk1"/>
                </a:solidFill>
              </a:rPr>
              <a:t> </a:t>
            </a:r>
            <a:r>
              <a:rPr lang="ru-RU" sz="1300" dirty="0" err="1">
                <a:solidFill>
                  <a:schemeClr val="dk1"/>
                </a:solidFill>
              </a:rPr>
              <a:t>кезекшілік-диспетчерлік</a:t>
            </a:r>
            <a:r>
              <a:rPr lang="ru-RU" sz="1300" dirty="0">
                <a:solidFill>
                  <a:schemeClr val="dk1"/>
                </a:solidFill>
              </a:rPr>
              <a:t> </a:t>
            </a:r>
            <a:r>
              <a:rPr lang="ru-RU" sz="1300" dirty="0" err="1">
                <a:solidFill>
                  <a:schemeClr val="dk1"/>
                </a:solidFill>
              </a:rPr>
              <a:t>қызметіне</a:t>
            </a:r>
            <a:r>
              <a:rPr lang="ru-RU" sz="1300" dirty="0">
                <a:solidFill>
                  <a:schemeClr val="dk1"/>
                </a:solidFill>
              </a:rPr>
              <a:t> телефон </a:t>
            </a:r>
            <a:r>
              <a:rPr lang="ru-RU" sz="1300" dirty="0" err="1">
                <a:solidFill>
                  <a:schemeClr val="dk1"/>
                </a:solidFill>
              </a:rPr>
              <a:t>арқылы</a:t>
            </a:r>
            <a:r>
              <a:rPr lang="ru-RU" sz="1300" dirty="0">
                <a:solidFill>
                  <a:schemeClr val="dk1"/>
                </a:solidFill>
              </a:rPr>
              <a:t> </a:t>
            </a:r>
            <a:r>
              <a:rPr lang="ru-RU" sz="1300" dirty="0" err="1">
                <a:solidFill>
                  <a:schemeClr val="dk1"/>
                </a:solidFill>
              </a:rPr>
              <a:t>дереу</a:t>
            </a:r>
            <a:r>
              <a:rPr lang="ru-RU" sz="1300" dirty="0">
                <a:solidFill>
                  <a:schemeClr val="dk1"/>
                </a:solidFill>
              </a:rPr>
              <a:t> </a:t>
            </a:r>
            <a:r>
              <a:rPr lang="ru-RU" sz="1300" dirty="0" err="1">
                <a:solidFill>
                  <a:schemeClr val="dk1"/>
                </a:solidFill>
              </a:rPr>
              <a:t>хабарлаңыз</a:t>
            </a:r>
            <a:r>
              <a:rPr lang="ru-RU" sz="1300" dirty="0">
                <a:solidFill>
                  <a:schemeClr val="dk1"/>
                </a:solidFill>
              </a:rPr>
              <a:t>.</a:t>
            </a:r>
            <a:endParaRPr sz="1300" b="0" i="0" u="none" strike="noStrike" cap="none" dirty="0">
              <a:solidFill>
                <a:schemeClr val="dk1"/>
              </a:solidFill>
              <a:latin typeface="Arial"/>
              <a:ea typeface="Arial"/>
              <a:cs typeface="Arial"/>
            </a:endParaRPr>
          </a:p>
        </p:txBody>
      </p:sp>
      <p:sp>
        <p:nvSpPr>
          <p:cNvPr id="10" name="Google Shape;659;g1bc6e687a7d_0_1609"/>
          <p:cNvSpPr/>
          <p:nvPr/>
        </p:nvSpPr>
        <p:spPr bwMode="auto">
          <a:xfrm>
            <a:off x="3613829" y="2299159"/>
            <a:ext cx="2967300" cy="15477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адамдарды</a:t>
            </a:r>
            <a:r>
              <a:rPr lang="ru-RU" sz="1300" dirty="0">
                <a:solidFill>
                  <a:schemeClr val="dk1"/>
                </a:solidFill>
              </a:rPr>
              <a:t> </a:t>
            </a:r>
            <a:r>
              <a:rPr lang="ru-RU" sz="1300" dirty="0" err="1">
                <a:solidFill>
                  <a:schemeClr val="dk1"/>
                </a:solidFill>
              </a:rPr>
              <a:t>құтқару</a:t>
            </a:r>
            <a:r>
              <a:rPr lang="ru-RU" sz="1300" dirty="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эвакуациялау</a:t>
            </a:r>
            <a:r>
              <a:rPr lang="ru-RU" sz="1300" dirty="0">
                <a:solidFill>
                  <a:schemeClr val="dk1"/>
                </a:solidFill>
              </a:rPr>
              <a:t>, </a:t>
            </a:r>
            <a:r>
              <a:rPr lang="ru-RU" sz="1300" dirty="0" err="1">
                <a:solidFill>
                  <a:schemeClr val="dk1"/>
                </a:solidFill>
              </a:rPr>
              <a:t>өртті</a:t>
            </a:r>
            <a:r>
              <a:rPr lang="ru-RU" sz="1300" dirty="0">
                <a:solidFill>
                  <a:schemeClr val="dk1"/>
                </a:solidFill>
              </a:rPr>
              <a:t> </a:t>
            </a:r>
            <a:r>
              <a:rPr lang="ru-RU" sz="1300" dirty="0" err="1">
                <a:solidFill>
                  <a:schemeClr val="dk1"/>
                </a:solidFill>
              </a:rPr>
              <a:t>бастапқы</a:t>
            </a:r>
            <a:r>
              <a:rPr lang="ru-RU" sz="1300" dirty="0">
                <a:solidFill>
                  <a:schemeClr val="dk1"/>
                </a:solidFill>
              </a:rPr>
              <a:t> </a:t>
            </a:r>
            <a:r>
              <a:rPr lang="ru-RU" sz="1300" dirty="0" err="1">
                <a:solidFill>
                  <a:schemeClr val="dk1"/>
                </a:solidFill>
              </a:rPr>
              <a:t>өрт</a:t>
            </a:r>
            <a:r>
              <a:rPr lang="ru-RU" sz="1300" dirty="0">
                <a:solidFill>
                  <a:schemeClr val="dk1"/>
                </a:solidFill>
              </a:rPr>
              <a:t> </a:t>
            </a:r>
            <a:r>
              <a:rPr lang="ru-RU" sz="1300" dirty="0" err="1">
                <a:solidFill>
                  <a:schemeClr val="dk1"/>
                </a:solidFill>
              </a:rPr>
              <a:t>сөндіру</a:t>
            </a:r>
            <a:r>
              <a:rPr lang="ru-RU" sz="1300" dirty="0">
                <a:solidFill>
                  <a:schemeClr val="dk1"/>
                </a:solidFill>
              </a:rPr>
              <a:t> </a:t>
            </a:r>
            <a:r>
              <a:rPr lang="ru-RU" sz="1300" dirty="0" err="1">
                <a:solidFill>
                  <a:schemeClr val="dk1"/>
                </a:solidFill>
              </a:rPr>
              <a:t>құралдарымен</a:t>
            </a:r>
            <a:r>
              <a:rPr lang="ru-RU" sz="1300" dirty="0">
                <a:solidFill>
                  <a:schemeClr val="dk1"/>
                </a:solidFill>
              </a:rPr>
              <a:t> </a:t>
            </a:r>
            <a:r>
              <a:rPr lang="ru-RU" sz="1300" dirty="0" err="1">
                <a:solidFill>
                  <a:schemeClr val="dk1"/>
                </a:solidFill>
              </a:rPr>
              <a:t>сөндіру</a:t>
            </a:r>
            <a:r>
              <a:rPr lang="ru-RU" sz="1300" dirty="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материалдық</a:t>
            </a:r>
            <a:r>
              <a:rPr lang="ru-RU" sz="1300" dirty="0">
                <a:solidFill>
                  <a:schemeClr val="dk1"/>
                </a:solidFill>
              </a:rPr>
              <a:t> </a:t>
            </a:r>
            <a:r>
              <a:rPr lang="ru-RU" sz="1300" dirty="0" err="1">
                <a:solidFill>
                  <a:schemeClr val="dk1"/>
                </a:solidFill>
              </a:rPr>
              <a:t>құндылықтарды</a:t>
            </a:r>
            <a:r>
              <a:rPr lang="ru-RU" sz="1300" dirty="0">
                <a:solidFill>
                  <a:schemeClr val="dk1"/>
                </a:solidFill>
              </a:rPr>
              <a:t> </a:t>
            </a:r>
            <a:r>
              <a:rPr lang="ru-RU" sz="1300" dirty="0" err="1">
                <a:solidFill>
                  <a:schemeClr val="dk1"/>
                </a:solidFill>
              </a:rPr>
              <a:t>сақтау</a:t>
            </a:r>
            <a:r>
              <a:rPr lang="ru-RU" sz="1300" dirty="0">
                <a:solidFill>
                  <a:schemeClr val="dk1"/>
                </a:solidFill>
              </a:rPr>
              <a:t> </a:t>
            </a:r>
            <a:r>
              <a:rPr lang="ru-RU" sz="1300" dirty="0" err="1">
                <a:solidFill>
                  <a:schemeClr val="dk1"/>
                </a:solidFill>
              </a:rPr>
              <a:t>бойынша</a:t>
            </a:r>
            <a:r>
              <a:rPr lang="ru-RU" sz="1300" dirty="0">
                <a:solidFill>
                  <a:schemeClr val="dk1"/>
                </a:solidFill>
              </a:rPr>
              <a:t> </a:t>
            </a:r>
            <a:r>
              <a:rPr lang="ru-RU" sz="1300" dirty="0" err="1">
                <a:solidFill>
                  <a:schemeClr val="dk1"/>
                </a:solidFill>
              </a:rPr>
              <a:t>барлық</a:t>
            </a:r>
            <a:r>
              <a:rPr lang="ru-RU" sz="1300" dirty="0">
                <a:solidFill>
                  <a:schemeClr val="dk1"/>
                </a:solidFill>
              </a:rPr>
              <a:t> </a:t>
            </a:r>
            <a:r>
              <a:rPr lang="ru-RU" sz="1300" dirty="0" err="1">
                <a:solidFill>
                  <a:schemeClr val="dk1"/>
                </a:solidFill>
              </a:rPr>
              <a:t>мүмкін</a:t>
            </a:r>
            <a:r>
              <a:rPr lang="ru-RU" sz="1300" dirty="0">
                <a:solidFill>
                  <a:schemeClr val="dk1"/>
                </a:solidFill>
              </a:rPr>
              <a:t> </a:t>
            </a:r>
            <a:r>
              <a:rPr lang="ru-RU" sz="1300" dirty="0" err="1">
                <a:solidFill>
                  <a:schemeClr val="dk1"/>
                </a:solidFill>
              </a:rPr>
              <a:t>болатын</a:t>
            </a:r>
            <a:r>
              <a:rPr lang="ru-RU" sz="1300" dirty="0">
                <a:solidFill>
                  <a:schemeClr val="dk1"/>
                </a:solidFill>
              </a:rPr>
              <a:t> </a:t>
            </a:r>
            <a:r>
              <a:rPr lang="ru-RU" sz="1300" dirty="0" err="1">
                <a:solidFill>
                  <a:schemeClr val="dk1"/>
                </a:solidFill>
              </a:rPr>
              <a:t>шараларды</a:t>
            </a:r>
            <a:r>
              <a:rPr lang="ru-RU" sz="1300" dirty="0">
                <a:solidFill>
                  <a:schemeClr val="dk1"/>
                </a:solidFill>
              </a:rPr>
              <a:t> </a:t>
            </a:r>
            <a:r>
              <a:rPr lang="ru-RU" sz="1300" dirty="0" err="1">
                <a:solidFill>
                  <a:schemeClr val="dk1"/>
                </a:solidFill>
              </a:rPr>
              <a:t>қабылдау</a:t>
            </a:r>
            <a:endParaRPr sz="1300" b="0" i="0" u="none" strike="noStrike" cap="none" dirty="0">
              <a:solidFill>
                <a:schemeClr val="dk1"/>
              </a:solidFill>
              <a:latin typeface="Arial"/>
              <a:ea typeface="Arial"/>
              <a:cs typeface="Arial"/>
            </a:endParaRPr>
          </a:p>
        </p:txBody>
      </p:sp>
      <p:sp>
        <p:nvSpPr>
          <p:cNvPr id="11" name="Google Shape;660;g1bc6e687a7d_0_1609"/>
          <p:cNvSpPr/>
          <p:nvPr/>
        </p:nvSpPr>
        <p:spPr bwMode="auto">
          <a:xfrm>
            <a:off x="3146842" y="2827112"/>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661;g1bc6e687a7d_0_1609"/>
          <p:cNvSpPr/>
          <p:nvPr/>
        </p:nvSpPr>
        <p:spPr bwMode="auto">
          <a:xfrm>
            <a:off x="6509796" y="2827112"/>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662;g1bc6e687a7d_0_1609"/>
          <p:cNvSpPr/>
          <p:nvPr/>
        </p:nvSpPr>
        <p:spPr bwMode="auto">
          <a:xfrm>
            <a:off x="9369067" y="1998974"/>
            <a:ext cx="26109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663;g1bc6e687a7d_0_1609"/>
          <p:cNvSpPr/>
          <p:nvPr/>
        </p:nvSpPr>
        <p:spPr bwMode="auto">
          <a:xfrm>
            <a:off x="9660928" y="2116684"/>
            <a:ext cx="2169300" cy="15477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қажет</a:t>
            </a:r>
            <a:r>
              <a:rPr lang="ru-RU" sz="1300" dirty="0">
                <a:solidFill>
                  <a:schemeClr val="dk1"/>
                </a:solidFill>
              </a:rPr>
              <a:t> </a:t>
            </a:r>
            <a:r>
              <a:rPr lang="ru-RU" sz="1300" dirty="0" err="1">
                <a:solidFill>
                  <a:schemeClr val="dk1"/>
                </a:solidFill>
              </a:rPr>
              <a:t>болған</a:t>
            </a:r>
            <a:r>
              <a:rPr lang="ru-RU" sz="1300" dirty="0">
                <a:solidFill>
                  <a:schemeClr val="dk1"/>
                </a:solidFill>
              </a:rPr>
              <a:t> </a:t>
            </a:r>
            <a:r>
              <a:rPr lang="ru-RU" sz="1300" dirty="0" err="1">
                <a:solidFill>
                  <a:schemeClr val="dk1"/>
                </a:solidFill>
              </a:rPr>
              <a:t>жағдайда</a:t>
            </a:r>
            <a:r>
              <a:rPr lang="ru-RU" sz="1300" dirty="0">
                <a:solidFill>
                  <a:schemeClr val="dk1"/>
                </a:solidFill>
              </a:rPr>
              <a:t> </a:t>
            </a:r>
            <a:r>
              <a:rPr lang="ru-RU" sz="1300" dirty="0" err="1">
                <a:solidFill>
                  <a:schemeClr val="dk1"/>
                </a:solidFill>
              </a:rPr>
              <a:t>электр</a:t>
            </a:r>
            <a:r>
              <a:rPr lang="ru-RU" sz="1300" dirty="0">
                <a:solidFill>
                  <a:schemeClr val="dk1"/>
                </a:solidFill>
              </a:rPr>
              <a:t> </a:t>
            </a:r>
            <a:r>
              <a:rPr lang="ru-RU" sz="1300" dirty="0" err="1">
                <a:solidFill>
                  <a:schemeClr val="dk1"/>
                </a:solidFill>
              </a:rPr>
              <a:t>қуатын</a:t>
            </a:r>
            <a:r>
              <a:rPr lang="ru-RU" sz="1300" dirty="0">
                <a:solidFill>
                  <a:schemeClr val="dk1"/>
                </a:solidFill>
              </a:rPr>
              <a:t> </a:t>
            </a:r>
            <a:r>
              <a:rPr lang="ru-RU" sz="1300" dirty="0" err="1">
                <a:solidFill>
                  <a:schemeClr val="dk1"/>
                </a:solidFill>
              </a:rPr>
              <a:t>өшіріңіз</a:t>
            </a:r>
            <a:r>
              <a:rPr lang="ru-RU" sz="1300" dirty="0">
                <a:solidFill>
                  <a:schemeClr val="dk1"/>
                </a:solidFill>
              </a:rPr>
              <a:t> (</a:t>
            </a:r>
            <a:r>
              <a:rPr lang="ru-RU" sz="1300" dirty="0" err="1">
                <a:solidFill>
                  <a:schemeClr val="dk1"/>
                </a:solidFill>
              </a:rPr>
              <a:t>өртке</a:t>
            </a:r>
            <a:r>
              <a:rPr lang="ru-RU" sz="1300" dirty="0">
                <a:solidFill>
                  <a:schemeClr val="dk1"/>
                </a:solidFill>
              </a:rPr>
              <a:t> </a:t>
            </a:r>
            <a:r>
              <a:rPr lang="ru-RU" sz="1300" dirty="0" err="1">
                <a:solidFill>
                  <a:schemeClr val="dk1"/>
                </a:solidFill>
              </a:rPr>
              <a:t>қарсы</a:t>
            </a:r>
            <a:r>
              <a:rPr lang="ru-RU" sz="1300" dirty="0">
                <a:solidFill>
                  <a:schemeClr val="dk1"/>
                </a:solidFill>
              </a:rPr>
              <a:t> </a:t>
            </a:r>
            <a:r>
              <a:rPr lang="ru-RU" sz="1300" dirty="0" err="1">
                <a:solidFill>
                  <a:schemeClr val="dk1"/>
                </a:solidFill>
              </a:rPr>
              <a:t>жүйелерді</a:t>
            </a:r>
            <a:r>
              <a:rPr lang="ru-RU" sz="1300" dirty="0">
                <a:solidFill>
                  <a:schemeClr val="dk1"/>
                </a:solidFill>
              </a:rPr>
              <a:t> </a:t>
            </a:r>
            <a:r>
              <a:rPr lang="ru-RU" sz="1300" dirty="0" err="1">
                <a:solidFill>
                  <a:schemeClr val="dk1"/>
                </a:solidFill>
              </a:rPr>
              <a:t>қоспағанда</a:t>
            </a:r>
            <a:r>
              <a:rPr lang="ru-RU" sz="1300" dirty="0">
                <a:solidFill>
                  <a:schemeClr val="dk1"/>
                </a:solidFill>
              </a:rPr>
              <a:t>), </a:t>
            </a:r>
            <a:r>
              <a:rPr lang="ru-RU" sz="1300" dirty="0" err="1">
                <a:solidFill>
                  <a:schemeClr val="dk1"/>
                </a:solidFill>
              </a:rPr>
              <a:t>желдету</a:t>
            </a:r>
            <a:r>
              <a:rPr lang="ru-RU" sz="1300" dirty="0">
                <a:solidFill>
                  <a:schemeClr val="dk1"/>
                </a:solidFill>
              </a:rPr>
              <a:t> </a:t>
            </a:r>
            <a:r>
              <a:rPr lang="ru-RU" sz="1300" dirty="0" err="1">
                <a:solidFill>
                  <a:schemeClr val="dk1"/>
                </a:solidFill>
              </a:rPr>
              <a:t>жүйелерінің</a:t>
            </a:r>
            <a:r>
              <a:rPr lang="ru-RU" sz="1300" dirty="0">
                <a:solidFill>
                  <a:schemeClr val="dk1"/>
                </a:solidFill>
              </a:rPr>
              <a:t> </a:t>
            </a:r>
            <a:r>
              <a:rPr lang="ru-RU" sz="1300" dirty="0" err="1">
                <a:solidFill>
                  <a:schemeClr val="dk1"/>
                </a:solidFill>
              </a:rPr>
              <a:t>жұмысын</a:t>
            </a:r>
            <a:r>
              <a:rPr lang="ru-RU" sz="1300" dirty="0">
                <a:solidFill>
                  <a:schemeClr val="dk1"/>
                </a:solidFill>
              </a:rPr>
              <a:t> </a:t>
            </a:r>
            <a:r>
              <a:rPr lang="ru-RU" sz="1300" dirty="0" err="1">
                <a:solidFill>
                  <a:schemeClr val="dk1"/>
                </a:solidFill>
              </a:rPr>
              <a:t>тоқтатыңыз</a:t>
            </a:r>
            <a:endParaRPr sz="1300" b="0" i="0" u="none" strike="noStrike" cap="none" dirty="0">
              <a:solidFill>
                <a:schemeClr val="dk1"/>
              </a:solidFill>
              <a:latin typeface="Arial"/>
              <a:ea typeface="Arial"/>
              <a:cs typeface="Arial"/>
            </a:endParaRPr>
          </a:p>
        </p:txBody>
      </p:sp>
      <p:sp>
        <p:nvSpPr>
          <p:cNvPr id="15" name="Google Shape;664;g1bc6e687a7d_0_1609"/>
          <p:cNvSpPr/>
          <p:nvPr/>
        </p:nvSpPr>
        <p:spPr bwMode="auto">
          <a:xfrm>
            <a:off x="9091945" y="2827112"/>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665;g1bc6e687a7d_0_1609"/>
          <p:cNvSpPr/>
          <p:nvPr/>
        </p:nvSpPr>
        <p:spPr bwMode="auto">
          <a:xfrm>
            <a:off x="1507295" y="1608975"/>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kk-KZ" sz="1600" b="1" dirty="0" smtClean="0"/>
              <a:t>ҰЙЫМ БАСШЫСЫНЫҢ ІС-ӘРЕКЕТІ</a:t>
            </a:r>
            <a:endParaRPr sz="1600" b="1" i="0" u="none" strike="noStrike" cap="none" dirty="0">
              <a:solidFill>
                <a:schemeClr val="dk1"/>
              </a:solidFill>
              <a:latin typeface="Arial"/>
              <a:ea typeface="Arial"/>
              <a:cs typeface="Arial"/>
            </a:endParaRPr>
          </a:p>
        </p:txBody>
      </p:sp>
      <p:sp>
        <p:nvSpPr>
          <p:cNvPr id="17" name="Google Shape;666;g1bc6e687a7d_0_1609"/>
          <p:cNvSpPr/>
          <p:nvPr/>
        </p:nvSpPr>
        <p:spPr bwMode="auto">
          <a:xfrm>
            <a:off x="6907685" y="2264838"/>
            <a:ext cx="2202000" cy="13752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өртке</a:t>
            </a:r>
            <a:r>
              <a:rPr lang="ru-RU" sz="1300" dirty="0">
                <a:solidFill>
                  <a:schemeClr val="dk1"/>
                </a:solidFill>
              </a:rPr>
              <a:t> </a:t>
            </a:r>
            <a:r>
              <a:rPr lang="ru-RU" sz="1300" dirty="0" err="1">
                <a:solidFill>
                  <a:schemeClr val="dk1"/>
                </a:solidFill>
              </a:rPr>
              <a:t>қарсы</a:t>
            </a:r>
            <a:r>
              <a:rPr lang="ru-RU" sz="1300" dirty="0">
                <a:solidFill>
                  <a:schemeClr val="dk1"/>
                </a:solidFill>
              </a:rPr>
              <a:t> </a:t>
            </a:r>
            <a:r>
              <a:rPr lang="ru-RU" sz="1300" dirty="0" err="1">
                <a:solidFill>
                  <a:schemeClr val="dk1"/>
                </a:solidFill>
              </a:rPr>
              <a:t>автоматты</a:t>
            </a:r>
            <a:r>
              <a:rPr lang="ru-RU" sz="1300" dirty="0">
                <a:solidFill>
                  <a:schemeClr val="dk1"/>
                </a:solidFill>
              </a:rPr>
              <a:t> </a:t>
            </a:r>
            <a:r>
              <a:rPr lang="ru-RU" sz="1300" dirty="0" err="1">
                <a:solidFill>
                  <a:schemeClr val="dk1"/>
                </a:solidFill>
              </a:rPr>
              <a:t>жүйелердің</a:t>
            </a:r>
            <a:r>
              <a:rPr lang="ru-RU" sz="1300" dirty="0">
                <a:solidFill>
                  <a:schemeClr val="dk1"/>
                </a:solidFill>
              </a:rPr>
              <a:t> </a:t>
            </a:r>
            <a:r>
              <a:rPr lang="ru-RU" sz="1300" dirty="0" err="1">
                <a:solidFill>
                  <a:schemeClr val="dk1"/>
                </a:solidFill>
              </a:rPr>
              <a:t>іске</a:t>
            </a:r>
            <a:r>
              <a:rPr lang="ru-RU" sz="1300" dirty="0">
                <a:solidFill>
                  <a:schemeClr val="dk1"/>
                </a:solidFill>
              </a:rPr>
              <a:t> </a:t>
            </a:r>
            <a:r>
              <a:rPr lang="ru-RU" sz="1300" dirty="0" err="1">
                <a:solidFill>
                  <a:schemeClr val="dk1"/>
                </a:solidFill>
              </a:rPr>
              <a:t>қосылуын</a:t>
            </a:r>
            <a:r>
              <a:rPr lang="ru-RU" sz="1300" dirty="0">
                <a:solidFill>
                  <a:schemeClr val="dk1"/>
                </a:solidFill>
              </a:rPr>
              <a:t> </a:t>
            </a:r>
            <a:r>
              <a:rPr lang="ru-RU" sz="1300" dirty="0" err="1">
                <a:solidFill>
                  <a:schemeClr val="dk1"/>
                </a:solidFill>
              </a:rPr>
              <a:t>тексеру</a:t>
            </a:r>
            <a:r>
              <a:rPr lang="ru-RU" sz="1300" dirty="0">
                <a:solidFill>
                  <a:schemeClr val="dk1"/>
                </a:solidFill>
              </a:rPr>
              <a:t> (</a:t>
            </a:r>
            <a:r>
              <a:rPr lang="ru-RU" sz="1300" dirty="0" err="1">
                <a:solidFill>
                  <a:schemeClr val="dk1"/>
                </a:solidFill>
              </a:rPr>
              <a:t>өрт</a:t>
            </a:r>
            <a:r>
              <a:rPr lang="ru-RU" sz="1300" dirty="0">
                <a:solidFill>
                  <a:schemeClr val="dk1"/>
                </a:solidFill>
              </a:rPr>
              <a:t> </a:t>
            </a:r>
            <a:r>
              <a:rPr lang="ru-RU" sz="1300" dirty="0" err="1">
                <a:solidFill>
                  <a:schemeClr val="dk1"/>
                </a:solidFill>
              </a:rPr>
              <a:t>болған</a:t>
            </a:r>
            <a:r>
              <a:rPr lang="ru-RU" sz="1300" dirty="0">
                <a:solidFill>
                  <a:schemeClr val="dk1"/>
                </a:solidFill>
              </a:rPr>
              <a:t> </a:t>
            </a:r>
            <a:r>
              <a:rPr lang="ru-RU" sz="1300" dirty="0" err="1">
                <a:solidFill>
                  <a:schemeClr val="dk1"/>
                </a:solidFill>
              </a:rPr>
              <a:t>жағдайда</a:t>
            </a:r>
            <a:r>
              <a:rPr lang="ru-RU" sz="1300" dirty="0">
                <a:solidFill>
                  <a:schemeClr val="dk1"/>
                </a:solidFill>
              </a:rPr>
              <a:t> </a:t>
            </a:r>
            <a:r>
              <a:rPr lang="ru-RU" sz="1300" dirty="0" err="1">
                <a:solidFill>
                  <a:schemeClr val="dk1"/>
                </a:solidFill>
              </a:rPr>
              <a:t>адамдарды</a:t>
            </a:r>
            <a:r>
              <a:rPr lang="ru-RU" sz="1300" dirty="0">
                <a:solidFill>
                  <a:schemeClr val="dk1"/>
                </a:solidFill>
              </a:rPr>
              <a:t> </a:t>
            </a:r>
            <a:r>
              <a:rPr lang="ru-RU" sz="1300" dirty="0" err="1">
                <a:solidFill>
                  <a:schemeClr val="dk1"/>
                </a:solidFill>
              </a:rPr>
              <a:t>ескерту</a:t>
            </a:r>
            <a:r>
              <a:rPr lang="ru-RU" sz="1300" dirty="0">
                <a:solidFill>
                  <a:schemeClr val="dk1"/>
                </a:solidFill>
              </a:rPr>
              <a:t>)</a:t>
            </a:r>
            <a:endParaRPr sz="1300" b="0" i="0" u="none" strike="noStrike" cap="none" dirty="0">
              <a:solidFill>
                <a:schemeClr val="dk1"/>
              </a:solidFill>
              <a:latin typeface="Arial"/>
              <a:ea typeface="Arial"/>
              <a:cs typeface="Arial"/>
            </a:endParaRPr>
          </a:p>
        </p:txBody>
      </p:sp>
      <p:sp>
        <p:nvSpPr>
          <p:cNvPr id="18" name="Google Shape;667;g1bc6e687a7d_0_1609"/>
          <p:cNvSpPr/>
          <p:nvPr/>
        </p:nvSpPr>
        <p:spPr bwMode="auto">
          <a:xfrm>
            <a:off x="6022132" y="3920300"/>
            <a:ext cx="26109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668;g1bc6e687a7d_0_1609"/>
          <p:cNvSpPr/>
          <p:nvPr/>
        </p:nvSpPr>
        <p:spPr bwMode="auto">
          <a:xfrm>
            <a:off x="2970751" y="3920300"/>
            <a:ext cx="29673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669;g1bc6e687a7d_0_1609"/>
          <p:cNvSpPr/>
          <p:nvPr/>
        </p:nvSpPr>
        <p:spPr bwMode="auto">
          <a:xfrm>
            <a:off x="115167" y="3920300"/>
            <a:ext cx="27738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1" name="Google Shape;670;g1bc6e687a7d_0_1609"/>
          <p:cNvSpPr/>
          <p:nvPr/>
        </p:nvSpPr>
        <p:spPr bwMode="auto">
          <a:xfrm>
            <a:off x="173167" y="4156188"/>
            <a:ext cx="2715900" cy="11943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ғимараттың</a:t>
            </a:r>
            <a:r>
              <a:rPr lang="ru-RU" sz="1300" dirty="0">
                <a:solidFill>
                  <a:schemeClr val="dk1"/>
                </a:solidFill>
              </a:rPr>
              <a:t> </a:t>
            </a:r>
            <a:r>
              <a:rPr lang="ru-RU" sz="1300" dirty="0" err="1">
                <a:solidFill>
                  <a:schemeClr val="dk1"/>
                </a:solidFill>
              </a:rPr>
              <a:t>үй-жайларында</a:t>
            </a:r>
            <a:r>
              <a:rPr lang="ru-RU" sz="1300" dirty="0">
                <a:solidFill>
                  <a:schemeClr val="dk1"/>
                </a:solidFill>
              </a:rPr>
              <a:t> </a:t>
            </a:r>
            <a:r>
              <a:rPr lang="ru-RU" sz="1300" dirty="0" err="1">
                <a:solidFill>
                  <a:schemeClr val="dk1"/>
                </a:solidFill>
              </a:rPr>
              <a:t>өрт</a:t>
            </a:r>
            <a:r>
              <a:rPr lang="ru-RU" sz="1300" dirty="0">
                <a:solidFill>
                  <a:schemeClr val="dk1"/>
                </a:solidFill>
              </a:rPr>
              <a:t> пен </a:t>
            </a:r>
            <a:r>
              <a:rPr lang="ru-RU" sz="1300" dirty="0" err="1" smtClean="0">
                <a:solidFill>
                  <a:schemeClr val="dk1"/>
                </a:solidFill>
              </a:rPr>
              <a:t>түтін</a:t>
            </a:r>
            <a:r>
              <a:rPr lang="ru-RU" sz="1300" dirty="0" smtClean="0">
                <a:solidFill>
                  <a:schemeClr val="dk1"/>
                </a:solidFill>
              </a:rPr>
              <a:t> </a:t>
            </a:r>
            <a:r>
              <a:rPr lang="ru-RU" sz="1300" dirty="0" err="1">
                <a:solidFill>
                  <a:schemeClr val="dk1"/>
                </a:solidFill>
              </a:rPr>
              <a:t>болдырмау</a:t>
            </a:r>
            <a:r>
              <a:rPr lang="ru-RU" sz="1300" dirty="0">
                <a:solidFill>
                  <a:schemeClr val="dk1"/>
                </a:solidFill>
              </a:rPr>
              <a:t> </a:t>
            </a:r>
            <a:r>
              <a:rPr lang="ru-RU" sz="1300" dirty="0" err="1">
                <a:solidFill>
                  <a:schemeClr val="dk1"/>
                </a:solidFill>
              </a:rPr>
              <a:t>үшін</a:t>
            </a:r>
            <a:r>
              <a:rPr lang="ru-RU" sz="1300" dirty="0">
                <a:solidFill>
                  <a:schemeClr val="dk1"/>
                </a:solidFill>
              </a:rPr>
              <a:t> </a:t>
            </a:r>
            <a:r>
              <a:rPr lang="ru-RU" sz="1300" dirty="0" err="1">
                <a:solidFill>
                  <a:schemeClr val="dk1"/>
                </a:solidFill>
              </a:rPr>
              <a:t>басқа</a:t>
            </a:r>
            <a:r>
              <a:rPr lang="ru-RU" sz="1300" dirty="0">
                <a:solidFill>
                  <a:schemeClr val="dk1"/>
                </a:solidFill>
              </a:rPr>
              <a:t> да </a:t>
            </a:r>
            <a:r>
              <a:rPr lang="ru-RU" sz="1300" dirty="0" err="1">
                <a:solidFill>
                  <a:schemeClr val="dk1"/>
                </a:solidFill>
              </a:rPr>
              <a:t>шараларды</a:t>
            </a:r>
            <a:r>
              <a:rPr lang="ru-RU" sz="1300" dirty="0">
                <a:solidFill>
                  <a:schemeClr val="dk1"/>
                </a:solidFill>
              </a:rPr>
              <a:t> </a:t>
            </a:r>
            <a:r>
              <a:rPr lang="ru-RU" sz="1300" dirty="0" err="1">
                <a:solidFill>
                  <a:schemeClr val="dk1"/>
                </a:solidFill>
              </a:rPr>
              <a:t>қабылдауға</a:t>
            </a:r>
            <a:endParaRPr sz="1300" b="0" i="0" u="none" strike="noStrike" cap="none" dirty="0">
              <a:solidFill>
                <a:schemeClr val="dk1"/>
              </a:solidFill>
              <a:latin typeface="Arial"/>
              <a:ea typeface="Arial"/>
              <a:cs typeface="Arial"/>
            </a:endParaRPr>
          </a:p>
        </p:txBody>
      </p:sp>
      <p:sp>
        <p:nvSpPr>
          <p:cNvPr id="22" name="Google Shape;671;g1bc6e687a7d_0_1609"/>
          <p:cNvSpPr/>
          <p:nvPr/>
        </p:nvSpPr>
        <p:spPr bwMode="auto">
          <a:xfrm>
            <a:off x="3127093" y="4161413"/>
            <a:ext cx="2668199" cy="13752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Мемлекеттік</a:t>
            </a:r>
            <a:r>
              <a:rPr lang="ru-RU" sz="1300" dirty="0">
                <a:solidFill>
                  <a:schemeClr val="dk1"/>
                </a:solidFill>
              </a:rPr>
              <a:t> </a:t>
            </a:r>
            <a:r>
              <a:rPr lang="ru-RU" sz="1300" dirty="0" err="1">
                <a:solidFill>
                  <a:schemeClr val="dk1"/>
                </a:solidFill>
              </a:rPr>
              <a:t>өртке</a:t>
            </a:r>
            <a:r>
              <a:rPr lang="ru-RU" sz="1300" dirty="0">
                <a:solidFill>
                  <a:schemeClr val="dk1"/>
                </a:solidFill>
              </a:rPr>
              <a:t> </a:t>
            </a:r>
            <a:r>
              <a:rPr lang="ru-RU" sz="1300" dirty="0" err="1">
                <a:solidFill>
                  <a:schemeClr val="dk1"/>
                </a:solidFill>
              </a:rPr>
              <a:t>қарсы</a:t>
            </a:r>
            <a:r>
              <a:rPr lang="ru-RU" sz="1300" dirty="0">
                <a:solidFill>
                  <a:schemeClr val="dk1"/>
                </a:solidFill>
              </a:rPr>
              <a:t> </a:t>
            </a:r>
            <a:r>
              <a:rPr lang="ru-RU" sz="1300" dirty="0" err="1">
                <a:solidFill>
                  <a:schemeClr val="dk1"/>
                </a:solidFill>
              </a:rPr>
              <a:t>қызмет</a:t>
            </a:r>
            <a:r>
              <a:rPr lang="ru-RU" sz="1300" dirty="0">
                <a:solidFill>
                  <a:schemeClr val="dk1"/>
                </a:solidFill>
              </a:rPr>
              <a:t> </a:t>
            </a:r>
            <a:r>
              <a:rPr lang="ru-RU" sz="1300" dirty="0" err="1">
                <a:solidFill>
                  <a:schemeClr val="dk1"/>
                </a:solidFill>
              </a:rPr>
              <a:t>бөлімшелері</a:t>
            </a:r>
            <a:r>
              <a:rPr lang="ru-RU" sz="1300" dirty="0">
                <a:solidFill>
                  <a:schemeClr val="dk1"/>
                </a:solidFill>
              </a:rPr>
              <a:t> </a:t>
            </a:r>
            <a:r>
              <a:rPr lang="ru-RU" sz="1300" dirty="0" err="1">
                <a:solidFill>
                  <a:schemeClr val="dk1"/>
                </a:solidFill>
              </a:rPr>
              <a:t>келгенге</a:t>
            </a:r>
            <a:r>
              <a:rPr lang="ru-RU" sz="1300" dirty="0">
                <a:solidFill>
                  <a:schemeClr val="dk1"/>
                </a:solidFill>
              </a:rPr>
              <a:t> </a:t>
            </a:r>
            <a:r>
              <a:rPr lang="ru-RU" sz="1300" dirty="0" err="1">
                <a:solidFill>
                  <a:schemeClr val="dk1"/>
                </a:solidFill>
              </a:rPr>
              <a:t>дейін</a:t>
            </a:r>
            <a:r>
              <a:rPr lang="ru-RU" sz="1300" dirty="0">
                <a:solidFill>
                  <a:schemeClr val="dk1"/>
                </a:solidFill>
              </a:rPr>
              <a:t> </a:t>
            </a:r>
            <a:r>
              <a:rPr lang="ru-RU" sz="1300" dirty="0" err="1">
                <a:solidFill>
                  <a:schemeClr val="dk1"/>
                </a:solidFill>
              </a:rPr>
              <a:t>өрт</a:t>
            </a:r>
            <a:r>
              <a:rPr lang="ru-RU" sz="1300" dirty="0">
                <a:solidFill>
                  <a:schemeClr val="dk1"/>
                </a:solidFill>
              </a:rPr>
              <a:t> </a:t>
            </a:r>
            <a:r>
              <a:rPr lang="ru-RU" sz="1300" dirty="0" err="1">
                <a:solidFill>
                  <a:schemeClr val="dk1"/>
                </a:solidFill>
              </a:rPr>
              <a:t>сөндіруге</a:t>
            </a:r>
            <a:r>
              <a:rPr lang="ru-RU" sz="1300" dirty="0">
                <a:solidFill>
                  <a:schemeClr val="dk1"/>
                </a:solidFill>
              </a:rPr>
              <a:t> </a:t>
            </a:r>
            <a:r>
              <a:rPr lang="ru-RU" sz="1300" dirty="0" err="1">
                <a:solidFill>
                  <a:schemeClr val="dk1"/>
                </a:solidFill>
              </a:rPr>
              <a:t>жалпы</a:t>
            </a:r>
            <a:r>
              <a:rPr lang="ru-RU" sz="1300" dirty="0">
                <a:solidFill>
                  <a:schemeClr val="dk1"/>
                </a:solidFill>
              </a:rPr>
              <a:t> </a:t>
            </a:r>
            <a:r>
              <a:rPr lang="ru-RU" sz="1300" dirty="0" err="1">
                <a:solidFill>
                  <a:schemeClr val="dk1"/>
                </a:solidFill>
              </a:rPr>
              <a:t>басшылықты</a:t>
            </a:r>
            <a:r>
              <a:rPr lang="ru-RU" sz="1300" dirty="0">
                <a:solidFill>
                  <a:schemeClr val="dk1"/>
                </a:solidFill>
              </a:rPr>
              <a:t> (</a:t>
            </a:r>
            <a:r>
              <a:rPr lang="ru-RU" sz="1300" dirty="0" err="1">
                <a:solidFill>
                  <a:schemeClr val="dk1"/>
                </a:solidFill>
              </a:rPr>
              <a:t>объектінің</a:t>
            </a:r>
            <a:r>
              <a:rPr lang="ru-RU" sz="1300" dirty="0">
                <a:solidFill>
                  <a:schemeClr val="dk1"/>
                </a:solidFill>
              </a:rPr>
              <a:t> </a:t>
            </a:r>
            <a:r>
              <a:rPr lang="ru-RU" sz="1300" dirty="0" err="1">
                <a:solidFill>
                  <a:schemeClr val="dk1"/>
                </a:solidFill>
              </a:rPr>
              <a:t>ерекшеліктерін</a:t>
            </a:r>
            <a:r>
              <a:rPr lang="ru-RU" sz="1300" dirty="0">
                <a:solidFill>
                  <a:schemeClr val="dk1"/>
                </a:solidFill>
              </a:rPr>
              <a:t> </a:t>
            </a:r>
            <a:r>
              <a:rPr lang="ru-RU" sz="1300" dirty="0" err="1">
                <a:solidFill>
                  <a:schemeClr val="dk1"/>
                </a:solidFill>
              </a:rPr>
              <a:t>ескере</a:t>
            </a:r>
            <a:r>
              <a:rPr lang="ru-RU" sz="1300" dirty="0">
                <a:solidFill>
                  <a:schemeClr val="dk1"/>
                </a:solidFill>
              </a:rPr>
              <a:t> </a:t>
            </a:r>
            <a:r>
              <a:rPr lang="ru-RU" sz="1300" dirty="0" err="1">
                <a:solidFill>
                  <a:schemeClr val="dk1"/>
                </a:solidFill>
              </a:rPr>
              <a:t>отырып</a:t>
            </a:r>
            <a:r>
              <a:rPr lang="ru-RU" sz="1300" dirty="0">
                <a:solidFill>
                  <a:schemeClr val="dk1"/>
                </a:solidFill>
              </a:rPr>
              <a:t>) </a:t>
            </a:r>
            <a:r>
              <a:rPr lang="ru-RU" sz="1300" dirty="0" err="1">
                <a:solidFill>
                  <a:schemeClr val="dk1"/>
                </a:solidFill>
              </a:rPr>
              <a:t>жүзеге</a:t>
            </a:r>
            <a:r>
              <a:rPr lang="ru-RU" sz="1300" dirty="0">
                <a:solidFill>
                  <a:schemeClr val="dk1"/>
                </a:solidFill>
              </a:rPr>
              <a:t> </a:t>
            </a:r>
            <a:r>
              <a:rPr lang="ru-RU" sz="1300" dirty="0" err="1">
                <a:solidFill>
                  <a:schemeClr val="dk1"/>
                </a:solidFill>
              </a:rPr>
              <a:t>асыру</a:t>
            </a:r>
            <a:endParaRPr sz="1300" b="0" i="0" u="none" strike="noStrike" cap="none" dirty="0">
              <a:solidFill>
                <a:schemeClr val="dk1"/>
              </a:solidFill>
              <a:latin typeface="Arial"/>
              <a:ea typeface="Arial"/>
              <a:cs typeface="Arial"/>
            </a:endParaRPr>
          </a:p>
        </p:txBody>
      </p:sp>
      <p:sp>
        <p:nvSpPr>
          <p:cNvPr id="23" name="Google Shape;672;g1bc6e687a7d_0_1609"/>
          <p:cNvSpPr/>
          <p:nvPr/>
        </p:nvSpPr>
        <p:spPr bwMode="auto">
          <a:xfrm>
            <a:off x="2664861" y="4656132"/>
            <a:ext cx="454800" cy="3858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673;g1bc6e687a7d_0_1609"/>
          <p:cNvSpPr/>
          <p:nvPr/>
        </p:nvSpPr>
        <p:spPr bwMode="auto">
          <a:xfrm>
            <a:off x="5707902" y="4656132"/>
            <a:ext cx="454800" cy="3858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674;g1bc6e687a7d_0_1609"/>
          <p:cNvSpPr/>
          <p:nvPr/>
        </p:nvSpPr>
        <p:spPr bwMode="auto">
          <a:xfrm>
            <a:off x="8706760" y="3920300"/>
            <a:ext cx="26109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675;g1bc6e687a7d_0_1609"/>
          <p:cNvSpPr/>
          <p:nvPr/>
        </p:nvSpPr>
        <p:spPr bwMode="auto">
          <a:xfrm>
            <a:off x="8815322" y="4024889"/>
            <a:ext cx="2535900" cy="13752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Мемлекеттік</a:t>
            </a:r>
            <a:r>
              <a:rPr lang="ru-RU" sz="1300" dirty="0">
                <a:solidFill>
                  <a:schemeClr val="dk1"/>
                </a:solidFill>
              </a:rPr>
              <a:t> </a:t>
            </a:r>
            <a:r>
              <a:rPr lang="ru-RU" sz="1300" dirty="0" err="1">
                <a:solidFill>
                  <a:schemeClr val="dk1"/>
                </a:solidFill>
              </a:rPr>
              <a:t>өртке</a:t>
            </a:r>
            <a:r>
              <a:rPr lang="ru-RU" sz="1300" dirty="0">
                <a:solidFill>
                  <a:schemeClr val="dk1"/>
                </a:solidFill>
              </a:rPr>
              <a:t> </a:t>
            </a:r>
            <a:r>
              <a:rPr lang="ru-RU" sz="1300" dirty="0" err="1">
                <a:solidFill>
                  <a:schemeClr val="dk1"/>
                </a:solidFill>
              </a:rPr>
              <a:t>қарсы</a:t>
            </a:r>
            <a:r>
              <a:rPr lang="ru-RU" sz="1300" dirty="0">
                <a:solidFill>
                  <a:schemeClr val="dk1"/>
                </a:solidFill>
              </a:rPr>
              <a:t> </a:t>
            </a:r>
            <a:r>
              <a:rPr lang="ru-RU" sz="1300" dirty="0" err="1">
                <a:solidFill>
                  <a:schemeClr val="dk1"/>
                </a:solidFill>
              </a:rPr>
              <a:t>қызмет</a:t>
            </a:r>
            <a:r>
              <a:rPr lang="ru-RU" sz="1300" dirty="0">
                <a:solidFill>
                  <a:schemeClr val="dk1"/>
                </a:solidFill>
              </a:rPr>
              <a:t> </a:t>
            </a:r>
            <a:r>
              <a:rPr lang="ru-RU" sz="1300" dirty="0" err="1">
                <a:solidFill>
                  <a:schemeClr val="dk1"/>
                </a:solidFill>
              </a:rPr>
              <a:t>бөлімшелерінің</a:t>
            </a:r>
            <a:r>
              <a:rPr lang="ru-RU" sz="1300" dirty="0">
                <a:solidFill>
                  <a:schemeClr val="dk1"/>
                </a:solidFill>
              </a:rPr>
              <a:t> </a:t>
            </a:r>
            <a:r>
              <a:rPr lang="ru-RU" sz="1300" dirty="0" err="1">
                <a:solidFill>
                  <a:schemeClr val="dk1"/>
                </a:solidFill>
              </a:rPr>
              <a:t>жиналысын</a:t>
            </a:r>
            <a:r>
              <a:rPr lang="ru-RU" sz="1300" dirty="0">
                <a:solidFill>
                  <a:schemeClr val="dk1"/>
                </a:solidFill>
              </a:rPr>
              <a:t> </a:t>
            </a:r>
            <a:r>
              <a:rPr lang="ru-RU" sz="1300" dirty="0" err="1">
                <a:solidFill>
                  <a:schemeClr val="dk1"/>
                </a:solidFill>
              </a:rPr>
              <a:t>ұйымдастыру</a:t>
            </a:r>
            <a:r>
              <a:rPr lang="ru-RU" sz="1300" dirty="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өрт</a:t>
            </a:r>
            <a:r>
              <a:rPr lang="ru-RU" sz="1300" dirty="0">
                <a:solidFill>
                  <a:schemeClr val="dk1"/>
                </a:solidFill>
              </a:rPr>
              <a:t> </a:t>
            </a:r>
            <a:r>
              <a:rPr lang="ru-RU" sz="1300" dirty="0" err="1">
                <a:solidFill>
                  <a:schemeClr val="dk1"/>
                </a:solidFill>
              </a:rPr>
              <a:t>көзіне</a:t>
            </a:r>
            <a:r>
              <a:rPr lang="ru-RU" sz="1300" dirty="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өртке</a:t>
            </a:r>
            <a:r>
              <a:rPr lang="ru-RU" sz="1300" dirty="0">
                <a:solidFill>
                  <a:schemeClr val="dk1"/>
                </a:solidFill>
              </a:rPr>
              <a:t> </a:t>
            </a:r>
            <a:r>
              <a:rPr lang="ru-RU" sz="1300" dirty="0" err="1">
                <a:solidFill>
                  <a:schemeClr val="dk1"/>
                </a:solidFill>
              </a:rPr>
              <a:t>қарсы</a:t>
            </a:r>
            <a:r>
              <a:rPr lang="ru-RU" sz="1300" dirty="0">
                <a:solidFill>
                  <a:schemeClr val="dk1"/>
                </a:solidFill>
              </a:rPr>
              <a:t> </a:t>
            </a:r>
            <a:r>
              <a:rPr lang="ru-RU" sz="1300" dirty="0" err="1">
                <a:solidFill>
                  <a:schemeClr val="dk1"/>
                </a:solidFill>
              </a:rPr>
              <a:t>сумен</a:t>
            </a:r>
            <a:r>
              <a:rPr lang="ru-RU" sz="1300" dirty="0">
                <a:solidFill>
                  <a:schemeClr val="dk1"/>
                </a:solidFill>
              </a:rPr>
              <a:t> </a:t>
            </a:r>
            <a:r>
              <a:rPr lang="ru-RU" sz="1300" dirty="0" err="1">
                <a:solidFill>
                  <a:schemeClr val="dk1"/>
                </a:solidFill>
              </a:rPr>
              <a:t>жабдықтауға</a:t>
            </a:r>
            <a:r>
              <a:rPr lang="ru-RU" sz="1300" dirty="0">
                <a:solidFill>
                  <a:schemeClr val="dk1"/>
                </a:solidFill>
              </a:rPr>
              <a:t> </a:t>
            </a:r>
            <a:r>
              <a:rPr lang="ru-RU" sz="1300" dirty="0" err="1">
                <a:solidFill>
                  <a:schemeClr val="dk1"/>
                </a:solidFill>
              </a:rPr>
              <a:t>кірудің</a:t>
            </a:r>
            <a:r>
              <a:rPr lang="ru-RU" sz="1300" dirty="0">
                <a:solidFill>
                  <a:schemeClr val="dk1"/>
                </a:solidFill>
              </a:rPr>
              <a:t> </a:t>
            </a:r>
            <a:r>
              <a:rPr lang="ru-RU" sz="1300" dirty="0" err="1">
                <a:solidFill>
                  <a:schemeClr val="dk1"/>
                </a:solidFill>
              </a:rPr>
              <a:t>ең</a:t>
            </a:r>
            <a:r>
              <a:rPr lang="ru-RU" sz="1300" dirty="0">
                <a:solidFill>
                  <a:schemeClr val="dk1"/>
                </a:solidFill>
              </a:rPr>
              <a:t> </a:t>
            </a:r>
            <a:r>
              <a:rPr lang="ru-RU" sz="1300" dirty="0" err="1">
                <a:solidFill>
                  <a:schemeClr val="dk1"/>
                </a:solidFill>
              </a:rPr>
              <a:t>қысқа</a:t>
            </a:r>
            <a:r>
              <a:rPr lang="ru-RU" sz="1300" dirty="0">
                <a:solidFill>
                  <a:schemeClr val="dk1"/>
                </a:solidFill>
              </a:rPr>
              <a:t> </a:t>
            </a:r>
            <a:r>
              <a:rPr lang="ru-RU" sz="1300" dirty="0" err="1">
                <a:solidFill>
                  <a:schemeClr val="dk1"/>
                </a:solidFill>
              </a:rPr>
              <a:t>жолын</a:t>
            </a:r>
            <a:r>
              <a:rPr lang="ru-RU" sz="1300" dirty="0">
                <a:solidFill>
                  <a:schemeClr val="dk1"/>
                </a:solidFill>
              </a:rPr>
              <a:t> </a:t>
            </a:r>
            <a:r>
              <a:rPr lang="ru-RU" sz="1300" dirty="0" err="1">
                <a:solidFill>
                  <a:schemeClr val="dk1"/>
                </a:solidFill>
              </a:rPr>
              <a:t>таңдауға</a:t>
            </a:r>
            <a:r>
              <a:rPr lang="ru-RU" sz="1300" dirty="0">
                <a:solidFill>
                  <a:schemeClr val="dk1"/>
                </a:solidFill>
              </a:rPr>
              <a:t> </a:t>
            </a:r>
            <a:r>
              <a:rPr lang="ru-RU" sz="1300" dirty="0" err="1">
                <a:solidFill>
                  <a:schemeClr val="dk1"/>
                </a:solidFill>
              </a:rPr>
              <a:t>көмектесу</a:t>
            </a:r>
            <a:endParaRPr sz="1300" b="0" i="0" u="none" strike="noStrike" cap="none" dirty="0">
              <a:solidFill>
                <a:schemeClr val="dk1"/>
              </a:solidFill>
              <a:latin typeface="Arial"/>
              <a:ea typeface="Arial"/>
              <a:cs typeface="Arial"/>
            </a:endParaRPr>
          </a:p>
        </p:txBody>
      </p:sp>
      <p:sp>
        <p:nvSpPr>
          <p:cNvPr id="27" name="Google Shape;676;g1bc6e687a7d_0_1609"/>
          <p:cNvSpPr/>
          <p:nvPr/>
        </p:nvSpPr>
        <p:spPr bwMode="auto">
          <a:xfrm>
            <a:off x="8429638" y="4656132"/>
            <a:ext cx="454800" cy="3858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8" name="Google Shape;677;g1bc6e687a7d_0_1609"/>
          <p:cNvSpPr/>
          <p:nvPr/>
        </p:nvSpPr>
        <p:spPr bwMode="auto">
          <a:xfrm>
            <a:off x="6157700" y="4103725"/>
            <a:ext cx="2267100" cy="13752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өрт</a:t>
            </a:r>
            <a:r>
              <a:rPr lang="ru-RU" sz="1300" dirty="0">
                <a:solidFill>
                  <a:schemeClr val="dk1"/>
                </a:solidFill>
              </a:rPr>
              <a:t> </a:t>
            </a:r>
            <a:r>
              <a:rPr lang="ru-RU" sz="1300" dirty="0" err="1">
                <a:solidFill>
                  <a:schemeClr val="dk1"/>
                </a:solidFill>
              </a:rPr>
              <a:t>сөндіруге</a:t>
            </a:r>
            <a:r>
              <a:rPr lang="ru-RU" sz="1300" dirty="0">
                <a:solidFill>
                  <a:schemeClr val="dk1"/>
                </a:solidFill>
              </a:rPr>
              <a:t> </a:t>
            </a:r>
            <a:r>
              <a:rPr lang="ru-RU" sz="1300" dirty="0" err="1">
                <a:solidFill>
                  <a:schemeClr val="dk1"/>
                </a:solidFill>
              </a:rPr>
              <a:t>қатысатын</a:t>
            </a:r>
            <a:r>
              <a:rPr lang="ru-RU" sz="1300" dirty="0">
                <a:solidFill>
                  <a:schemeClr val="dk1"/>
                </a:solidFill>
              </a:rPr>
              <a:t> </a:t>
            </a:r>
            <a:r>
              <a:rPr lang="ru-RU" sz="1300" dirty="0" err="1">
                <a:solidFill>
                  <a:schemeClr val="dk1"/>
                </a:solidFill>
              </a:rPr>
              <a:t>қызметкерлердің</a:t>
            </a:r>
            <a:r>
              <a:rPr lang="ru-RU" sz="1300" dirty="0">
                <a:solidFill>
                  <a:schemeClr val="dk1"/>
                </a:solidFill>
              </a:rPr>
              <a:t> </a:t>
            </a:r>
            <a:r>
              <a:rPr lang="ru-RU" sz="1300" dirty="0" err="1">
                <a:solidFill>
                  <a:schemeClr val="dk1"/>
                </a:solidFill>
              </a:rPr>
              <a:t>қауіпсіздік</a:t>
            </a:r>
            <a:r>
              <a:rPr lang="ru-RU" sz="1300" dirty="0">
                <a:solidFill>
                  <a:schemeClr val="dk1"/>
                </a:solidFill>
              </a:rPr>
              <a:t> </a:t>
            </a:r>
            <a:r>
              <a:rPr lang="ru-RU" sz="1300" dirty="0" err="1">
                <a:solidFill>
                  <a:schemeClr val="dk1"/>
                </a:solidFill>
              </a:rPr>
              <a:t>талаптарын</a:t>
            </a:r>
            <a:r>
              <a:rPr lang="ru-RU" sz="1300" dirty="0">
                <a:solidFill>
                  <a:schemeClr val="dk1"/>
                </a:solidFill>
              </a:rPr>
              <a:t> </a:t>
            </a:r>
            <a:r>
              <a:rPr lang="ru-RU" sz="1300" dirty="0" err="1">
                <a:solidFill>
                  <a:schemeClr val="dk1"/>
                </a:solidFill>
              </a:rPr>
              <a:t>сақтауын</a:t>
            </a:r>
            <a:r>
              <a:rPr lang="ru-RU" sz="1300" dirty="0">
                <a:solidFill>
                  <a:schemeClr val="dk1"/>
                </a:solidFill>
              </a:rPr>
              <a:t> </a:t>
            </a:r>
            <a:r>
              <a:rPr lang="ru-RU" sz="1300" dirty="0" err="1">
                <a:solidFill>
                  <a:schemeClr val="dk1"/>
                </a:solidFill>
              </a:rPr>
              <a:t>қамтамасыз</a:t>
            </a:r>
            <a:r>
              <a:rPr lang="ru-RU" sz="1300" dirty="0">
                <a:solidFill>
                  <a:schemeClr val="dk1"/>
                </a:solidFill>
              </a:rPr>
              <a:t> </a:t>
            </a:r>
            <a:r>
              <a:rPr lang="ru-RU" sz="1300" dirty="0" err="1">
                <a:solidFill>
                  <a:schemeClr val="dk1"/>
                </a:solidFill>
              </a:rPr>
              <a:t>ету</a:t>
            </a:r>
            <a:endParaRPr sz="1300" b="0" i="0" u="none" strike="noStrike" cap="none" dirty="0">
              <a:solidFill>
                <a:schemeClr val="dk1"/>
              </a:solidFill>
              <a:latin typeface="Arial"/>
              <a:ea typeface="Arial"/>
              <a:cs typeface="Arial"/>
            </a:endParaRPr>
          </a:p>
        </p:txBody>
      </p:sp>
      <p:sp>
        <p:nvSpPr>
          <p:cNvPr id="29" name="Google Shape;678;g1bc6e687a7d_0_1609"/>
          <p:cNvSpPr/>
          <p:nvPr/>
        </p:nvSpPr>
        <p:spPr bwMode="auto">
          <a:xfrm>
            <a:off x="0" y="6281725"/>
            <a:ext cx="12239700" cy="11943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0" name="Google Shape;679;g1bc6e687a7d_0_1609"/>
          <p:cNvSpPr/>
          <p:nvPr/>
        </p:nvSpPr>
        <p:spPr bwMode="auto">
          <a:xfrm>
            <a:off x="3245200" y="6436850"/>
            <a:ext cx="8380200" cy="1039200"/>
          </a:xfrm>
          <a:prstGeom prst="rect">
            <a:avLst/>
          </a:prstGeom>
          <a:noFill/>
          <a:ln>
            <a:noFill/>
          </a:ln>
        </p:spPr>
        <p:txBody>
          <a:bodyPr spcFirstLastPara="1" wrap="square" lIns="91425" tIns="45700" rIns="91425" bIns="45700" anchor="t" anchorCtr="0">
            <a:noAutofit/>
          </a:bodyPr>
          <a:lstStyle/>
          <a:p>
            <a:pPr lvl="0">
              <a:defRPr/>
            </a:pPr>
            <a:r>
              <a:rPr lang="ru-RU" b="1" dirty="0" err="1">
                <a:solidFill>
                  <a:schemeClr val="dk1"/>
                </a:solidFill>
              </a:rPr>
              <a:t>Білім</a:t>
            </a:r>
            <a:r>
              <a:rPr lang="ru-RU" b="1" dirty="0">
                <a:solidFill>
                  <a:schemeClr val="dk1"/>
                </a:solidFill>
              </a:rPr>
              <a:t> беру </a:t>
            </a:r>
            <a:r>
              <a:rPr lang="ru-RU" b="1" dirty="0" err="1">
                <a:solidFill>
                  <a:schemeClr val="dk1"/>
                </a:solidFill>
              </a:rPr>
              <a:t>ұйымының</a:t>
            </a:r>
            <a:r>
              <a:rPr lang="ru-RU" b="1" dirty="0">
                <a:solidFill>
                  <a:schemeClr val="dk1"/>
                </a:solidFill>
              </a:rPr>
              <a:t> </a:t>
            </a:r>
            <a:r>
              <a:rPr lang="ru-RU" b="1" dirty="0" err="1">
                <a:solidFill>
                  <a:schemeClr val="dk1"/>
                </a:solidFill>
              </a:rPr>
              <a:t>басшысы</a:t>
            </a:r>
            <a:r>
              <a:rPr lang="ru-RU" b="1" dirty="0">
                <a:solidFill>
                  <a:schemeClr val="dk1"/>
                </a:solidFill>
              </a:rPr>
              <a:t> </a:t>
            </a:r>
            <a:r>
              <a:rPr lang="ru-RU" b="1" dirty="0" err="1">
                <a:solidFill>
                  <a:schemeClr val="dk1"/>
                </a:solidFill>
              </a:rPr>
              <a:t>өрт</a:t>
            </a:r>
            <a:r>
              <a:rPr lang="ru-RU" b="1" dirty="0">
                <a:solidFill>
                  <a:schemeClr val="dk1"/>
                </a:solidFill>
              </a:rPr>
              <a:t> </a:t>
            </a:r>
            <a:r>
              <a:rPr lang="ru-RU" b="1" dirty="0" err="1">
                <a:solidFill>
                  <a:schemeClr val="dk1"/>
                </a:solidFill>
              </a:rPr>
              <a:t>сөндіру</a:t>
            </a:r>
            <a:r>
              <a:rPr lang="ru-RU" b="1" dirty="0">
                <a:solidFill>
                  <a:schemeClr val="dk1"/>
                </a:solidFill>
              </a:rPr>
              <a:t> </a:t>
            </a:r>
            <a:r>
              <a:rPr lang="ru-RU" b="1" dirty="0" err="1">
                <a:solidFill>
                  <a:schemeClr val="dk1"/>
                </a:solidFill>
              </a:rPr>
              <a:t>бөлімінің</a:t>
            </a:r>
            <a:r>
              <a:rPr lang="ru-RU" b="1" dirty="0">
                <a:solidFill>
                  <a:schemeClr val="dk1"/>
                </a:solidFill>
              </a:rPr>
              <a:t> </a:t>
            </a:r>
            <a:r>
              <a:rPr lang="ru-RU" b="1" dirty="0" err="1">
                <a:solidFill>
                  <a:schemeClr val="dk1"/>
                </a:solidFill>
              </a:rPr>
              <a:t>басшысына</a:t>
            </a:r>
            <a:r>
              <a:rPr lang="ru-RU" b="1" dirty="0">
                <a:solidFill>
                  <a:schemeClr val="dk1"/>
                </a:solidFill>
              </a:rPr>
              <a:t> </a:t>
            </a:r>
            <a:r>
              <a:rPr lang="ru-RU" b="1" dirty="0" err="1">
                <a:solidFill>
                  <a:schemeClr val="dk1"/>
                </a:solidFill>
              </a:rPr>
              <a:t>объектінің</a:t>
            </a:r>
            <a:r>
              <a:rPr lang="ru-RU" b="1" dirty="0">
                <a:solidFill>
                  <a:schemeClr val="dk1"/>
                </a:solidFill>
              </a:rPr>
              <a:t>, </a:t>
            </a:r>
            <a:r>
              <a:rPr lang="ru-RU" b="1" dirty="0" err="1">
                <a:solidFill>
                  <a:schemeClr val="dk1"/>
                </a:solidFill>
              </a:rPr>
              <a:t>іргелес</a:t>
            </a:r>
            <a:r>
              <a:rPr lang="ru-RU" b="1" dirty="0">
                <a:solidFill>
                  <a:schemeClr val="dk1"/>
                </a:solidFill>
              </a:rPr>
              <a:t> </a:t>
            </a:r>
            <a:r>
              <a:rPr lang="ru-RU" b="1" dirty="0" err="1">
                <a:solidFill>
                  <a:schemeClr val="dk1"/>
                </a:solidFill>
              </a:rPr>
              <a:t>жатқан</a:t>
            </a:r>
            <a:r>
              <a:rPr lang="ru-RU" b="1" dirty="0">
                <a:solidFill>
                  <a:schemeClr val="dk1"/>
                </a:solidFill>
              </a:rPr>
              <a:t> </a:t>
            </a:r>
            <a:r>
              <a:rPr lang="ru-RU" b="1" dirty="0" err="1">
                <a:solidFill>
                  <a:schemeClr val="dk1"/>
                </a:solidFill>
              </a:rPr>
              <a:t>ғимараттар</a:t>
            </a:r>
            <a:r>
              <a:rPr lang="ru-RU" b="1" dirty="0">
                <a:solidFill>
                  <a:schemeClr val="dk1"/>
                </a:solidFill>
              </a:rPr>
              <a:t> мен </a:t>
            </a:r>
            <a:r>
              <a:rPr lang="ru-RU" b="1" dirty="0" err="1">
                <a:solidFill>
                  <a:schemeClr val="dk1"/>
                </a:solidFill>
              </a:rPr>
              <a:t>құрылыстардың</a:t>
            </a:r>
            <a:r>
              <a:rPr lang="ru-RU" b="1" dirty="0">
                <a:solidFill>
                  <a:schemeClr val="dk1"/>
                </a:solidFill>
              </a:rPr>
              <a:t> </a:t>
            </a:r>
            <a:r>
              <a:rPr lang="ru-RU" b="1" dirty="0" err="1">
                <a:solidFill>
                  <a:schemeClr val="dk1"/>
                </a:solidFill>
              </a:rPr>
              <a:t>конструктивтік</a:t>
            </a:r>
            <a:r>
              <a:rPr lang="ru-RU" b="1" dirty="0">
                <a:solidFill>
                  <a:schemeClr val="dk1"/>
                </a:solidFill>
              </a:rPr>
              <a:t> </a:t>
            </a:r>
            <a:r>
              <a:rPr lang="ru-RU" b="1" dirty="0" err="1">
                <a:solidFill>
                  <a:schemeClr val="dk1"/>
                </a:solidFill>
              </a:rPr>
              <a:t>ерекшеліктері</a:t>
            </a:r>
            <a:r>
              <a:rPr lang="ru-RU" b="1" dirty="0">
                <a:solidFill>
                  <a:schemeClr val="dk1"/>
                </a:solidFill>
              </a:rPr>
              <a:t>, </a:t>
            </a:r>
            <a:r>
              <a:rPr lang="ru-RU" b="1" dirty="0" err="1">
                <a:solidFill>
                  <a:schemeClr val="dk1"/>
                </a:solidFill>
              </a:rPr>
              <a:t>сақталатын</a:t>
            </a:r>
            <a:r>
              <a:rPr lang="ru-RU" b="1" dirty="0">
                <a:solidFill>
                  <a:schemeClr val="dk1"/>
                </a:solidFill>
              </a:rPr>
              <a:t> </a:t>
            </a:r>
            <a:r>
              <a:rPr lang="ru-RU" b="1" dirty="0" err="1">
                <a:solidFill>
                  <a:schemeClr val="dk1"/>
                </a:solidFill>
              </a:rPr>
              <a:t>заттардың</a:t>
            </a:r>
            <a:r>
              <a:rPr lang="ru-RU" b="1" dirty="0">
                <a:solidFill>
                  <a:schemeClr val="dk1"/>
                </a:solidFill>
              </a:rPr>
              <a:t> саны мен </a:t>
            </a:r>
            <a:r>
              <a:rPr lang="ru-RU" b="1" dirty="0" err="1">
                <a:solidFill>
                  <a:schemeClr val="dk1"/>
                </a:solidFill>
              </a:rPr>
              <a:t>өрт</a:t>
            </a:r>
            <a:r>
              <a:rPr lang="ru-RU" b="1" dirty="0">
                <a:solidFill>
                  <a:schemeClr val="dk1"/>
                </a:solidFill>
              </a:rPr>
              <a:t> </a:t>
            </a:r>
            <a:r>
              <a:rPr lang="ru-RU" b="1" dirty="0" err="1">
                <a:solidFill>
                  <a:schemeClr val="dk1"/>
                </a:solidFill>
              </a:rPr>
              <a:t>қауіптілік</a:t>
            </a:r>
            <a:r>
              <a:rPr lang="ru-RU" b="1" dirty="0">
                <a:solidFill>
                  <a:schemeClr val="dk1"/>
                </a:solidFill>
              </a:rPr>
              <a:t> </a:t>
            </a:r>
            <a:r>
              <a:rPr lang="ru-RU" b="1" dirty="0" err="1">
                <a:solidFill>
                  <a:schemeClr val="dk1"/>
                </a:solidFill>
              </a:rPr>
              <a:t>қасиеттері</a:t>
            </a:r>
            <a:r>
              <a:rPr lang="ru-RU" b="1" dirty="0">
                <a:solidFill>
                  <a:schemeClr val="dk1"/>
                </a:solidFill>
              </a:rPr>
              <a:t> </a:t>
            </a:r>
            <a:r>
              <a:rPr lang="ru-RU" b="1" dirty="0" err="1">
                <a:solidFill>
                  <a:schemeClr val="dk1"/>
                </a:solidFill>
              </a:rPr>
              <a:t>туралы</a:t>
            </a:r>
            <a:r>
              <a:rPr lang="ru-RU" b="1" dirty="0">
                <a:solidFill>
                  <a:schemeClr val="dk1"/>
                </a:solidFill>
              </a:rPr>
              <a:t> </a:t>
            </a:r>
            <a:r>
              <a:rPr lang="ru-RU" b="1" dirty="0" err="1">
                <a:solidFill>
                  <a:schemeClr val="dk1"/>
                </a:solidFill>
              </a:rPr>
              <a:t>және</a:t>
            </a:r>
            <a:r>
              <a:rPr lang="ru-RU" b="1" dirty="0">
                <a:solidFill>
                  <a:schemeClr val="dk1"/>
                </a:solidFill>
              </a:rPr>
              <a:t> </a:t>
            </a:r>
            <a:r>
              <a:rPr lang="ru-RU" b="1" dirty="0" err="1">
                <a:solidFill>
                  <a:schemeClr val="dk1"/>
                </a:solidFill>
              </a:rPr>
              <a:t>өртті</a:t>
            </a:r>
            <a:r>
              <a:rPr lang="ru-RU" b="1" dirty="0">
                <a:solidFill>
                  <a:schemeClr val="dk1"/>
                </a:solidFill>
              </a:rPr>
              <a:t> </a:t>
            </a:r>
            <a:r>
              <a:rPr lang="ru-RU" b="1" dirty="0" err="1">
                <a:solidFill>
                  <a:schemeClr val="dk1"/>
                </a:solidFill>
              </a:rPr>
              <a:t>сәтті</a:t>
            </a:r>
            <a:r>
              <a:rPr lang="ru-RU" b="1" dirty="0">
                <a:solidFill>
                  <a:schemeClr val="dk1"/>
                </a:solidFill>
              </a:rPr>
              <a:t> </a:t>
            </a:r>
            <a:r>
              <a:rPr lang="ru-RU" b="1" dirty="0" err="1">
                <a:solidFill>
                  <a:schemeClr val="dk1"/>
                </a:solidFill>
              </a:rPr>
              <a:t>жою</a:t>
            </a:r>
            <a:r>
              <a:rPr lang="ru-RU" b="1" dirty="0">
                <a:solidFill>
                  <a:schemeClr val="dk1"/>
                </a:solidFill>
              </a:rPr>
              <a:t>, </a:t>
            </a:r>
            <a:r>
              <a:rPr lang="ru-RU" b="1" dirty="0" err="1">
                <a:solidFill>
                  <a:schemeClr val="dk1"/>
                </a:solidFill>
              </a:rPr>
              <a:t>қауіпсіздікті</a:t>
            </a:r>
            <a:r>
              <a:rPr lang="ru-RU" b="1" dirty="0">
                <a:solidFill>
                  <a:schemeClr val="dk1"/>
                </a:solidFill>
              </a:rPr>
              <a:t> </a:t>
            </a:r>
            <a:r>
              <a:rPr lang="ru-RU" b="1" dirty="0" err="1">
                <a:solidFill>
                  <a:schemeClr val="dk1"/>
                </a:solidFill>
              </a:rPr>
              <a:t>қамтамасыз</a:t>
            </a:r>
            <a:r>
              <a:rPr lang="ru-RU" b="1" dirty="0">
                <a:solidFill>
                  <a:schemeClr val="dk1"/>
                </a:solidFill>
              </a:rPr>
              <a:t> </a:t>
            </a:r>
            <a:r>
              <a:rPr lang="ru-RU" b="1" dirty="0" err="1">
                <a:solidFill>
                  <a:schemeClr val="dk1"/>
                </a:solidFill>
              </a:rPr>
              <a:t>ету</a:t>
            </a:r>
            <a:r>
              <a:rPr lang="ru-RU" b="1" dirty="0">
                <a:solidFill>
                  <a:schemeClr val="dk1"/>
                </a:solidFill>
              </a:rPr>
              <a:t> </a:t>
            </a:r>
            <a:r>
              <a:rPr lang="ru-RU" b="1" dirty="0" err="1">
                <a:solidFill>
                  <a:schemeClr val="dk1"/>
                </a:solidFill>
              </a:rPr>
              <a:t>үшін</a:t>
            </a:r>
            <a:r>
              <a:rPr lang="ru-RU" b="1" dirty="0">
                <a:solidFill>
                  <a:schemeClr val="dk1"/>
                </a:solidFill>
              </a:rPr>
              <a:t> </a:t>
            </a:r>
            <a:r>
              <a:rPr lang="ru-RU" b="1" dirty="0" err="1">
                <a:solidFill>
                  <a:schemeClr val="dk1"/>
                </a:solidFill>
              </a:rPr>
              <a:t>қажетті</a:t>
            </a:r>
            <a:r>
              <a:rPr lang="ru-RU" b="1" dirty="0">
                <a:solidFill>
                  <a:schemeClr val="dk1"/>
                </a:solidFill>
              </a:rPr>
              <a:t> </a:t>
            </a:r>
            <a:r>
              <a:rPr lang="ru-RU" b="1" dirty="0" err="1">
                <a:solidFill>
                  <a:schemeClr val="dk1"/>
                </a:solidFill>
              </a:rPr>
              <a:t>басқа</a:t>
            </a:r>
            <a:r>
              <a:rPr lang="ru-RU" b="1" dirty="0">
                <a:solidFill>
                  <a:schemeClr val="dk1"/>
                </a:solidFill>
              </a:rPr>
              <a:t> да </a:t>
            </a:r>
            <a:r>
              <a:rPr lang="ru-RU" b="1" dirty="0" err="1">
                <a:solidFill>
                  <a:schemeClr val="dk1"/>
                </a:solidFill>
              </a:rPr>
              <a:t>мәліметтер</a:t>
            </a:r>
            <a:r>
              <a:rPr lang="ru-RU" b="1" dirty="0">
                <a:solidFill>
                  <a:schemeClr val="dk1"/>
                </a:solidFill>
              </a:rPr>
              <a:t> </a:t>
            </a:r>
            <a:r>
              <a:rPr lang="ru-RU" b="1" dirty="0" err="1">
                <a:solidFill>
                  <a:schemeClr val="dk1"/>
                </a:solidFill>
              </a:rPr>
              <a:t>туралы</a:t>
            </a:r>
            <a:r>
              <a:rPr lang="ru-RU" b="1" dirty="0">
                <a:solidFill>
                  <a:schemeClr val="dk1"/>
                </a:solidFill>
              </a:rPr>
              <a:t> </a:t>
            </a:r>
            <a:r>
              <a:rPr lang="ru-RU" b="1" dirty="0" err="1">
                <a:solidFill>
                  <a:schemeClr val="dk1"/>
                </a:solidFill>
              </a:rPr>
              <a:t>хабарлайды</a:t>
            </a:r>
            <a:r>
              <a:rPr lang="ru-RU" b="1" dirty="0">
                <a:solidFill>
                  <a:schemeClr val="dk1"/>
                </a:solidFill>
              </a:rPr>
              <a:t>. </a:t>
            </a:r>
            <a:endParaRPr b="1" i="0" u="none" strike="noStrike" cap="none" dirty="0">
              <a:solidFill>
                <a:schemeClr val="dk1"/>
              </a:solidFill>
              <a:latin typeface="Arial"/>
              <a:ea typeface="Arial"/>
              <a:cs typeface="Arial"/>
            </a:endParaRPr>
          </a:p>
        </p:txBody>
      </p:sp>
      <p:sp>
        <p:nvSpPr>
          <p:cNvPr id="31" name="Google Shape;680;g1bc6e687a7d_0_1609"/>
          <p:cNvSpPr/>
          <p:nvPr/>
        </p:nvSpPr>
        <p:spPr bwMode="auto">
          <a:xfrm>
            <a:off x="653095" y="5874175"/>
            <a:ext cx="9026100" cy="3756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600" b="1" dirty="0" err="1">
                <a:solidFill>
                  <a:srgbClr val="980000"/>
                </a:solidFill>
              </a:rPr>
              <a:t>Өрт</a:t>
            </a:r>
            <a:r>
              <a:rPr lang="ru-RU" sz="1600" b="1" dirty="0">
                <a:solidFill>
                  <a:srgbClr val="980000"/>
                </a:solidFill>
              </a:rPr>
              <a:t> </a:t>
            </a:r>
            <a:r>
              <a:rPr lang="ru-RU" sz="1600" b="1" dirty="0" err="1">
                <a:solidFill>
                  <a:srgbClr val="980000"/>
                </a:solidFill>
              </a:rPr>
              <a:t>сөндірушілер</a:t>
            </a:r>
            <a:r>
              <a:rPr lang="ru-RU" sz="1600" b="1" dirty="0">
                <a:solidFill>
                  <a:srgbClr val="980000"/>
                </a:solidFill>
              </a:rPr>
              <a:t> </a:t>
            </a:r>
            <a:r>
              <a:rPr lang="ru-RU" sz="1600" b="1" dirty="0" err="1">
                <a:solidFill>
                  <a:srgbClr val="980000"/>
                </a:solidFill>
              </a:rPr>
              <a:t>келген</a:t>
            </a:r>
            <a:r>
              <a:rPr lang="ru-RU" sz="1600" b="1" dirty="0">
                <a:solidFill>
                  <a:srgbClr val="980000"/>
                </a:solidFill>
              </a:rPr>
              <a:t> </a:t>
            </a:r>
            <a:r>
              <a:rPr lang="ru-RU" sz="1600" b="1" dirty="0" err="1">
                <a:solidFill>
                  <a:srgbClr val="980000"/>
                </a:solidFill>
              </a:rPr>
              <a:t>кезде</a:t>
            </a:r>
            <a:endParaRPr sz="1600" b="1" i="0" u="none" strike="noStrike" cap="none" dirty="0">
              <a:solidFill>
                <a:srgbClr val="980000"/>
              </a:solidFill>
              <a:latin typeface="Arial"/>
              <a:ea typeface="Arial"/>
              <a:cs typeface="Arial"/>
            </a:endParaRPr>
          </a:p>
        </p:txBody>
      </p:sp>
      <p:pic>
        <p:nvPicPr>
          <p:cNvPr id="32" name="Google Shape;681;g1bc6e687a7d_0_1609"/>
          <p:cNvPicPr/>
          <p:nvPr/>
        </p:nvPicPr>
        <p:blipFill>
          <a:blip r:embed="rId2">
            <a:alphaModFix/>
          </a:blip>
          <a:srcRect r="68210"/>
          <a:stretch/>
        </p:blipFill>
        <p:spPr bwMode="auto">
          <a:xfrm>
            <a:off x="389727" y="5874175"/>
            <a:ext cx="806150" cy="1477150"/>
          </a:xfrm>
          <a:prstGeom prst="rect">
            <a:avLst/>
          </a:prstGeom>
          <a:noFill/>
          <a:ln>
            <a:noFill/>
          </a:ln>
        </p:spPr>
      </p:pic>
      <p:pic>
        <p:nvPicPr>
          <p:cNvPr id="33" name="Google Shape;682;g1bc6e687a7d_0_1609"/>
          <p:cNvPicPr/>
          <p:nvPr/>
        </p:nvPicPr>
        <p:blipFill>
          <a:blip r:embed="rId2">
            <a:alphaModFix/>
          </a:blip>
          <a:srcRect l="68197" r="-3786"/>
          <a:stretch/>
        </p:blipFill>
        <p:spPr bwMode="auto">
          <a:xfrm>
            <a:off x="773924" y="5874175"/>
            <a:ext cx="902524" cy="1477150"/>
          </a:xfrm>
          <a:prstGeom prst="rect">
            <a:avLst/>
          </a:prstGeom>
          <a:noFill/>
          <a:ln>
            <a:noFill/>
          </a:ln>
        </p:spPr>
      </p:pic>
      <p:pic>
        <p:nvPicPr>
          <p:cNvPr id="34" name="Google Shape;683;g1bc6e687a7d_0_1609"/>
          <p:cNvPicPr/>
          <p:nvPr/>
        </p:nvPicPr>
        <p:blipFill>
          <a:blip r:embed="rId2">
            <a:alphaModFix/>
          </a:blip>
          <a:srcRect l="30301" r="34109"/>
          <a:stretch/>
        </p:blipFill>
        <p:spPr bwMode="auto">
          <a:xfrm>
            <a:off x="1290287" y="5874175"/>
            <a:ext cx="902524" cy="1477150"/>
          </a:xfrm>
          <a:prstGeom prst="rect">
            <a:avLst/>
          </a:prstGeom>
          <a:noFill/>
          <a:ln>
            <a:noFill/>
          </a:ln>
        </p:spPr>
      </p:pic>
      <p:pic>
        <p:nvPicPr>
          <p:cNvPr id="35" name="Google Shape;684;g1bc6e687a7d_0_1609"/>
          <p:cNvPicPr/>
          <p:nvPr/>
        </p:nvPicPr>
        <p:blipFill>
          <a:blip r:embed="rId3">
            <a:alphaModFix/>
          </a:blip>
          <a:stretch/>
        </p:blipFill>
        <p:spPr bwMode="auto">
          <a:xfrm flipH="1">
            <a:off x="2384900" y="5813950"/>
            <a:ext cx="806150" cy="1537374"/>
          </a:xfrm>
          <a:prstGeom prst="rect">
            <a:avLst/>
          </a:prstGeom>
          <a:noFill/>
          <a:ln>
            <a:noFill/>
          </a:ln>
        </p:spPr>
      </p:pic>
      <p:pic>
        <p:nvPicPr>
          <p:cNvPr id="36" name="Google Shape;685;g1bc6e687a7d_0_1609"/>
          <p:cNvPicPr/>
          <p:nvPr/>
        </p:nvPicPr>
        <p:blipFill>
          <a:blip r:embed="rId4">
            <a:alphaModFix/>
          </a:blip>
          <a:srcRect l="7670" r="-7668"/>
          <a:stretch/>
        </p:blipFill>
        <p:spPr bwMode="auto">
          <a:xfrm>
            <a:off x="11119385" y="4125767"/>
            <a:ext cx="806150" cy="1446507"/>
          </a:xfrm>
          <a:prstGeom prst="rect">
            <a:avLst/>
          </a:prstGeom>
          <a:noFill/>
          <a:ln>
            <a:noFill/>
          </a:ln>
        </p:spPr>
      </p:pic>
      <p:pic>
        <p:nvPicPr>
          <p:cNvPr id="37" name="Google Shape;686;g1bc6e687a7d_0_1609"/>
          <p:cNvPicPr/>
          <p:nvPr/>
        </p:nvPicPr>
        <p:blipFill>
          <a:blip r:embed="rId5">
            <a:alphaModFix/>
          </a:blip>
          <a:stretch/>
        </p:blipFill>
        <p:spPr bwMode="auto">
          <a:xfrm>
            <a:off x="0" y="2189043"/>
            <a:ext cx="902525" cy="1503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91;g1bc6e687a7d_0_1693"/>
          <p:cNvSpPr/>
          <p:nvPr/>
        </p:nvSpPr>
        <p:spPr bwMode="auto">
          <a:xfrm>
            <a:off x="2965239" y="5936675"/>
            <a:ext cx="17790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692;g1bc6e687a7d_0_1693"/>
          <p:cNvSpPr/>
          <p:nvPr/>
        </p:nvSpPr>
        <p:spPr bwMode="auto">
          <a:xfrm>
            <a:off x="138013" y="5936675"/>
            <a:ext cx="27738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693;g1bc6e687a7d_0_1693"/>
          <p:cNvSpPr/>
          <p:nvPr/>
        </p:nvSpPr>
        <p:spPr bwMode="auto">
          <a:xfrm>
            <a:off x="180437" y="6024275"/>
            <a:ext cx="2535900" cy="12705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өрт</a:t>
            </a:r>
            <a:r>
              <a:rPr lang="ru-RU" sz="1300" dirty="0">
                <a:solidFill>
                  <a:schemeClr val="dk1"/>
                </a:solidFill>
              </a:rPr>
              <a:t> </a:t>
            </a:r>
            <a:r>
              <a:rPr lang="ru-RU" sz="1300" dirty="0" err="1">
                <a:solidFill>
                  <a:schemeClr val="dk1"/>
                </a:solidFill>
              </a:rPr>
              <a:t>дабылын</a:t>
            </a:r>
            <a:r>
              <a:rPr lang="ru-RU" sz="1300" dirty="0">
                <a:solidFill>
                  <a:schemeClr val="dk1"/>
                </a:solidFill>
              </a:rPr>
              <a:t> </a:t>
            </a:r>
            <a:r>
              <a:rPr lang="ru-RU" sz="1300" dirty="0" err="1">
                <a:solidFill>
                  <a:schemeClr val="dk1"/>
                </a:solidFill>
              </a:rPr>
              <a:t>естіген</a:t>
            </a:r>
            <a:r>
              <a:rPr lang="ru-RU" sz="1300" dirty="0">
                <a:solidFill>
                  <a:schemeClr val="dk1"/>
                </a:solidFill>
              </a:rPr>
              <a:t> </a:t>
            </a:r>
            <a:r>
              <a:rPr lang="ru-RU" sz="1300" dirty="0" err="1" smtClean="0">
                <a:solidFill>
                  <a:schemeClr val="dk1"/>
                </a:solidFill>
              </a:rPr>
              <a:t>оқушылар</a:t>
            </a:r>
            <a:r>
              <a:rPr lang="ru-RU" sz="1300" dirty="0" smtClean="0">
                <a:solidFill>
                  <a:schemeClr val="dk1"/>
                </a:solidFill>
              </a:rPr>
              <a:t> </a:t>
            </a:r>
            <a:r>
              <a:rPr lang="ru-RU" sz="1300" dirty="0" err="1" smtClean="0">
                <a:solidFill>
                  <a:schemeClr val="dk1"/>
                </a:solidFill>
              </a:rPr>
              <a:t>мұғалімдердің</a:t>
            </a:r>
            <a:r>
              <a:rPr lang="ru-RU" sz="1300" dirty="0" smtClean="0">
                <a:solidFill>
                  <a:schemeClr val="dk1"/>
                </a:solidFill>
              </a:rPr>
              <a:t> </a:t>
            </a:r>
            <a:r>
              <a:rPr lang="ru-RU" sz="1300" dirty="0" err="1" smtClean="0">
                <a:solidFill>
                  <a:schemeClr val="dk1"/>
                </a:solidFill>
              </a:rPr>
              <a:t>ұсқауы</a:t>
            </a:r>
            <a:r>
              <a:rPr lang="ru-RU" sz="1300" dirty="0" smtClean="0">
                <a:solidFill>
                  <a:schemeClr val="dk1"/>
                </a:solidFill>
              </a:rPr>
              <a:t> </a:t>
            </a:r>
            <a:r>
              <a:rPr lang="ru-RU" sz="1300" dirty="0" err="1">
                <a:solidFill>
                  <a:schemeClr val="dk1"/>
                </a:solidFill>
              </a:rPr>
              <a:t>бойынша</a:t>
            </a:r>
            <a:r>
              <a:rPr lang="ru-RU" sz="1300" dirty="0">
                <a:solidFill>
                  <a:schemeClr val="dk1"/>
                </a:solidFill>
              </a:rPr>
              <a:t> </a:t>
            </a:r>
            <a:r>
              <a:rPr lang="ru-RU" sz="1300" dirty="0" err="1">
                <a:solidFill>
                  <a:schemeClr val="dk1"/>
                </a:solidFill>
              </a:rPr>
              <a:t>эвакуациялау</a:t>
            </a:r>
            <a:r>
              <a:rPr lang="ru-RU" sz="1300" dirty="0">
                <a:solidFill>
                  <a:schemeClr val="dk1"/>
                </a:solidFill>
              </a:rPr>
              <a:t> </a:t>
            </a:r>
            <a:r>
              <a:rPr lang="ru-RU" sz="1300" dirty="0" err="1">
                <a:solidFill>
                  <a:schemeClr val="dk1"/>
                </a:solidFill>
              </a:rPr>
              <a:t>жоспарына</a:t>
            </a:r>
            <a:r>
              <a:rPr lang="ru-RU" sz="1300" dirty="0">
                <a:solidFill>
                  <a:schemeClr val="dk1"/>
                </a:solidFill>
              </a:rPr>
              <a:t> </a:t>
            </a:r>
            <a:r>
              <a:rPr lang="ru-RU" sz="1300" dirty="0" err="1">
                <a:solidFill>
                  <a:schemeClr val="dk1"/>
                </a:solidFill>
              </a:rPr>
              <a:t>сәйкес</a:t>
            </a:r>
            <a:r>
              <a:rPr lang="ru-RU" sz="1300" dirty="0">
                <a:solidFill>
                  <a:schemeClr val="dk1"/>
                </a:solidFill>
              </a:rPr>
              <a:t> </a:t>
            </a:r>
            <a:r>
              <a:rPr lang="ru-RU" sz="1300" dirty="0" err="1">
                <a:solidFill>
                  <a:schemeClr val="dk1"/>
                </a:solidFill>
              </a:rPr>
              <a:t>кеңседен</a:t>
            </a:r>
            <a:r>
              <a:rPr lang="ru-RU" sz="1300" dirty="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ғимараттан</a:t>
            </a:r>
            <a:r>
              <a:rPr lang="ru-RU" sz="1300" dirty="0">
                <a:solidFill>
                  <a:schemeClr val="dk1"/>
                </a:solidFill>
              </a:rPr>
              <a:t> </a:t>
            </a:r>
            <a:r>
              <a:rPr lang="ru-RU" sz="1300" dirty="0" err="1">
                <a:solidFill>
                  <a:schemeClr val="dk1"/>
                </a:solidFill>
              </a:rPr>
              <a:t>шығады</a:t>
            </a:r>
            <a:r>
              <a:rPr lang="ru-RU" sz="1300" dirty="0">
                <a:solidFill>
                  <a:schemeClr val="dk1"/>
                </a:solidFill>
              </a:rPr>
              <a:t>.</a:t>
            </a:r>
            <a:endParaRPr sz="1300" b="0" i="0" u="none" strike="noStrike" cap="none" dirty="0">
              <a:solidFill>
                <a:schemeClr val="dk1"/>
              </a:solidFill>
              <a:latin typeface="Arial"/>
              <a:ea typeface="Arial"/>
              <a:cs typeface="Arial"/>
            </a:endParaRPr>
          </a:p>
        </p:txBody>
      </p:sp>
      <p:sp>
        <p:nvSpPr>
          <p:cNvPr id="7" name="Google Shape;694;g1bc6e687a7d_0_1693"/>
          <p:cNvSpPr/>
          <p:nvPr/>
        </p:nvSpPr>
        <p:spPr bwMode="auto">
          <a:xfrm>
            <a:off x="3067810" y="6160067"/>
            <a:ext cx="1605000" cy="1151700"/>
          </a:xfrm>
          <a:prstGeom prst="rect">
            <a:avLst/>
          </a:prstGeom>
          <a:noFill/>
          <a:ln>
            <a:noFill/>
          </a:ln>
        </p:spPr>
        <p:txBody>
          <a:bodyPr spcFirstLastPara="1" wrap="square" lIns="91425" tIns="45700" rIns="91425" bIns="45700" anchor="t" anchorCtr="0">
            <a:noAutofit/>
          </a:bodyPr>
          <a:lstStyle/>
          <a:p>
            <a:pPr lvl="0" algn="ctr">
              <a:defRPr/>
            </a:pPr>
            <a:r>
              <a:rPr lang="ru-RU" sz="1300" dirty="0">
                <a:solidFill>
                  <a:schemeClr val="dk1"/>
                </a:solidFill>
              </a:rPr>
              <a:t>эвакуация </a:t>
            </a:r>
            <a:r>
              <a:rPr lang="ru-RU" sz="1300" dirty="0" err="1">
                <a:solidFill>
                  <a:schemeClr val="dk1"/>
                </a:solidFill>
              </a:rPr>
              <a:t>кезінде</a:t>
            </a:r>
            <a:r>
              <a:rPr lang="ru-RU" sz="1300" dirty="0">
                <a:solidFill>
                  <a:schemeClr val="dk1"/>
                </a:solidFill>
              </a:rPr>
              <a:t> </a:t>
            </a:r>
            <a:r>
              <a:rPr lang="ru-RU" sz="1300" dirty="0" err="1">
                <a:solidFill>
                  <a:schemeClr val="dk1"/>
                </a:solidFill>
              </a:rPr>
              <a:t>үрейленбеңіз</a:t>
            </a:r>
            <a:r>
              <a:rPr lang="ru-RU" sz="1300" dirty="0">
                <a:solidFill>
                  <a:schemeClr val="dk1"/>
                </a:solidFill>
              </a:rPr>
              <a:t> </a:t>
            </a:r>
            <a:r>
              <a:rPr lang="ru-RU" sz="1300" dirty="0" err="1" smtClean="0">
                <a:solidFill>
                  <a:schemeClr val="dk1"/>
                </a:solidFill>
              </a:rPr>
              <a:t>және</a:t>
            </a:r>
            <a:r>
              <a:rPr lang="ru-RU" sz="1300" dirty="0" smtClean="0">
                <a:solidFill>
                  <a:schemeClr val="dk1"/>
                </a:solidFill>
              </a:rPr>
              <a:t> </a:t>
            </a:r>
            <a:r>
              <a:rPr lang="ru-RU" sz="1300" dirty="0" err="1" smtClean="0">
                <a:solidFill>
                  <a:schemeClr val="dk1"/>
                </a:solidFill>
              </a:rPr>
              <a:t>бір-бірлеріңізді</a:t>
            </a:r>
            <a:r>
              <a:rPr lang="ru-RU" sz="1300" dirty="0" smtClean="0">
                <a:solidFill>
                  <a:schemeClr val="dk1"/>
                </a:solidFill>
              </a:rPr>
              <a:t> </a:t>
            </a:r>
            <a:r>
              <a:rPr lang="ru-RU" sz="1300" dirty="0" err="1">
                <a:solidFill>
                  <a:schemeClr val="dk1"/>
                </a:solidFill>
              </a:rPr>
              <a:t>итермеңіз</a:t>
            </a:r>
            <a:endParaRPr sz="1300" b="0" i="0" u="none" strike="noStrike" cap="none" dirty="0">
              <a:solidFill>
                <a:schemeClr val="dk1"/>
              </a:solidFill>
              <a:latin typeface="Arial"/>
              <a:ea typeface="Arial"/>
              <a:cs typeface="Arial"/>
            </a:endParaRPr>
          </a:p>
        </p:txBody>
      </p:sp>
      <p:sp>
        <p:nvSpPr>
          <p:cNvPr id="8" name="Google Shape;695;g1bc6e687a7d_0_1693"/>
          <p:cNvSpPr/>
          <p:nvPr/>
        </p:nvSpPr>
        <p:spPr bwMode="auto">
          <a:xfrm>
            <a:off x="277267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696;g1bc6e687a7d_0_1693"/>
          <p:cNvSpPr/>
          <p:nvPr/>
        </p:nvSpPr>
        <p:spPr bwMode="auto">
          <a:xfrm>
            <a:off x="7440663" y="5936675"/>
            <a:ext cx="17790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697;g1bc6e687a7d_0_1693"/>
          <p:cNvSpPr/>
          <p:nvPr/>
        </p:nvSpPr>
        <p:spPr bwMode="auto">
          <a:xfrm>
            <a:off x="4816738" y="5936675"/>
            <a:ext cx="25359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1" name="Google Shape;698;g1bc6e687a7d_0_1693"/>
          <p:cNvSpPr/>
          <p:nvPr/>
        </p:nvSpPr>
        <p:spPr bwMode="auto">
          <a:xfrm>
            <a:off x="4905962" y="6101625"/>
            <a:ext cx="2535900" cy="12705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қатты</a:t>
            </a:r>
            <a:r>
              <a:rPr lang="ru-RU" sz="1300" dirty="0">
                <a:solidFill>
                  <a:schemeClr val="dk1"/>
                </a:solidFill>
              </a:rPr>
              <a:t> </a:t>
            </a:r>
            <a:r>
              <a:rPr lang="ru-RU" sz="1300" dirty="0" err="1">
                <a:solidFill>
                  <a:schemeClr val="dk1"/>
                </a:solidFill>
              </a:rPr>
              <a:t>түтін</a:t>
            </a:r>
            <a:r>
              <a:rPr lang="ru-RU" sz="1300" dirty="0">
                <a:solidFill>
                  <a:schemeClr val="dk1"/>
                </a:solidFill>
              </a:rPr>
              <a:t> </a:t>
            </a:r>
            <a:r>
              <a:rPr lang="ru-RU" sz="1300" dirty="0" err="1">
                <a:solidFill>
                  <a:schemeClr val="dk1"/>
                </a:solidFill>
              </a:rPr>
              <a:t>болған</a:t>
            </a:r>
            <a:r>
              <a:rPr lang="ru-RU" sz="1300" dirty="0">
                <a:solidFill>
                  <a:schemeClr val="dk1"/>
                </a:solidFill>
              </a:rPr>
              <a:t> </a:t>
            </a:r>
            <a:r>
              <a:rPr lang="ru-RU" sz="1300" dirty="0" err="1">
                <a:solidFill>
                  <a:schemeClr val="dk1"/>
                </a:solidFill>
              </a:rPr>
              <a:t>жағдайда</a:t>
            </a:r>
            <a:r>
              <a:rPr lang="ru-RU" sz="1300" dirty="0">
                <a:solidFill>
                  <a:schemeClr val="dk1"/>
                </a:solidFill>
              </a:rPr>
              <a:t>, </a:t>
            </a:r>
            <a:r>
              <a:rPr lang="ru-RU" sz="1300" dirty="0" err="1">
                <a:solidFill>
                  <a:schemeClr val="dk1"/>
                </a:solidFill>
              </a:rPr>
              <a:t>міндетті</a:t>
            </a:r>
            <a:r>
              <a:rPr lang="ru-RU" sz="1300" dirty="0">
                <a:solidFill>
                  <a:schemeClr val="dk1"/>
                </a:solidFill>
              </a:rPr>
              <a:t> </a:t>
            </a:r>
            <a:r>
              <a:rPr lang="ru-RU" sz="1300" dirty="0" err="1">
                <a:solidFill>
                  <a:schemeClr val="dk1"/>
                </a:solidFill>
              </a:rPr>
              <a:t>түрде</a:t>
            </a:r>
            <a:r>
              <a:rPr lang="ru-RU" sz="1300" dirty="0">
                <a:solidFill>
                  <a:schemeClr val="dk1"/>
                </a:solidFill>
              </a:rPr>
              <a:t> </a:t>
            </a:r>
            <a:r>
              <a:rPr lang="ru-RU" sz="1300" dirty="0" err="1">
                <a:solidFill>
                  <a:schemeClr val="dk1"/>
                </a:solidFill>
              </a:rPr>
              <a:t>тыныс</a:t>
            </a:r>
            <a:r>
              <a:rPr lang="ru-RU" sz="1300" dirty="0">
                <a:solidFill>
                  <a:schemeClr val="dk1"/>
                </a:solidFill>
              </a:rPr>
              <a:t> </a:t>
            </a:r>
            <a:r>
              <a:rPr lang="ru-RU" sz="1300" dirty="0" err="1">
                <a:solidFill>
                  <a:schemeClr val="dk1"/>
                </a:solidFill>
              </a:rPr>
              <a:t>алу</a:t>
            </a:r>
            <a:r>
              <a:rPr lang="ru-RU" sz="1300" dirty="0">
                <a:solidFill>
                  <a:schemeClr val="dk1"/>
                </a:solidFill>
              </a:rPr>
              <a:t> </a:t>
            </a:r>
            <a:r>
              <a:rPr lang="ru-RU" sz="1300" dirty="0" err="1">
                <a:solidFill>
                  <a:schemeClr val="dk1"/>
                </a:solidFill>
              </a:rPr>
              <a:t>органдарын</a:t>
            </a:r>
            <a:r>
              <a:rPr lang="ru-RU" sz="1300" dirty="0">
                <a:solidFill>
                  <a:schemeClr val="dk1"/>
                </a:solidFill>
              </a:rPr>
              <a:t> </a:t>
            </a:r>
            <a:r>
              <a:rPr lang="ru-RU" sz="1300" dirty="0" err="1">
                <a:solidFill>
                  <a:schemeClr val="dk1"/>
                </a:solidFill>
              </a:rPr>
              <a:t>қорғаңыз</a:t>
            </a:r>
            <a:endParaRPr sz="1300" b="0" i="0" u="none" strike="noStrike" cap="none" dirty="0">
              <a:solidFill>
                <a:schemeClr val="dk1"/>
              </a:solidFill>
              <a:latin typeface="Arial"/>
              <a:ea typeface="Arial"/>
              <a:cs typeface="Arial"/>
            </a:endParaRPr>
          </a:p>
        </p:txBody>
      </p:sp>
      <p:sp>
        <p:nvSpPr>
          <p:cNvPr id="12" name="Google Shape;699;g1bc6e687a7d_0_1693"/>
          <p:cNvSpPr/>
          <p:nvPr/>
        </p:nvSpPr>
        <p:spPr bwMode="auto">
          <a:xfrm>
            <a:off x="7512135" y="6039867"/>
            <a:ext cx="1605000" cy="11517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шашырап</a:t>
            </a:r>
            <a:r>
              <a:rPr lang="ru-RU" sz="1300" dirty="0">
                <a:solidFill>
                  <a:schemeClr val="dk1"/>
                </a:solidFill>
              </a:rPr>
              <a:t> </a:t>
            </a:r>
            <a:r>
              <a:rPr lang="ru-RU" sz="1300" dirty="0" err="1">
                <a:solidFill>
                  <a:schemeClr val="dk1"/>
                </a:solidFill>
              </a:rPr>
              <a:t>кетпей</a:t>
            </a:r>
            <a:r>
              <a:rPr lang="ru-RU" sz="1300" dirty="0">
                <a:solidFill>
                  <a:schemeClr val="dk1"/>
                </a:solidFill>
              </a:rPr>
              <a:t>, </a:t>
            </a:r>
            <a:r>
              <a:rPr lang="ru-RU" sz="1300" dirty="0" err="1">
                <a:solidFill>
                  <a:schemeClr val="dk1"/>
                </a:solidFill>
              </a:rPr>
              <a:t>эвакуациялау</a:t>
            </a:r>
            <a:r>
              <a:rPr lang="ru-RU" sz="1300" dirty="0">
                <a:solidFill>
                  <a:schemeClr val="dk1"/>
                </a:solidFill>
              </a:rPr>
              <a:t> </a:t>
            </a:r>
            <a:r>
              <a:rPr lang="ru-RU" sz="1300" dirty="0" err="1">
                <a:solidFill>
                  <a:schemeClr val="dk1"/>
                </a:solidFill>
              </a:rPr>
              <a:t>жоспарында</a:t>
            </a:r>
            <a:r>
              <a:rPr lang="ru-RU" sz="1300" dirty="0">
                <a:solidFill>
                  <a:schemeClr val="dk1"/>
                </a:solidFill>
              </a:rPr>
              <a:t> </a:t>
            </a:r>
            <a:r>
              <a:rPr lang="ru-RU" sz="1300" dirty="0" err="1">
                <a:solidFill>
                  <a:schemeClr val="dk1"/>
                </a:solidFill>
              </a:rPr>
              <a:t>көрсетілген</a:t>
            </a:r>
            <a:r>
              <a:rPr lang="ru-RU" sz="1300" dirty="0">
                <a:solidFill>
                  <a:schemeClr val="dk1"/>
                </a:solidFill>
              </a:rPr>
              <a:t> </a:t>
            </a:r>
            <a:r>
              <a:rPr lang="ru-RU" sz="1300" dirty="0" err="1">
                <a:solidFill>
                  <a:schemeClr val="dk1"/>
                </a:solidFill>
              </a:rPr>
              <a:t>бір</a:t>
            </a:r>
            <a:r>
              <a:rPr lang="ru-RU" sz="1300" dirty="0">
                <a:solidFill>
                  <a:schemeClr val="dk1"/>
                </a:solidFill>
              </a:rPr>
              <a:t> </a:t>
            </a:r>
            <a:r>
              <a:rPr lang="ru-RU" sz="1300" dirty="0" err="1">
                <a:solidFill>
                  <a:schemeClr val="dk1"/>
                </a:solidFill>
              </a:rPr>
              <a:t>жиналатын</a:t>
            </a:r>
            <a:r>
              <a:rPr lang="ru-RU" sz="1300" dirty="0">
                <a:solidFill>
                  <a:schemeClr val="dk1"/>
                </a:solidFill>
              </a:rPr>
              <a:t> </a:t>
            </a:r>
            <a:r>
              <a:rPr lang="ru-RU" sz="1300" dirty="0" err="1">
                <a:solidFill>
                  <a:schemeClr val="dk1"/>
                </a:solidFill>
              </a:rPr>
              <a:t>жерге</a:t>
            </a:r>
            <a:r>
              <a:rPr lang="ru-RU" sz="1300" dirty="0">
                <a:solidFill>
                  <a:schemeClr val="dk1"/>
                </a:solidFill>
              </a:rPr>
              <a:t> </a:t>
            </a:r>
            <a:r>
              <a:rPr lang="ru-RU" sz="1300" dirty="0" err="1">
                <a:solidFill>
                  <a:schemeClr val="dk1"/>
                </a:solidFill>
              </a:rPr>
              <a:t>жиналу</a:t>
            </a:r>
            <a:endParaRPr sz="1300" b="0" i="0" u="none" strike="noStrike" cap="none" dirty="0">
              <a:solidFill>
                <a:schemeClr val="dk1"/>
              </a:solidFill>
              <a:latin typeface="Arial"/>
              <a:ea typeface="Arial"/>
              <a:cs typeface="Arial"/>
            </a:endParaRPr>
          </a:p>
        </p:txBody>
      </p:sp>
      <p:sp>
        <p:nvSpPr>
          <p:cNvPr id="13" name="Google Shape;700;g1bc6e687a7d_0_1693"/>
          <p:cNvSpPr/>
          <p:nvPr/>
        </p:nvSpPr>
        <p:spPr bwMode="auto">
          <a:xfrm>
            <a:off x="465722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701;g1bc6e687a7d_0_1693"/>
          <p:cNvSpPr/>
          <p:nvPr/>
        </p:nvSpPr>
        <p:spPr bwMode="auto">
          <a:xfrm>
            <a:off x="720472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702;g1bc6e687a7d_0_1693"/>
          <p:cNvSpPr/>
          <p:nvPr/>
        </p:nvSpPr>
        <p:spPr bwMode="auto">
          <a:xfrm>
            <a:off x="9343388" y="5936675"/>
            <a:ext cx="27738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703;g1bc6e687a7d_0_1693"/>
          <p:cNvSpPr/>
          <p:nvPr/>
        </p:nvSpPr>
        <p:spPr bwMode="auto">
          <a:xfrm>
            <a:off x="9401387" y="6024275"/>
            <a:ext cx="2535900" cy="12705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жиналатын</a:t>
            </a:r>
            <a:r>
              <a:rPr lang="ru-RU" sz="1300" dirty="0">
                <a:solidFill>
                  <a:schemeClr val="dk1"/>
                </a:solidFill>
              </a:rPr>
              <a:t> </a:t>
            </a:r>
            <a:r>
              <a:rPr lang="ru-RU" sz="1300" dirty="0" err="1">
                <a:solidFill>
                  <a:schemeClr val="dk1"/>
                </a:solidFill>
              </a:rPr>
              <a:t>жерде</a:t>
            </a:r>
            <a:r>
              <a:rPr lang="ru-RU" sz="1300" dirty="0">
                <a:solidFill>
                  <a:schemeClr val="dk1"/>
                </a:solidFill>
              </a:rPr>
              <a:t> </a:t>
            </a:r>
            <a:r>
              <a:rPr lang="ru-RU" sz="1300" dirty="0" err="1">
                <a:solidFill>
                  <a:schemeClr val="dk1"/>
                </a:solidFill>
              </a:rPr>
              <a:t>жақын</a:t>
            </a:r>
            <a:r>
              <a:rPr lang="ru-RU" sz="1300" dirty="0">
                <a:solidFill>
                  <a:schemeClr val="dk1"/>
                </a:solidFill>
              </a:rPr>
              <a:t> </a:t>
            </a:r>
            <a:r>
              <a:rPr lang="ru-RU" sz="1300" dirty="0" err="1">
                <a:solidFill>
                  <a:schemeClr val="dk1"/>
                </a:solidFill>
              </a:rPr>
              <a:t>жерде</a:t>
            </a:r>
            <a:r>
              <a:rPr lang="ru-RU" sz="1300" dirty="0">
                <a:solidFill>
                  <a:schemeClr val="dk1"/>
                </a:solidFill>
              </a:rPr>
              <a:t> </a:t>
            </a:r>
            <a:r>
              <a:rPr lang="ru-RU" sz="1300" dirty="0" err="1">
                <a:solidFill>
                  <a:schemeClr val="dk1"/>
                </a:solidFill>
              </a:rPr>
              <a:t>группаласы</a:t>
            </a:r>
            <a:r>
              <a:rPr lang="ru-RU" sz="1300" dirty="0">
                <a:solidFill>
                  <a:schemeClr val="dk1"/>
                </a:solidFill>
              </a:rPr>
              <a:t> </a:t>
            </a:r>
            <a:r>
              <a:rPr lang="ru-RU" sz="1300" dirty="0" err="1">
                <a:solidFill>
                  <a:schemeClr val="dk1"/>
                </a:solidFill>
              </a:rPr>
              <a:t>болмаған</a:t>
            </a:r>
            <a:r>
              <a:rPr lang="ru-RU" sz="1300" dirty="0">
                <a:solidFill>
                  <a:schemeClr val="dk1"/>
                </a:solidFill>
              </a:rPr>
              <a:t> </a:t>
            </a:r>
            <a:r>
              <a:rPr lang="ru-RU" sz="1300" dirty="0" err="1">
                <a:solidFill>
                  <a:schemeClr val="dk1"/>
                </a:solidFill>
              </a:rPr>
              <a:t>жағдайда</a:t>
            </a:r>
            <a:r>
              <a:rPr lang="ru-RU" sz="1300" dirty="0">
                <a:solidFill>
                  <a:schemeClr val="dk1"/>
                </a:solidFill>
              </a:rPr>
              <a:t> </a:t>
            </a:r>
            <a:r>
              <a:rPr lang="ru-RU" sz="1300" dirty="0" err="1">
                <a:solidFill>
                  <a:schemeClr val="dk1"/>
                </a:solidFill>
              </a:rPr>
              <a:t>бұл</a:t>
            </a:r>
            <a:r>
              <a:rPr lang="ru-RU" sz="1300" dirty="0">
                <a:solidFill>
                  <a:schemeClr val="dk1"/>
                </a:solidFill>
              </a:rPr>
              <a:t> </a:t>
            </a:r>
            <a:r>
              <a:rPr lang="ru-RU" sz="1300" dirty="0" err="1">
                <a:solidFill>
                  <a:schemeClr val="dk1"/>
                </a:solidFill>
              </a:rPr>
              <a:t>туралы</a:t>
            </a:r>
            <a:r>
              <a:rPr lang="ru-RU" sz="1300" dirty="0">
                <a:solidFill>
                  <a:schemeClr val="dk1"/>
                </a:solidFill>
              </a:rPr>
              <a:t> </a:t>
            </a:r>
            <a:r>
              <a:rPr lang="ru-RU" sz="1300" dirty="0" err="1">
                <a:solidFill>
                  <a:schemeClr val="dk1"/>
                </a:solidFill>
              </a:rPr>
              <a:t>білім</a:t>
            </a:r>
            <a:r>
              <a:rPr lang="ru-RU" sz="1300" dirty="0">
                <a:solidFill>
                  <a:schemeClr val="dk1"/>
                </a:solidFill>
              </a:rPr>
              <a:t> беру </a:t>
            </a:r>
            <a:r>
              <a:rPr lang="ru-RU" sz="1300" dirty="0" err="1">
                <a:solidFill>
                  <a:schemeClr val="dk1"/>
                </a:solidFill>
              </a:rPr>
              <a:t>ұйымының</a:t>
            </a:r>
            <a:r>
              <a:rPr lang="ru-RU" sz="1300" dirty="0">
                <a:solidFill>
                  <a:schemeClr val="dk1"/>
                </a:solidFill>
              </a:rPr>
              <a:t> </a:t>
            </a:r>
            <a:r>
              <a:rPr lang="ru-RU" sz="1300" dirty="0" err="1">
                <a:solidFill>
                  <a:schemeClr val="dk1"/>
                </a:solidFill>
              </a:rPr>
              <a:t>мұғаліміне</a:t>
            </a:r>
            <a:r>
              <a:rPr lang="ru-RU" sz="1300" dirty="0">
                <a:solidFill>
                  <a:schemeClr val="dk1"/>
                </a:solidFill>
              </a:rPr>
              <a:t> </a:t>
            </a:r>
            <a:r>
              <a:rPr lang="ru-RU" sz="1300" dirty="0" err="1">
                <a:solidFill>
                  <a:schemeClr val="dk1"/>
                </a:solidFill>
              </a:rPr>
              <a:t>немесе</a:t>
            </a:r>
            <a:r>
              <a:rPr lang="ru-RU" sz="1300" dirty="0">
                <a:solidFill>
                  <a:schemeClr val="dk1"/>
                </a:solidFill>
              </a:rPr>
              <a:t> </a:t>
            </a:r>
            <a:r>
              <a:rPr lang="ru-RU" sz="1300" dirty="0" err="1">
                <a:solidFill>
                  <a:schemeClr val="dk1"/>
                </a:solidFill>
              </a:rPr>
              <a:t>қызметкеріне</a:t>
            </a:r>
            <a:r>
              <a:rPr lang="ru-RU" sz="1300" dirty="0">
                <a:solidFill>
                  <a:schemeClr val="dk1"/>
                </a:solidFill>
              </a:rPr>
              <a:t> </a:t>
            </a:r>
            <a:r>
              <a:rPr lang="ru-RU" sz="1300" dirty="0" err="1">
                <a:solidFill>
                  <a:schemeClr val="dk1"/>
                </a:solidFill>
              </a:rPr>
              <a:t>дереу</a:t>
            </a:r>
            <a:r>
              <a:rPr lang="ru-RU" sz="1300" dirty="0">
                <a:solidFill>
                  <a:schemeClr val="dk1"/>
                </a:solidFill>
              </a:rPr>
              <a:t> </a:t>
            </a:r>
            <a:r>
              <a:rPr lang="ru-RU" sz="1300" dirty="0" err="1">
                <a:solidFill>
                  <a:schemeClr val="dk1"/>
                </a:solidFill>
              </a:rPr>
              <a:t>хабарлау</a:t>
            </a:r>
            <a:endParaRPr sz="1300" b="0" i="0" u="none" strike="noStrike" cap="none" dirty="0">
              <a:solidFill>
                <a:schemeClr val="dk1"/>
              </a:solidFill>
              <a:latin typeface="Arial"/>
              <a:ea typeface="Arial"/>
              <a:cs typeface="Arial"/>
            </a:endParaRPr>
          </a:p>
        </p:txBody>
      </p:sp>
      <p:sp>
        <p:nvSpPr>
          <p:cNvPr id="17" name="Google Shape;704;g1bc6e687a7d_0_1693"/>
          <p:cNvSpPr/>
          <p:nvPr/>
        </p:nvSpPr>
        <p:spPr bwMode="auto">
          <a:xfrm>
            <a:off x="908927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705;g1bc6e687a7d_0_1693"/>
          <p:cNvSpPr/>
          <p:nvPr/>
        </p:nvSpPr>
        <p:spPr bwMode="auto">
          <a:xfrm>
            <a:off x="0" y="5146206"/>
            <a:ext cx="12239700" cy="6459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706;g1bc6e687a7d_0_1693"/>
          <p:cNvSpPr/>
          <p:nvPr/>
        </p:nvSpPr>
        <p:spPr bwMode="auto">
          <a:xfrm>
            <a:off x="0" y="1114693"/>
            <a:ext cx="12239700" cy="6459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707;g1bc6e687a7d_0_1693"/>
          <p:cNvSpPr/>
          <p:nvPr/>
        </p:nvSpPr>
        <p:spPr bwMode="auto">
          <a:xfrm>
            <a:off x="138025" y="92425"/>
            <a:ext cx="12101700" cy="9480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a:solidFill>
                  <a:srgbClr val="002060"/>
                </a:solidFill>
              </a:rPr>
              <a:t>БІЛІМ БЕРУ ҰЙЫМДАРЫ ҚЫЗМЕТКЕРЛЕРІНІҢ, </a:t>
            </a:r>
            <a:r>
              <a:rPr lang="ru-RU" sz="1600" b="1" dirty="0" smtClean="0">
                <a:solidFill>
                  <a:srgbClr val="002060"/>
                </a:solidFill>
              </a:rPr>
              <a:t>ОҚУШЫЛАРДЫҢ ЖӘНЕ МҰҒАЛІМДЕРДІҢ  ТӨТЕНШЕ ЖАҒДАЙЛАР </a:t>
            </a:r>
            <a:r>
              <a:rPr lang="ru-RU" sz="1600" b="1" dirty="0">
                <a:solidFill>
                  <a:srgbClr val="002060"/>
                </a:solidFill>
              </a:rPr>
              <a:t>КӨРІНІСІНДЕГІ </a:t>
            </a:r>
            <a:r>
              <a:rPr lang="ru-RU" sz="1600" b="1" dirty="0" smtClean="0">
                <a:solidFill>
                  <a:srgbClr val="002060"/>
                </a:solidFill>
              </a:rPr>
              <a:t> ІС-ӘРЕКЕТ </a:t>
            </a:r>
            <a:r>
              <a:rPr lang="ru-RU" sz="1600" b="1" dirty="0">
                <a:solidFill>
                  <a:srgbClr val="002060"/>
                </a:solidFill>
              </a:rPr>
              <a:t>АЛГОРИТМІ</a:t>
            </a:r>
            <a:endParaRPr sz="1600" b="1" dirty="0">
              <a:solidFill>
                <a:srgbClr val="002060"/>
              </a:solidFill>
            </a:endParaRPr>
          </a:p>
        </p:txBody>
      </p:sp>
      <p:sp>
        <p:nvSpPr>
          <p:cNvPr id="21" name="Google Shape;708;g1bc6e687a7d_0_1693"/>
          <p:cNvSpPr/>
          <p:nvPr/>
        </p:nvSpPr>
        <p:spPr bwMode="auto">
          <a:xfrm>
            <a:off x="1949375" y="1157296"/>
            <a:ext cx="8380200" cy="334800"/>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Өрт</a:t>
            </a:r>
            <a:r>
              <a:rPr lang="ru-RU" sz="1600" b="1" dirty="0">
                <a:solidFill>
                  <a:schemeClr val="dk1"/>
                </a:solidFill>
              </a:rPr>
              <a:t> (</a:t>
            </a:r>
            <a:r>
              <a:rPr lang="ru-RU" sz="1600" b="1" dirty="0" err="1">
                <a:solidFill>
                  <a:schemeClr val="dk1"/>
                </a:solidFill>
              </a:rPr>
              <a:t>жарылыс</a:t>
            </a:r>
            <a:r>
              <a:rPr lang="ru-RU" sz="1600" b="1" dirty="0">
                <a:solidFill>
                  <a:schemeClr val="dk1"/>
                </a:solidFill>
              </a:rPr>
              <a:t>)</a:t>
            </a:r>
          </a:p>
        </p:txBody>
      </p:sp>
      <p:sp>
        <p:nvSpPr>
          <p:cNvPr id="22" name="Google Shape;709;g1bc6e687a7d_0_1693"/>
          <p:cNvSpPr/>
          <p:nvPr/>
        </p:nvSpPr>
        <p:spPr bwMode="auto">
          <a:xfrm>
            <a:off x="1507295" y="1384850"/>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kk-KZ" sz="1600" b="1" dirty="0" smtClean="0"/>
              <a:t>ҚЫЗМЕТКЕРЛЕРДІҢ ІС-ӘРЕКЕТІ </a:t>
            </a:r>
            <a:r>
              <a:rPr lang="en-US" sz="1600" b="1" dirty="0" smtClean="0"/>
              <a:t> (</a:t>
            </a:r>
            <a:r>
              <a:rPr lang="kk-KZ" sz="1600" b="1" dirty="0" smtClean="0"/>
              <a:t>ҚЫЗМЕТКЕРЛЕР</a:t>
            </a:r>
            <a:r>
              <a:rPr lang="en-US" sz="1600" b="1" dirty="0" smtClean="0"/>
              <a:t>,</a:t>
            </a:r>
            <a:r>
              <a:rPr lang="kk-KZ" sz="1600" b="1" dirty="0" smtClean="0"/>
              <a:t>МҰҒАЛІМДЕР</a:t>
            </a:r>
            <a:r>
              <a:rPr lang="en-US" sz="1600" b="1" dirty="0" smtClean="0"/>
              <a:t>):</a:t>
            </a:r>
            <a:endParaRPr sz="1600" b="1" i="0" u="none" strike="noStrike" cap="none" dirty="0">
              <a:solidFill>
                <a:schemeClr val="dk1"/>
              </a:solidFill>
              <a:latin typeface="Arial"/>
              <a:ea typeface="Arial"/>
              <a:cs typeface="Arial"/>
            </a:endParaRPr>
          </a:p>
        </p:txBody>
      </p:sp>
      <p:sp>
        <p:nvSpPr>
          <p:cNvPr id="23" name="Google Shape;710;g1bc6e687a7d_0_1693"/>
          <p:cNvSpPr/>
          <p:nvPr/>
        </p:nvSpPr>
        <p:spPr bwMode="auto">
          <a:xfrm>
            <a:off x="1395700" y="1877325"/>
            <a:ext cx="5680200" cy="1072500"/>
          </a:xfrm>
          <a:prstGeom prst="rect">
            <a:avLst/>
          </a:prstGeom>
          <a:noFill/>
          <a:ln>
            <a:noFill/>
          </a:ln>
        </p:spPr>
        <p:txBody>
          <a:bodyPr spcFirstLastPara="1" wrap="square" lIns="91425" tIns="45700" rIns="91425" bIns="45700" anchor="t" anchorCtr="0">
            <a:noAutofit/>
          </a:bodyPr>
          <a:lstStyle/>
          <a:p>
            <a:pPr lvl="0">
              <a:defRPr/>
            </a:pPr>
            <a:r>
              <a:rPr lang="ru-RU" sz="1300" b="1" dirty="0" err="1">
                <a:solidFill>
                  <a:schemeClr val="dk1"/>
                </a:solidFill>
              </a:rPr>
              <a:t>дереу</a:t>
            </a:r>
            <a:r>
              <a:rPr lang="ru-RU" sz="1300" b="1" dirty="0">
                <a:solidFill>
                  <a:schemeClr val="dk1"/>
                </a:solidFill>
              </a:rPr>
              <a:t> </a:t>
            </a:r>
            <a:r>
              <a:rPr lang="ru-RU" sz="1300" b="1" dirty="0" err="1">
                <a:solidFill>
                  <a:schemeClr val="dk1"/>
                </a:solidFill>
              </a:rPr>
              <a:t>басшылыққа</a:t>
            </a:r>
            <a:r>
              <a:rPr lang="ru-RU" sz="1300" b="1" dirty="0">
                <a:solidFill>
                  <a:schemeClr val="dk1"/>
                </a:solidFill>
              </a:rPr>
              <a:t>, </a:t>
            </a:r>
            <a:r>
              <a:rPr lang="ru-RU" sz="1300" b="1" dirty="0" err="1">
                <a:solidFill>
                  <a:schemeClr val="dk1"/>
                </a:solidFill>
              </a:rPr>
              <a:t>сондай-ақ</a:t>
            </a:r>
            <a:r>
              <a:rPr lang="ru-RU" sz="1300" b="1" dirty="0">
                <a:solidFill>
                  <a:schemeClr val="dk1"/>
                </a:solidFill>
              </a:rPr>
              <a:t> 101 </a:t>
            </a:r>
            <a:r>
              <a:rPr lang="ru-RU" sz="1300" b="1" dirty="0" err="1">
                <a:solidFill>
                  <a:schemeClr val="dk1"/>
                </a:solidFill>
              </a:rPr>
              <a:t>нөмірі</a:t>
            </a:r>
            <a:r>
              <a:rPr lang="ru-RU" sz="1300" b="1" dirty="0">
                <a:solidFill>
                  <a:schemeClr val="dk1"/>
                </a:solidFill>
              </a:rPr>
              <a:t> </a:t>
            </a:r>
            <a:r>
              <a:rPr lang="ru-RU" sz="1300" b="1" dirty="0" err="1">
                <a:solidFill>
                  <a:schemeClr val="dk1"/>
                </a:solidFill>
              </a:rPr>
              <a:t>бойынша</a:t>
            </a:r>
            <a:r>
              <a:rPr lang="ru-RU" sz="1300" b="1" dirty="0">
                <a:solidFill>
                  <a:schemeClr val="dk1"/>
                </a:solidFill>
              </a:rPr>
              <a:t> </a:t>
            </a:r>
            <a:r>
              <a:rPr lang="ru-RU" sz="1300" b="1" dirty="0" err="1">
                <a:solidFill>
                  <a:schemeClr val="dk1"/>
                </a:solidFill>
              </a:rPr>
              <a:t>мемлекеттік</a:t>
            </a:r>
            <a:r>
              <a:rPr lang="ru-RU" sz="1300" b="1" dirty="0">
                <a:solidFill>
                  <a:schemeClr val="dk1"/>
                </a:solidFill>
              </a:rPr>
              <a:t> </a:t>
            </a:r>
            <a:r>
              <a:rPr lang="ru-RU" sz="1300" b="1" dirty="0" err="1">
                <a:solidFill>
                  <a:schemeClr val="dk1"/>
                </a:solidFill>
              </a:rPr>
              <a:t>өртке</a:t>
            </a:r>
            <a:r>
              <a:rPr lang="ru-RU" sz="1300" b="1" dirty="0">
                <a:solidFill>
                  <a:schemeClr val="dk1"/>
                </a:solidFill>
              </a:rPr>
              <a:t> </a:t>
            </a:r>
            <a:r>
              <a:rPr lang="ru-RU" sz="1300" b="1" dirty="0" err="1">
                <a:solidFill>
                  <a:schemeClr val="dk1"/>
                </a:solidFill>
              </a:rPr>
              <a:t>қарсы</a:t>
            </a:r>
            <a:r>
              <a:rPr lang="ru-RU" sz="1300" b="1" dirty="0">
                <a:solidFill>
                  <a:schemeClr val="dk1"/>
                </a:solidFill>
              </a:rPr>
              <a:t> </a:t>
            </a:r>
            <a:r>
              <a:rPr lang="ru-RU" sz="1300" b="1" dirty="0" err="1">
                <a:solidFill>
                  <a:schemeClr val="dk1"/>
                </a:solidFill>
              </a:rPr>
              <a:t>қызметке</a:t>
            </a:r>
            <a:r>
              <a:rPr lang="ru-RU" sz="1300" b="1" dirty="0">
                <a:solidFill>
                  <a:schemeClr val="dk1"/>
                </a:solidFill>
              </a:rPr>
              <a:t> </a:t>
            </a:r>
            <a:r>
              <a:rPr lang="ru-RU" sz="1300" b="1" dirty="0" smtClean="0">
                <a:solidFill>
                  <a:schemeClr val="dk1"/>
                </a:solidFill>
              </a:rPr>
              <a:t> </a:t>
            </a:r>
            <a:r>
              <a:rPr lang="ru-RU" sz="1300" b="1" dirty="0" err="1">
                <a:solidFill>
                  <a:schemeClr val="dk1"/>
                </a:solidFill>
              </a:rPr>
              <a:t>немесе</a:t>
            </a:r>
            <a:r>
              <a:rPr lang="ru-RU" sz="1300" b="1" dirty="0">
                <a:solidFill>
                  <a:schemeClr val="dk1"/>
                </a:solidFill>
              </a:rPr>
              <a:t> 112 </a:t>
            </a:r>
            <a:r>
              <a:rPr lang="ru-RU" sz="1300" b="1" dirty="0" err="1">
                <a:solidFill>
                  <a:schemeClr val="dk1"/>
                </a:solidFill>
              </a:rPr>
              <a:t>бірыңғай</a:t>
            </a:r>
            <a:r>
              <a:rPr lang="ru-RU" sz="1300" b="1" dirty="0">
                <a:solidFill>
                  <a:schemeClr val="dk1"/>
                </a:solidFill>
              </a:rPr>
              <a:t> </a:t>
            </a:r>
            <a:r>
              <a:rPr lang="ru-RU" sz="1300" b="1" dirty="0" err="1">
                <a:solidFill>
                  <a:schemeClr val="dk1"/>
                </a:solidFill>
              </a:rPr>
              <a:t>кезекшілік-диспетчерлік</a:t>
            </a:r>
            <a:r>
              <a:rPr lang="ru-RU" sz="1300" b="1" dirty="0">
                <a:solidFill>
                  <a:schemeClr val="dk1"/>
                </a:solidFill>
              </a:rPr>
              <a:t> </a:t>
            </a:r>
            <a:r>
              <a:rPr lang="ru-RU" sz="1300" b="1" dirty="0" err="1">
                <a:solidFill>
                  <a:schemeClr val="dk1"/>
                </a:solidFill>
              </a:rPr>
              <a:t>қызметіне</a:t>
            </a:r>
            <a:r>
              <a:rPr lang="ru-RU" sz="1300" b="1" dirty="0">
                <a:solidFill>
                  <a:schemeClr val="dk1"/>
                </a:solidFill>
              </a:rPr>
              <a:t> </a:t>
            </a:r>
            <a:r>
              <a:rPr lang="ru-RU" sz="1300" b="1" dirty="0" err="1">
                <a:solidFill>
                  <a:schemeClr val="dk1"/>
                </a:solidFill>
              </a:rPr>
              <a:t>объектінің</a:t>
            </a:r>
            <a:r>
              <a:rPr lang="ru-RU" sz="1300" b="1" dirty="0">
                <a:solidFill>
                  <a:schemeClr val="dk1"/>
                </a:solidFill>
              </a:rPr>
              <a:t> </a:t>
            </a:r>
            <a:r>
              <a:rPr lang="ru-RU" sz="1300" b="1" dirty="0" err="1">
                <a:solidFill>
                  <a:schemeClr val="dk1"/>
                </a:solidFill>
              </a:rPr>
              <a:t>мекенжайы</a:t>
            </a:r>
            <a:r>
              <a:rPr lang="ru-RU" sz="1300" b="1" dirty="0">
                <a:solidFill>
                  <a:schemeClr val="dk1"/>
                </a:solidFill>
              </a:rPr>
              <a:t> мен </a:t>
            </a:r>
            <a:r>
              <a:rPr lang="ru-RU" sz="1300" b="1" dirty="0" err="1">
                <a:solidFill>
                  <a:schemeClr val="dk1"/>
                </a:solidFill>
              </a:rPr>
              <a:t>нөмірін</a:t>
            </a:r>
            <a:r>
              <a:rPr lang="ru-RU" sz="1300" b="1" dirty="0">
                <a:solidFill>
                  <a:schemeClr val="dk1"/>
                </a:solidFill>
              </a:rPr>
              <a:t>, </a:t>
            </a:r>
            <a:r>
              <a:rPr lang="ru-RU" sz="1300" b="1" dirty="0" err="1">
                <a:solidFill>
                  <a:schemeClr val="dk1"/>
                </a:solidFill>
              </a:rPr>
              <a:t>өрт</a:t>
            </a:r>
            <a:r>
              <a:rPr lang="ru-RU" sz="1300" b="1" dirty="0">
                <a:solidFill>
                  <a:schemeClr val="dk1"/>
                </a:solidFill>
              </a:rPr>
              <a:t> </a:t>
            </a:r>
            <a:r>
              <a:rPr lang="ru-RU" sz="1300" b="1" dirty="0" err="1">
                <a:solidFill>
                  <a:schemeClr val="dk1"/>
                </a:solidFill>
              </a:rPr>
              <a:t>болған</a:t>
            </a:r>
            <a:r>
              <a:rPr lang="ru-RU" sz="1300" b="1" dirty="0">
                <a:solidFill>
                  <a:schemeClr val="dk1"/>
                </a:solidFill>
              </a:rPr>
              <a:t> </a:t>
            </a:r>
            <a:r>
              <a:rPr lang="ru-RU" sz="1300" b="1" dirty="0" err="1">
                <a:solidFill>
                  <a:schemeClr val="dk1"/>
                </a:solidFill>
              </a:rPr>
              <a:t>жерді</a:t>
            </a:r>
            <a:r>
              <a:rPr lang="ru-RU" sz="1300" b="1" dirty="0">
                <a:solidFill>
                  <a:schemeClr val="dk1"/>
                </a:solidFill>
              </a:rPr>
              <a:t> </a:t>
            </a:r>
            <a:r>
              <a:rPr lang="ru-RU" sz="1300" b="1" dirty="0" err="1">
                <a:solidFill>
                  <a:schemeClr val="dk1"/>
                </a:solidFill>
              </a:rPr>
              <a:t>көрсете</a:t>
            </a:r>
            <a:r>
              <a:rPr lang="ru-RU" sz="1300" b="1" dirty="0">
                <a:solidFill>
                  <a:schemeClr val="dk1"/>
                </a:solidFill>
              </a:rPr>
              <a:t> </a:t>
            </a:r>
            <a:r>
              <a:rPr lang="ru-RU" sz="1300" b="1" dirty="0" err="1">
                <a:solidFill>
                  <a:schemeClr val="dk1"/>
                </a:solidFill>
              </a:rPr>
              <a:t>отырып</a:t>
            </a:r>
            <a:r>
              <a:rPr lang="ru-RU" sz="1300" b="1" dirty="0">
                <a:solidFill>
                  <a:schemeClr val="dk1"/>
                </a:solidFill>
              </a:rPr>
              <a:t> </a:t>
            </a:r>
            <a:r>
              <a:rPr lang="ru-RU" sz="1300" b="1" dirty="0" err="1">
                <a:solidFill>
                  <a:schemeClr val="dk1"/>
                </a:solidFill>
              </a:rPr>
              <a:t>дереу</a:t>
            </a:r>
            <a:r>
              <a:rPr lang="ru-RU" sz="1300" b="1" dirty="0">
                <a:solidFill>
                  <a:schemeClr val="dk1"/>
                </a:solidFill>
              </a:rPr>
              <a:t> </a:t>
            </a:r>
            <a:r>
              <a:rPr lang="ru-RU" sz="1300" b="1" dirty="0" err="1">
                <a:solidFill>
                  <a:schemeClr val="dk1"/>
                </a:solidFill>
              </a:rPr>
              <a:t>хабарлауға</a:t>
            </a:r>
            <a:r>
              <a:rPr lang="ru-RU" sz="1300" b="1" dirty="0">
                <a:solidFill>
                  <a:schemeClr val="dk1"/>
                </a:solidFill>
              </a:rPr>
              <a:t> </a:t>
            </a:r>
            <a:r>
              <a:rPr lang="ru-RU" sz="1300" b="1" dirty="0" err="1">
                <a:solidFill>
                  <a:schemeClr val="dk1"/>
                </a:solidFill>
              </a:rPr>
              <a:t>міндетті</a:t>
            </a:r>
            <a:r>
              <a:rPr lang="ru-RU" sz="1300" b="1" dirty="0">
                <a:solidFill>
                  <a:schemeClr val="dk1"/>
                </a:solidFill>
              </a:rPr>
              <a:t>. , </a:t>
            </a:r>
            <a:r>
              <a:rPr lang="ru-RU" sz="1300" b="1" dirty="0" smtClean="0">
                <a:solidFill>
                  <a:schemeClr val="dk1"/>
                </a:solidFill>
              </a:rPr>
              <a:t>/</a:t>
            </a:r>
            <a:r>
              <a:rPr lang="ru-RU" sz="1300" b="1" dirty="0" err="1" smtClean="0">
                <a:solidFill>
                  <a:schemeClr val="dk1"/>
                </a:solidFill>
              </a:rPr>
              <a:t>атыңыз</a:t>
            </a:r>
            <a:r>
              <a:rPr lang="ru-RU" sz="1300" b="1" dirty="0" smtClean="0">
                <a:solidFill>
                  <a:schemeClr val="dk1"/>
                </a:solidFill>
              </a:rPr>
              <a:t> </a:t>
            </a:r>
            <a:r>
              <a:rPr lang="ru-RU" sz="1300" b="1" dirty="0">
                <a:solidFill>
                  <a:schemeClr val="dk1"/>
                </a:solidFill>
              </a:rPr>
              <a:t>бен </a:t>
            </a:r>
            <a:r>
              <a:rPr lang="ru-RU" sz="1300" b="1" dirty="0" err="1" smtClean="0">
                <a:solidFill>
                  <a:schemeClr val="dk1"/>
                </a:solidFill>
              </a:rPr>
              <a:t>лауазымыңыз</a:t>
            </a:r>
            <a:r>
              <a:rPr lang="ru-RU" sz="1300" b="1" dirty="0" smtClean="0">
                <a:solidFill>
                  <a:schemeClr val="dk1"/>
                </a:solidFill>
              </a:rPr>
              <a:t> </a:t>
            </a:r>
            <a:r>
              <a:rPr lang="ru-RU" sz="1300" b="1" dirty="0" err="1" smtClean="0">
                <a:solidFill>
                  <a:schemeClr val="dk1"/>
                </a:solidFill>
              </a:rPr>
              <a:t>айта</a:t>
            </a:r>
            <a:r>
              <a:rPr lang="ru-RU" sz="1300" b="1" dirty="0" smtClean="0">
                <a:solidFill>
                  <a:schemeClr val="dk1"/>
                </a:solidFill>
              </a:rPr>
              <a:t> </a:t>
            </a:r>
            <a:r>
              <a:rPr lang="ru-RU" sz="1300" b="1" dirty="0" err="1" smtClean="0">
                <a:solidFill>
                  <a:schemeClr val="dk1"/>
                </a:solidFill>
              </a:rPr>
              <a:t>отырып</a:t>
            </a:r>
            <a:r>
              <a:rPr lang="ru-RU" sz="1300" b="1" dirty="0" smtClean="0">
                <a:solidFill>
                  <a:schemeClr val="dk1"/>
                </a:solidFill>
              </a:rPr>
              <a:t>/ </a:t>
            </a:r>
            <a:endParaRPr sz="1300" b="1" i="0" u="none" strike="noStrike" cap="none" dirty="0">
              <a:solidFill>
                <a:schemeClr val="dk1"/>
              </a:solidFill>
            </a:endParaRPr>
          </a:p>
        </p:txBody>
      </p:sp>
      <p:sp>
        <p:nvSpPr>
          <p:cNvPr id="24" name="Google Shape;711;g1bc6e687a7d_0_1693"/>
          <p:cNvSpPr/>
          <p:nvPr/>
        </p:nvSpPr>
        <p:spPr bwMode="auto">
          <a:xfrm>
            <a:off x="1493948" y="2978449"/>
            <a:ext cx="5178300" cy="523200"/>
          </a:xfrm>
          <a:prstGeom prst="rect">
            <a:avLst/>
          </a:prstGeom>
          <a:noFill/>
          <a:ln>
            <a:noFill/>
          </a:ln>
        </p:spPr>
        <p:txBody>
          <a:bodyPr spcFirstLastPara="1" wrap="square" lIns="91425" tIns="45700" rIns="91425" bIns="45700" anchor="t" anchorCtr="0">
            <a:noAutofit/>
          </a:bodyPr>
          <a:lstStyle/>
          <a:p>
            <a:pPr lvl="0">
              <a:defRPr/>
            </a:pPr>
            <a:r>
              <a:rPr lang="ru-RU" sz="1300" dirty="0" err="1">
                <a:solidFill>
                  <a:schemeClr val="dk1"/>
                </a:solidFill>
              </a:rPr>
              <a:t>әрекетті</a:t>
            </a:r>
            <a:r>
              <a:rPr lang="ru-RU" sz="1300" dirty="0">
                <a:solidFill>
                  <a:schemeClr val="dk1"/>
                </a:solidFill>
              </a:rPr>
              <a:t> </a:t>
            </a:r>
            <a:r>
              <a:rPr lang="ru-RU" sz="1300" dirty="0" err="1">
                <a:solidFill>
                  <a:schemeClr val="dk1"/>
                </a:solidFill>
              </a:rPr>
              <a:t>тоқтатыңыз</a:t>
            </a:r>
            <a:r>
              <a:rPr lang="ru-RU" sz="1300" dirty="0">
                <a:solidFill>
                  <a:schemeClr val="dk1"/>
                </a:solidFill>
              </a:rPr>
              <a:t>, </a:t>
            </a:r>
            <a:r>
              <a:rPr lang="ru-RU" sz="1300" dirty="0" err="1">
                <a:solidFill>
                  <a:schemeClr val="dk1"/>
                </a:solidFill>
              </a:rPr>
              <a:t>электр</a:t>
            </a:r>
            <a:r>
              <a:rPr lang="ru-RU" sz="1300" dirty="0">
                <a:solidFill>
                  <a:schemeClr val="dk1"/>
                </a:solidFill>
              </a:rPr>
              <a:t> </a:t>
            </a:r>
            <a:r>
              <a:rPr lang="ru-RU" sz="1300" dirty="0" err="1">
                <a:solidFill>
                  <a:schemeClr val="dk1"/>
                </a:solidFill>
              </a:rPr>
              <a:t>құрылғылары</a:t>
            </a:r>
            <a:r>
              <a:rPr lang="ru-RU" sz="1300" dirty="0">
                <a:solidFill>
                  <a:schemeClr val="dk1"/>
                </a:solidFill>
              </a:rPr>
              <a:t> мен </a:t>
            </a:r>
            <a:r>
              <a:rPr lang="ru-RU" sz="1300" dirty="0" err="1">
                <a:solidFill>
                  <a:schemeClr val="dk1"/>
                </a:solidFill>
              </a:rPr>
              <a:t>жабдықтарын</a:t>
            </a:r>
            <a:r>
              <a:rPr lang="ru-RU" sz="1300" dirty="0">
                <a:solidFill>
                  <a:schemeClr val="dk1"/>
                </a:solidFill>
              </a:rPr>
              <a:t> </a:t>
            </a:r>
            <a:r>
              <a:rPr lang="ru-RU" sz="1300" dirty="0" err="1">
                <a:solidFill>
                  <a:schemeClr val="dk1"/>
                </a:solidFill>
              </a:rPr>
              <a:t>токтан</a:t>
            </a:r>
            <a:r>
              <a:rPr lang="ru-RU" sz="1300" dirty="0">
                <a:solidFill>
                  <a:schemeClr val="dk1"/>
                </a:solidFill>
              </a:rPr>
              <a:t> </a:t>
            </a:r>
            <a:r>
              <a:rPr lang="ru-RU" sz="1300" dirty="0" err="1">
                <a:solidFill>
                  <a:schemeClr val="dk1"/>
                </a:solidFill>
              </a:rPr>
              <a:t>ажыратыңыз</a:t>
            </a:r>
            <a:r>
              <a:rPr lang="ru-RU" sz="1300" dirty="0">
                <a:solidFill>
                  <a:schemeClr val="dk1"/>
                </a:solidFill>
              </a:rPr>
              <a:t>, </a:t>
            </a:r>
            <a:r>
              <a:rPr lang="ru-RU" sz="1300" dirty="0" err="1">
                <a:solidFill>
                  <a:schemeClr val="dk1"/>
                </a:solidFill>
              </a:rPr>
              <a:t>шамдарды</a:t>
            </a:r>
            <a:r>
              <a:rPr lang="ru-RU" sz="1300" dirty="0">
                <a:solidFill>
                  <a:schemeClr val="dk1"/>
                </a:solidFill>
              </a:rPr>
              <a:t> </a:t>
            </a:r>
            <a:r>
              <a:rPr lang="ru-RU" sz="1300" dirty="0" err="1">
                <a:solidFill>
                  <a:schemeClr val="dk1"/>
                </a:solidFill>
              </a:rPr>
              <a:t>өшіріңіз</a:t>
            </a:r>
            <a:r>
              <a:rPr lang="ru-RU" sz="1300" dirty="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терезелерді</a:t>
            </a:r>
            <a:r>
              <a:rPr lang="ru-RU" sz="1300" dirty="0">
                <a:solidFill>
                  <a:schemeClr val="dk1"/>
                </a:solidFill>
              </a:rPr>
              <a:t> </a:t>
            </a:r>
            <a:r>
              <a:rPr lang="ru-RU" sz="1300" dirty="0" err="1">
                <a:solidFill>
                  <a:schemeClr val="dk1"/>
                </a:solidFill>
              </a:rPr>
              <a:t>жабыңыз</a:t>
            </a:r>
            <a:endParaRPr sz="1300" b="0" i="0" u="none" strike="noStrike" cap="none" dirty="0">
              <a:solidFill>
                <a:schemeClr val="dk1"/>
              </a:solidFill>
              <a:latin typeface="Arial"/>
              <a:ea typeface="Arial"/>
              <a:cs typeface="Arial"/>
            </a:endParaRPr>
          </a:p>
        </p:txBody>
      </p:sp>
      <p:pic>
        <p:nvPicPr>
          <p:cNvPr id="25" name="Google Shape;712;g1bc6e687a7d_0_1693" descr="F:\Преза ЕН\15 марта\011.png"/>
          <p:cNvPicPr/>
          <p:nvPr/>
        </p:nvPicPr>
        <p:blipFill>
          <a:blip r:embed="rId2">
            <a:alphaModFix/>
          </a:blip>
          <a:srcRect t="46927" b="44778"/>
          <a:stretch/>
        </p:blipFill>
        <p:spPr bwMode="auto">
          <a:xfrm rot="5400000">
            <a:off x="-133025" y="3353825"/>
            <a:ext cx="2925175" cy="132275"/>
          </a:xfrm>
          <a:prstGeom prst="rect">
            <a:avLst/>
          </a:prstGeom>
          <a:noFill/>
          <a:ln>
            <a:noFill/>
          </a:ln>
        </p:spPr>
      </p:pic>
      <p:sp>
        <p:nvSpPr>
          <p:cNvPr id="26" name="Google Shape;713;g1bc6e687a7d_0_1693"/>
          <p:cNvSpPr/>
          <p:nvPr/>
        </p:nvSpPr>
        <p:spPr bwMode="auto">
          <a:xfrm>
            <a:off x="1395700" y="3531150"/>
            <a:ext cx="5533500" cy="523200"/>
          </a:xfrm>
          <a:prstGeom prst="rect">
            <a:avLst/>
          </a:prstGeom>
          <a:noFill/>
          <a:ln>
            <a:noFill/>
          </a:ln>
        </p:spPr>
        <p:txBody>
          <a:bodyPr spcFirstLastPara="1" wrap="square" lIns="91425" tIns="45700" rIns="91425" bIns="45700" anchor="t" anchorCtr="0">
            <a:noAutofit/>
          </a:bodyPr>
          <a:lstStyle/>
          <a:p>
            <a:pPr lvl="0">
              <a:defRPr/>
            </a:pPr>
            <a:r>
              <a:rPr lang="ru-RU" sz="1300" b="1" dirty="0" err="1">
                <a:solidFill>
                  <a:schemeClr val="dk1"/>
                </a:solidFill>
              </a:rPr>
              <a:t>оқушыларды</a:t>
            </a:r>
            <a:r>
              <a:rPr lang="ru-RU" sz="1300" b="1" dirty="0">
                <a:solidFill>
                  <a:schemeClr val="dk1"/>
                </a:solidFill>
              </a:rPr>
              <a:t> </a:t>
            </a:r>
            <a:r>
              <a:rPr lang="ru-RU" sz="1300" b="1" dirty="0" err="1">
                <a:solidFill>
                  <a:schemeClr val="dk1"/>
                </a:solidFill>
              </a:rPr>
              <a:t>сыныпта</a:t>
            </a:r>
            <a:r>
              <a:rPr lang="ru-RU" sz="1300" b="1" dirty="0">
                <a:solidFill>
                  <a:schemeClr val="dk1"/>
                </a:solidFill>
              </a:rPr>
              <a:t> бар </a:t>
            </a:r>
            <a:r>
              <a:rPr lang="ru-RU" sz="1300" b="1" dirty="0" err="1">
                <a:solidFill>
                  <a:schemeClr val="dk1"/>
                </a:solidFill>
              </a:rPr>
              <a:t>қорғаныс</a:t>
            </a:r>
            <a:r>
              <a:rPr lang="ru-RU" sz="1300" b="1" dirty="0">
                <a:solidFill>
                  <a:schemeClr val="dk1"/>
                </a:solidFill>
              </a:rPr>
              <a:t> </a:t>
            </a:r>
            <a:r>
              <a:rPr lang="ru-RU" sz="1300" b="1" dirty="0" err="1">
                <a:solidFill>
                  <a:schemeClr val="dk1"/>
                </a:solidFill>
              </a:rPr>
              <a:t>құралдарымен</a:t>
            </a:r>
            <a:r>
              <a:rPr lang="ru-RU" sz="1300" b="1" dirty="0">
                <a:solidFill>
                  <a:schemeClr val="dk1"/>
                </a:solidFill>
              </a:rPr>
              <a:t> </a:t>
            </a:r>
            <a:r>
              <a:rPr lang="ru-RU" sz="1300" b="1" dirty="0" err="1">
                <a:solidFill>
                  <a:schemeClr val="dk1"/>
                </a:solidFill>
              </a:rPr>
              <a:t>қамтамасыз</a:t>
            </a:r>
            <a:r>
              <a:rPr lang="ru-RU" sz="1300" b="1" dirty="0">
                <a:solidFill>
                  <a:schemeClr val="dk1"/>
                </a:solidFill>
              </a:rPr>
              <a:t> </a:t>
            </a:r>
            <a:r>
              <a:rPr lang="ru-RU" sz="1300" b="1" dirty="0" err="1">
                <a:solidFill>
                  <a:schemeClr val="dk1"/>
                </a:solidFill>
              </a:rPr>
              <a:t>ету</a:t>
            </a:r>
            <a:endParaRPr sz="1300" b="1" i="0" u="none" strike="noStrike" cap="none" dirty="0">
              <a:solidFill>
                <a:schemeClr val="dk1"/>
              </a:solidFill>
            </a:endParaRPr>
          </a:p>
        </p:txBody>
      </p:sp>
      <p:sp>
        <p:nvSpPr>
          <p:cNvPr id="27" name="Google Shape;714;g1bc6e687a7d_0_1693"/>
          <p:cNvSpPr/>
          <p:nvPr/>
        </p:nvSpPr>
        <p:spPr bwMode="auto">
          <a:xfrm>
            <a:off x="1493950" y="3924625"/>
            <a:ext cx="5178300" cy="948000"/>
          </a:xfrm>
          <a:prstGeom prst="rect">
            <a:avLst/>
          </a:prstGeom>
          <a:noFill/>
          <a:ln>
            <a:noFill/>
          </a:ln>
        </p:spPr>
        <p:txBody>
          <a:bodyPr spcFirstLastPara="1" wrap="square" lIns="91425" tIns="45700" rIns="91425" bIns="45700" anchor="t" anchorCtr="0">
            <a:noAutofit/>
          </a:bodyPr>
          <a:lstStyle/>
          <a:p>
            <a:pPr lvl="0">
              <a:defRPr/>
            </a:pPr>
            <a:r>
              <a:rPr lang="ru-RU" sz="1300" dirty="0" err="1">
                <a:solidFill>
                  <a:schemeClr val="dk1"/>
                </a:solidFill>
              </a:rPr>
              <a:t>ұстамдылық</a:t>
            </a:r>
            <a:r>
              <a:rPr lang="ru-RU" sz="1300" dirty="0">
                <a:solidFill>
                  <a:schemeClr val="dk1"/>
                </a:solidFill>
              </a:rPr>
              <a:t> пен </a:t>
            </a:r>
            <a:r>
              <a:rPr lang="ru-RU" sz="1300" dirty="0" err="1">
                <a:solidFill>
                  <a:schemeClr val="dk1"/>
                </a:solidFill>
              </a:rPr>
              <a:t>тыныштықты</a:t>
            </a:r>
            <a:r>
              <a:rPr lang="ru-RU" sz="1300" dirty="0">
                <a:solidFill>
                  <a:schemeClr val="dk1"/>
                </a:solidFill>
              </a:rPr>
              <a:t> </a:t>
            </a:r>
            <a:r>
              <a:rPr lang="ru-RU" sz="1300" dirty="0" err="1">
                <a:solidFill>
                  <a:schemeClr val="dk1"/>
                </a:solidFill>
              </a:rPr>
              <a:t>сақтау</a:t>
            </a:r>
            <a:r>
              <a:rPr lang="ru-RU" sz="1300" dirty="0">
                <a:solidFill>
                  <a:schemeClr val="dk1"/>
                </a:solidFill>
              </a:rPr>
              <a:t>, </a:t>
            </a:r>
            <a:r>
              <a:rPr lang="ru-RU" sz="1300" dirty="0" err="1">
                <a:solidFill>
                  <a:schemeClr val="dk1"/>
                </a:solidFill>
              </a:rPr>
              <a:t>дүрбелеңге</a:t>
            </a:r>
            <a:r>
              <a:rPr lang="ru-RU" sz="1300" dirty="0">
                <a:solidFill>
                  <a:schemeClr val="dk1"/>
                </a:solidFill>
              </a:rPr>
              <a:t> </a:t>
            </a:r>
            <a:r>
              <a:rPr lang="ru-RU" sz="1300" dirty="0" err="1">
                <a:solidFill>
                  <a:schemeClr val="dk1"/>
                </a:solidFill>
              </a:rPr>
              <a:t>жол</a:t>
            </a:r>
            <a:r>
              <a:rPr lang="ru-RU" sz="1300" dirty="0">
                <a:solidFill>
                  <a:schemeClr val="dk1"/>
                </a:solidFill>
              </a:rPr>
              <a:t> </a:t>
            </a:r>
            <a:r>
              <a:rPr lang="ru-RU" sz="1300" dirty="0" err="1">
                <a:solidFill>
                  <a:schemeClr val="dk1"/>
                </a:solidFill>
              </a:rPr>
              <a:t>бермеу</a:t>
            </a:r>
            <a:r>
              <a:rPr lang="ru-RU" sz="1300" dirty="0">
                <a:solidFill>
                  <a:schemeClr val="dk1"/>
                </a:solidFill>
              </a:rPr>
              <a:t>, </a:t>
            </a:r>
            <a:r>
              <a:rPr lang="ru-RU" sz="1300" dirty="0" err="1">
                <a:solidFill>
                  <a:schemeClr val="dk1"/>
                </a:solidFill>
              </a:rPr>
              <a:t>бекітілген</a:t>
            </a:r>
            <a:r>
              <a:rPr lang="ru-RU" sz="1300" dirty="0">
                <a:solidFill>
                  <a:schemeClr val="dk1"/>
                </a:solidFill>
              </a:rPr>
              <a:t> </a:t>
            </a:r>
            <a:r>
              <a:rPr lang="ru-RU" sz="1300" dirty="0" err="1">
                <a:solidFill>
                  <a:schemeClr val="dk1"/>
                </a:solidFill>
              </a:rPr>
              <a:t>өртке</a:t>
            </a:r>
            <a:r>
              <a:rPr lang="ru-RU" sz="1300" dirty="0">
                <a:solidFill>
                  <a:schemeClr val="dk1"/>
                </a:solidFill>
              </a:rPr>
              <a:t> </a:t>
            </a:r>
            <a:r>
              <a:rPr lang="ru-RU" sz="1300" dirty="0" err="1">
                <a:solidFill>
                  <a:schemeClr val="dk1"/>
                </a:solidFill>
              </a:rPr>
              <a:t>қарсы</a:t>
            </a:r>
            <a:r>
              <a:rPr lang="ru-RU" sz="1300" dirty="0">
                <a:solidFill>
                  <a:schemeClr val="dk1"/>
                </a:solidFill>
              </a:rPr>
              <a:t> </a:t>
            </a:r>
            <a:r>
              <a:rPr lang="ru-RU" sz="1300" dirty="0" err="1">
                <a:solidFill>
                  <a:schemeClr val="dk1"/>
                </a:solidFill>
              </a:rPr>
              <a:t>эвакуациялау</a:t>
            </a:r>
            <a:r>
              <a:rPr lang="ru-RU" sz="1300" dirty="0">
                <a:solidFill>
                  <a:schemeClr val="dk1"/>
                </a:solidFill>
              </a:rPr>
              <a:t> </a:t>
            </a:r>
            <a:r>
              <a:rPr lang="ru-RU" sz="1300" dirty="0" err="1">
                <a:solidFill>
                  <a:schemeClr val="dk1"/>
                </a:solidFill>
              </a:rPr>
              <a:t>жоспарына</a:t>
            </a:r>
            <a:r>
              <a:rPr lang="ru-RU" sz="1300" dirty="0">
                <a:solidFill>
                  <a:schemeClr val="dk1"/>
                </a:solidFill>
              </a:rPr>
              <a:t> </a:t>
            </a:r>
            <a:r>
              <a:rPr lang="ru-RU" sz="1300" dirty="0" err="1">
                <a:solidFill>
                  <a:schemeClr val="dk1"/>
                </a:solidFill>
              </a:rPr>
              <a:t>сәйкес</a:t>
            </a:r>
            <a:r>
              <a:rPr lang="ru-RU" sz="1300" dirty="0">
                <a:solidFill>
                  <a:schemeClr val="dk1"/>
                </a:solidFill>
              </a:rPr>
              <a:t> </a:t>
            </a:r>
            <a:r>
              <a:rPr lang="ru-RU" sz="1300" dirty="0" err="1">
                <a:solidFill>
                  <a:schemeClr val="dk1"/>
                </a:solidFill>
              </a:rPr>
              <a:t>оқушыларды</a:t>
            </a:r>
            <a:r>
              <a:rPr lang="ru-RU" sz="1300" dirty="0">
                <a:solidFill>
                  <a:schemeClr val="dk1"/>
                </a:solidFill>
              </a:rPr>
              <a:t> </a:t>
            </a:r>
            <a:r>
              <a:rPr lang="ru-RU" sz="1300" dirty="0" err="1">
                <a:solidFill>
                  <a:schemeClr val="dk1"/>
                </a:solidFill>
              </a:rPr>
              <a:t>бірінші</a:t>
            </a:r>
            <a:r>
              <a:rPr lang="ru-RU" sz="1300" dirty="0">
                <a:solidFill>
                  <a:schemeClr val="dk1"/>
                </a:solidFill>
              </a:rPr>
              <a:t> </a:t>
            </a:r>
            <a:r>
              <a:rPr lang="ru-RU" sz="1300" dirty="0" err="1">
                <a:solidFill>
                  <a:schemeClr val="dk1"/>
                </a:solidFill>
              </a:rPr>
              <a:t>қабатқа</a:t>
            </a:r>
            <a:r>
              <a:rPr lang="ru-RU" sz="1300" dirty="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одан</a:t>
            </a:r>
            <a:r>
              <a:rPr lang="ru-RU" sz="1300" dirty="0">
                <a:solidFill>
                  <a:schemeClr val="dk1"/>
                </a:solidFill>
              </a:rPr>
              <a:t> </a:t>
            </a:r>
            <a:r>
              <a:rPr lang="ru-RU" sz="1300" dirty="0" err="1">
                <a:solidFill>
                  <a:schemeClr val="dk1"/>
                </a:solidFill>
              </a:rPr>
              <a:t>әрі</a:t>
            </a:r>
            <a:r>
              <a:rPr lang="ru-RU" sz="1300" dirty="0">
                <a:solidFill>
                  <a:schemeClr val="dk1"/>
                </a:solidFill>
              </a:rPr>
              <a:t> </a:t>
            </a:r>
            <a:r>
              <a:rPr lang="ru-RU" sz="1300" dirty="0" err="1">
                <a:solidFill>
                  <a:schemeClr val="dk1"/>
                </a:solidFill>
              </a:rPr>
              <a:t>мектептен</a:t>
            </a:r>
            <a:r>
              <a:rPr lang="ru-RU" sz="1300" dirty="0">
                <a:solidFill>
                  <a:schemeClr val="dk1"/>
                </a:solidFill>
              </a:rPr>
              <a:t> </a:t>
            </a:r>
            <a:r>
              <a:rPr lang="ru-RU" sz="1300" dirty="0" err="1">
                <a:solidFill>
                  <a:schemeClr val="dk1"/>
                </a:solidFill>
              </a:rPr>
              <a:t>негізгі</a:t>
            </a:r>
            <a:r>
              <a:rPr lang="ru-RU" sz="1300" dirty="0">
                <a:solidFill>
                  <a:schemeClr val="dk1"/>
                </a:solidFill>
              </a:rPr>
              <a:t> </a:t>
            </a:r>
            <a:r>
              <a:rPr lang="ru-RU" sz="1300" dirty="0" err="1">
                <a:solidFill>
                  <a:schemeClr val="dk1"/>
                </a:solidFill>
              </a:rPr>
              <a:t>немесе</a:t>
            </a:r>
            <a:r>
              <a:rPr lang="ru-RU" sz="1300" dirty="0">
                <a:solidFill>
                  <a:schemeClr val="dk1"/>
                </a:solidFill>
              </a:rPr>
              <a:t> </a:t>
            </a:r>
            <a:r>
              <a:rPr lang="ru-RU" sz="1300" dirty="0" err="1">
                <a:solidFill>
                  <a:schemeClr val="dk1"/>
                </a:solidFill>
              </a:rPr>
              <a:t>авариялық</a:t>
            </a:r>
            <a:r>
              <a:rPr lang="ru-RU" sz="1300" dirty="0">
                <a:solidFill>
                  <a:schemeClr val="dk1"/>
                </a:solidFill>
              </a:rPr>
              <a:t> </a:t>
            </a:r>
            <a:r>
              <a:rPr lang="ru-RU" sz="1300" dirty="0" err="1">
                <a:solidFill>
                  <a:schemeClr val="dk1"/>
                </a:solidFill>
              </a:rPr>
              <a:t>шығуларға</a:t>
            </a:r>
            <a:r>
              <a:rPr lang="ru-RU" sz="1300" dirty="0">
                <a:solidFill>
                  <a:schemeClr val="dk1"/>
                </a:solidFill>
              </a:rPr>
              <a:t> </a:t>
            </a:r>
            <a:r>
              <a:rPr lang="ru-RU" sz="1300" dirty="0" err="1">
                <a:solidFill>
                  <a:schemeClr val="dk1"/>
                </a:solidFill>
              </a:rPr>
              <a:t>апару</a:t>
            </a:r>
            <a:endParaRPr sz="1300" b="0" i="0" u="none" strike="noStrike" cap="none" dirty="0">
              <a:solidFill>
                <a:schemeClr val="dk1"/>
              </a:solidFill>
              <a:latin typeface="Arial"/>
              <a:ea typeface="Arial"/>
              <a:cs typeface="Arial"/>
            </a:endParaRPr>
          </a:p>
        </p:txBody>
      </p:sp>
      <p:sp>
        <p:nvSpPr>
          <p:cNvPr id="28" name="Google Shape;715;g1bc6e687a7d_0_1693"/>
          <p:cNvSpPr/>
          <p:nvPr/>
        </p:nvSpPr>
        <p:spPr bwMode="auto">
          <a:xfrm>
            <a:off x="7061400" y="1877325"/>
            <a:ext cx="4040699" cy="523200"/>
          </a:xfrm>
          <a:prstGeom prst="rect">
            <a:avLst/>
          </a:prstGeom>
          <a:noFill/>
          <a:ln>
            <a:noFill/>
          </a:ln>
        </p:spPr>
        <p:txBody>
          <a:bodyPr spcFirstLastPara="1" wrap="square" lIns="91425" tIns="45700" rIns="91425" bIns="45700" anchor="t" anchorCtr="0">
            <a:noAutofit/>
          </a:bodyPr>
          <a:lstStyle/>
          <a:p>
            <a:pPr lvl="0">
              <a:defRPr/>
            </a:pPr>
            <a:r>
              <a:rPr lang="ru-RU" sz="1300" b="1" dirty="0" err="1">
                <a:solidFill>
                  <a:schemeClr val="dk1"/>
                </a:solidFill>
              </a:rPr>
              <a:t>мүмкіндігінше</a:t>
            </a:r>
            <a:r>
              <a:rPr lang="ru-RU" sz="1300" b="1" dirty="0">
                <a:solidFill>
                  <a:schemeClr val="dk1"/>
                </a:solidFill>
              </a:rPr>
              <a:t> </a:t>
            </a:r>
            <a:r>
              <a:rPr lang="ru-RU" sz="1300" b="1" dirty="0" err="1">
                <a:solidFill>
                  <a:schemeClr val="dk1"/>
                </a:solidFill>
              </a:rPr>
              <a:t>зардап</a:t>
            </a:r>
            <a:r>
              <a:rPr lang="ru-RU" sz="1300" b="1" dirty="0">
                <a:solidFill>
                  <a:schemeClr val="dk1"/>
                </a:solidFill>
              </a:rPr>
              <a:t> </a:t>
            </a:r>
            <a:r>
              <a:rPr lang="ru-RU" sz="1300" b="1" dirty="0" err="1">
                <a:solidFill>
                  <a:schemeClr val="dk1"/>
                </a:solidFill>
              </a:rPr>
              <a:t>шеккендерге</a:t>
            </a:r>
            <a:r>
              <a:rPr lang="ru-RU" sz="1300" b="1" dirty="0">
                <a:solidFill>
                  <a:schemeClr val="dk1"/>
                </a:solidFill>
              </a:rPr>
              <a:t> </a:t>
            </a:r>
            <a:r>
              <a:rPr lang="ru-RU" sz="1300" b="1" dirty="0" err="1">
                <a:solidFill>
                  <a:schemeClr val="dk1"/>
                </a:solidFill>
              </a:rPr>
              <a:t>алғашқы</a:t>
            </a:r>
            <a:r>
              <a:rPr lang="ru-RU" sz="1300" b="1" dirty="0">
                <a:solidFill>
                  <a:schemeClr val="dk1"/>
                </a:solidFill>
              </a:rPr>
              <a:t> </a:t>
            </a:r>
            <a:r>
              <a:rPr lang="ru-RU" sz="1300" b="1" dirty="0" err="1">
                <a:solidFill>
                  <a:schemeClr val="dk1"/>
                </a:solidFill>
              </a:rPr>
              <a:t>көмек</a:t>
            </a:r>
            <a:r>
              <a:rPr lang="ru-RU" sz="1300" b="1" dirty="0">
                <a:solidFill>
                  <a:schemeClr val="dk1"/>
                </a:solidFill>
              </a:rPr>
              <a:t> </a:t>
            </a:r>
            <a:r>
              <a:rPr lang="ru-RU" sz="1300" b="1" dirty="0" err="1">
                <a:solidFill>
                  <a:schemeClr val="dk1"/>
                </a:solidFill>
              </a:rPr>
              <a:t>көрсету</a:t>
            </a:r>
            <a:endParaRPr sz="1300" b="1" i="0" u="none" strike="noStrike" cap="none" dirty="0">
              <a:solidFill>
                <a:schemeClr val="dk1"/>
              </a:solidFill>
            </a:endParaRPr>
          </a:p>
        </p:txBody>
      </p:sp>
      <p:sp>
        <p:nvSpPr>
          <p:cNvPr id="29" name="Google Shape;716;g1bc6e687a7d_0_1693"/>
          <p:cNvSpPr/>
          <p:nvPr/>
        </p:nvSpPr>
        <p:spPr bwMode="auto">
          <a:xfrm>
            <a:off x="7163725" y="2486800"/>
            <a:ext cx="4586400" cy="775200"/>
          </a:xfrm>
          <a:prstGeom prst="rect">
            <a:avLst/>
          </a:prstGeom>
          <a:noFill/>
          <a:ln>
            <a:noFill/>
          </a:ln>
        </p:spPr>
        <p:txBody>
          <a:bodyPr spcFirstLastPara="1" wrap="square" lIns="91425" tIns="45700" rIns="91425" bIns="45700" anchor="t" anchorCtr="0">
            <a:noAutofit/>
          </a:bodyPr>
          <a:lstStyle/>
          <a:p>
            <a:pPr lvl="0">
              <a:defRPr/>
            </a:pPr>
            <a:r>
              <a:rPr lang="ru-RU" sz="1300" dirty="0" err="1">
                <a:solidFill>
                  <a:schemeClr val="dk1"/>
                </a:solidFill>
              </a:rPr>
              <a:t>өрт</a:t>
            </a:r>
            <a:r>
              <a:rPr lang="ru-RU" sz="1300" dirty="0">
                <a:solidFill>
                  <a:schemeClr val="dk1"/>
                </a:solidFill>
              </a:rPr>
              <a:t> </a:t>
            </a:r>
            <a:r>
              <a:rPr lang="ru-RU" sz="1300" dirty="0" err="1">
                <a:solidFill>
                  <a:schemeClr val="dk1"/>
                </a:solidFill>
              </a:rPr>
              <a:t>сөндірушілер</a:t>
            </a:r>
            <a:r>
              <a:rPr lang="ru-RU" sz="1300" dirty="0">
                <a:solidFill>
                  <a:schemeClr val="dk1"/>
                </a:solidFill>
              </a:rPr>
              <a:t> мен </a:t>
            </a:r>
            <a:r>
              <a:rPr lang="ru-RU" sz="1300" dirty="0" err="1">
                <a:solidFill>
                  <a:schemeClr val="dk1"/>
                </a:solidFill>
              </a:rPr>
              <a:t>құтқарушылардың</a:t>
            </a:r>
            <a:r>
              <a:rPr lang="ru-RU" sz="1300" dirty="0">
                <a:solidFill>
                  <a:schemeClr val="dk1"/>
                </a:solidFill>
              </a:rPr>
              <a:t> </a:t>
            </a:r>
            <a:r>
              <a:rPr lang="ru-RU" sz="1300" dirty="0" err="1">
                <a:solidFill>
                  <a:schemeClr val="dk1"/>
                </a:solidFill>
              </a:rPr>
              <a:t>кездесуін</a:t>
            </a:r>
            <a:r>
              <a:rPr lang="ru-RU" sz="1300" dirty="0">
                <a:solidFill>
                  <a:schemeClr val="dk1"/>
                </a:solidFill>
              </a:rPr>
              <a:t> </a:t>
            </a:r>
            <a:r>
              <a:rPr lang="ru-RU" sz="1300" dirty="0" err="1">
                <a:solidFill>
                  <a:schemeClr val="dk1"/>
                </a:solidFill>
              </a:rPr>
              <a:t>ұйымдастыру</a:t>
            </a:r>
            <a:r>
              <a:rPr lang="ru-RU" sz="1300" dirty="0">
                <a:solidFill>
                  <a:schemeClr val="dk1"/>
                </a:solidFill>
              </a:rPr>
              <a:t>, </a:t>
            </a:r>
            <a:r>
              <a:rPr lang="ru-RU" sz="1300" dirty="0" err="1">
                <a:solidFill>
                  <a:schemeClr val="dk1"/>
                </a:solidFill>
              </a:rPr>
              <a:t>оларға</a:t>
            </a:r>
            <a:r>
              <a:rPr lang="ru-RU" sz="1300" dirty="0">
                <a:solidFill>
                  <a:schemeClr val="dk1"/>
                </a:solidFill>
              </a:rPr>
              <a:t> </a:t>
            </a:r>
            <a:r>
              <a:rPr lang="ru-RU" sz="1300" dirty="0" err="1">
                <a:solidFill>
                  <a:schemeClr val="dk1"/>
                </a:solidFill>
              </a:rPr>
              <a:t>мектепке</a:t>
            </a:r>
            <a:r>
              <a:rPr lang="ru-RU" sz="1300" dirty="0">
                <a:solidFill>
                  <a:schemeClr val="dk1"/>
                </a:solidFill>
              </a:rPr>
              <a:t> </a:t>
            </a:r>
            <a:r>
              <a:rPr lang="ru-RU" sz="1300" dirty="0" err="1">
                <a:solidFill>
                  <a:schemeClr val="dk1"/>
                </a:solidFill>
              </a:rPr>
              <a:t>кіретін</a:t>
            </a:r>
            <a:r>
              <a:rPr lang="ru-RU" sz="1300" dirty="0">
                <a:solidFill>
                  <a:schemeClr val="dk1"/>
                </a:solidFill>
              </a:rPr>
              <a:t> </a:t>
            </a:r>
            <a:r>
              <a:rPr lang="ru-RU" sz="1300" dirty="0" err="1">
                <a:solidFill>
                  <a:schemeClr val="dk1"/>
                </a:solidFill>
              </a:rPr>
              <a:t>жерлерді</a:t>
            </a:r>
            <a:r>
              <a:rPr lang="ru-RU" sz="1300" dirty="0">
                <a:solidFill>
                  <a:schemeClr val="dk1"/>
                </a:solidFill>
              </a:rPr>
              <a:t>, </a:t>
            </a:r>
            <a:r>
              <a:rPr lang="ru-RU" sz="1300" dirty="0" err="1">
                <a:solidFill>
                  <a:schemeClr val="dk1"/>
                </a:solidFill>
              </a:rPr>
              <a:t>өрт</a:t>
            </a:r>
            <a:r>
              <a:rPr lang="ru-RU" sz="1300" dirty="0">
                <a:solidFill>
                  <a:schemeClr val="dk1"/>
                </a:solidFill>
              </a:rPr>
              <a:t> </a:t>
            </a:r>
            <a:r>
              <a:rPr lang="ru-RU" sz="1300" dirty="0" err="1">
                <a:solidFill>
                  <a:schemeClr val="dk1"/>
                </a:solidFill>
              </a:rPr>
              <a:t>гидранттарының</a:t>
            </a:r>
            <a:r>
              <a:rPr lang="ru-RU" sz="1300" dirty="0">
                <a:solidFill>
                  <a:schemeClr val="dk1"/>
                </a:solidFill>
              </a:rPr>
              <a:t> </a:t>
            </a:r>
            <a:r>
              <a:rPr lang="ru-RU" sz="1300" dirty="0" err="1">
                <a:solidFill>
                  <a:schemeClr val="dk1"/>
                </a:solidFill>
              </a:rPr>
              <a:t>люктерінің</a:t>
            </a:r>
            <a:r>
              <a:rPr lang="ru-RU" sz="1300" dirty="0">
                <a:solidFill>
                  <a:schemeClr val="dk1"/>
                </a:solidFill>
              </a:rPr>
              <a:t> </a:t>
            </a:r>
            <a:r>
              <a:rPr lang="ru-RU" sz="1300" dirty="0" err="1">
                <a:solidFill>
                  <a:schemeClr val="dk1"/>
                </a:solidFill>
              </a:rPr>
              <a:t>орналасуын</a:t>
            </a:r>
            <a:r>
              <a:rPr lang="ru-RU" sz="1300" dirty="0">
                <a:solidFill>
                  <a:schemeClr val="dk1"/>
                </a:solidFill>
              </a:rPr>
              <a:t>, </a:t>
            </a:r>
            <a:r>
              <a:rPr lang="ru-RU" sz="1300" dirty="0" err="1">
                <a:solidFill>
                  <a:schemeClr val="dk1"/>
                </a:solidFill>
              </a:rPr>
              <a:t>эвакуациялау</a:t>
            </a:r>
            <a:r>
              <a:rPr lang="ru-RU" sz="1300" dirty="0">
                <a:solidFill>
                  <a:schemeClr val="dk1"/>
                </a:solidFill>
              </a:rPr>
              <a:t> </a:t>
            </a:r>
            <a:r>
              <a:rPr lang="ru-RU" sz="1300" dirty="0" err="1">
                <a:solidFill>
                  <a:schemeClr val="dk1"/>
                </a:solidFill>
              </a:rPr>
              <a:t>жоспарын</a:t>
            </a:r>
            <a:r>
              <a:rPr lang="ru-RU" sz="1300" dirty="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жоспар</a:t>
            </a:r>
            <a:r>
              <a:rPr lang="ru-RU" sz="1300" dirty="0">
                <a:solidFill>
                  <a:schemeClr val="dk1"/>
                </a:solidFill>
              </a:rPr>
              <a:t> </a:t>
            </a:r>
            <a:r>
              <a:rPr lang="ru-RU" sz="1300" dirty="0" err="1">
                <a:solidFill>
                  <a:schemeClr val="dk1"/>
                </a:solidFill>
              </a:rPr>
              <a:t>бойынша</a:t>
            </a:r>
            <a:r>
              <a:rPr lang="ru-RU" sz="1300" dirty="0">
                <a:solidFill>
                  <a:schemeClr val="dk1"/>
                </a:solidFill>
              </a:rPr>
              <a:t> </a:t>
            </a:r>
            <a:r>
              <a:rPr lang="ru-RU" sz="1300" dirty="0" err="1">
                <a:solidFill>
                  <a:schemeClr val="dk1"/>
                </a:solidFill>
              </a:rPr>
              <a:t>өрт</a:t>
            </a:r>
            <a:r>
              <a:rPr lang="ru-RU" sz="1300" dirty="0">
                <a:solidFill>
                  <a:schemeClr val="dk1"/>
                </a:solidFill>
              </a:rPr>
              <a:t> </a:t>
            </a:r>
            <a:r>
              <a:rPr lang="ru-RU" sz="1300" dirty="0" err="1">
                <a:solidFill>
                  <a:schemeClr val="dk1"/>
                </a:solidFill>
              </a:rPr>
              <a:t>орнын</a:t>
            </a:r>
            <a:r>
              <a:rPr lang="ru-RU" sz="1300" dirty="0">
                <a:solidFill>
                  <a:schemeClr val="dk1"/>
                </a:solidFill>
              </a:rPr>
              <a:t> </a:t>
            </a:r>
            <a:r>
              <a:rPr lang="ru-RU" sz="1300" dirty="0" err="1">
                <a:solidFill>
                  <a:schemeClr val="dk1"/>
                </a:solidFill>
              </a:rPr>
              <a:t>көрсету</a:t>
            </a:r>
            <a:endParaRPr sz="1300" b="0" i="0" u="none" strike="noStrike" cap="none" dirty="0">
              <a:solidFill>
                <a:schemeClr val="dk1"/>
              </a:solidFill>
              <a:latin typeface="Arial"/>
              <a:ea typeface="Arial"/>
              <a:cs typeface="Arial"/>
            </a:endParaRPr>
          </a:p>
        </p:txBody>
      </p:sp>
      <p:pic>
        <p:nvPicPr>
          <p:cNvPr id="30" name="Google Shape;717;g1bc6e687a7d_0_1693" descr="F:\Преза ЕН\15 марта\011.png"/>
          <p:cNvPicPr/>
          <p:nvPr/>
        </p:nvPicPr>
        <p:blipFill>
          <a:blip r:embed="rId2">
            <a:alphaModFix/>
          </a:blip>
          <a:srcRect t="46927" b="44778"/>
          <a:stretch/>
        </p:blipFill>
        <p:spPr bwMode="auto">
          <a:xfrm rot="5400000">
            <a:off x="5532675" y="3353825"/>
            <a:ext cx="2925175" cy="132275"/>
          </a:xfrm>
          <a:prstGeom prst="rect">
            <a:avLst/>
          </a:prstGeom>
          <a:noFill/>
          <a:ln>
            <a:noFill/>
          </a:ln>
        </p:spPr>
      </p:pic>
      <p:sp>
        <p:nvSpPr>
          <p:cNvPr id="31" name="Google Shape;718;g1bc6e687a7d_0_1693"/>
          <p:cNvSpPr/>
          <p:nvPr/>
        </p:nvSpPr>
        <p:spPr bwMode="auto">
          <a:xfrm>
            <a:off x="7061400" y="3511788"/>
            <a:ext cx="4688700" cy="645900"/>
          </a:xfrm>
          <a:prstGeom prst="rect">
            <a:avLst/>
          </a:prstGeom>
          <a:noFill/>
          <a:ln>
            <a:noFill/>
          </a:ln>
        </p:spPr>
        <p:txBody>
          <a:bodyPr spcFirstLastPara="1" wrap="square" lIns="91425" tIns="45700" rIns="91425" bIns="45700" anchor="t" anchorCtr="0">
            <a:noAutofit/>
          </a:bodyPr>
          <a:lstStyle/>
          <a:p>
            <a:pPr lvl="0">
              <a:defRPr/>
            </a:pPr>
            <a:r>
              <a:rPr lang="ru-RU" sz="1300" b="1" dirty="0" err="1">
                <a:solidFill>
                  <a:schemeClr val="dk1"/>
                </a:solidFill>
              </a:rPr>
              <a:t>оқушыларды</a:t>
            </a:r>
            <a:r>
              <a:rPr lang="ru-RU" sz="1300" b="1" dirty="0">
                <a:solidFill>
                  <a:schemeClr val="dk1"/>
                </a:solidFill>
              </a:rPr>
              <a:t> </a:t>
            </a:r>
            <a:r>
              <a:rPr lang="ru-RU" sz="1300" b="1" dirty="0" err="1">
                <a:solidFill>
                  <a:schemeClr val="dk1"/>
                </a:solidFill>
              </a:rPr>
              <a:t>шақыру</a:t>
            </a:r>
            <a:r>
              <a:rPr lang="ru-RU" sz="1300" b="1" dirty="0">
                <a:solidFill>
                  <a:schemeClr val="dk1"/>
                </a:solidFill>
              </a:rPr>
              <a:t>, </a:t>
            </a:r>
            <a:r>
              <a:rPr lang="ru-RU" sz="1300" b="1" dirty="0" err="1">
                <a:solidFill>
                  <a:schemeClr val="dk1"/>
                </a:solidFill>
              </a:rPr>
              <a:t>оның</a:t>
            </a:r>
            <a:r>
              <a:rPr lang="ru-RU" sz="1300" b="1" dirty="0">
                <a:solidFill>
                  <a:schemeClr val="dk1"/>
                </a:solidFill>
              </a:rPr>
              <a:t> </a:t>
            </a:r>
            <a:r>
              <a:rPr lang="ru-RU" sz="1300" b="1" dirty="0" err="1">
                <a:solidFill>
                  <a:schemeClr val="dk1"/>
                </a:solidFill>
              </a:rPr>
              <a:t>нәтижелерін</a:t>
            </a:r>
            <a:r>
              <a:rPr lang="ru-RU" sz="1300" b="1" dirty="0">
                <a:solidFill>
                  <a:schemeClr val="dk1"/>
                </a:solidFill>
              </a:rPr>
              <a:t> </a:t>
            </a:r>
            <a:r>
              <a:rPr lang="ru-RU" sz="1300" b="1" dirty="0" err="1">
                <a:solidFill>
                  <a:schemeClr val="dk1"/>
                </a:solidFill>
              </a:rPr>
              <a:t>білім</a:t>
            </a:r>
            <a:r>
              <a:rPr lang="ru-RU" sz="1300" b="1" dirty="0">
                <a:solidFill>
                  <a:schemeClr val="dk1"/>
                </a:solidFill>
              </a:rPr>
              <a:t> беру </a:t>
            </a:r>
            <a:r>
              <a:rPr lang="ru-RU" sz="1300" b="1" dirty="0" err="1">
                <a:solidFill>
                  <a:schemeClr val="dk1"/>
                </a:solidFill>
              </a:rPr>
              <a:t>ұйымының</a:t>
            </a:r>
            <a:r>
              <a:rPr lang="ru-RU" sz="1300" b="1" dirty="0">
                <a:solidFill>
                  <a:schemeClr val="dk1"/>
                </a:solidFill>
              </a:rPr>
              <a:t> </a:t>
            </a:r>
            <a:r>
              <a:rPr lang="ru-RU" sz="1300" b="1" dirty="0" err="1">
                <a:solidFill>
                  <a:schemeClr val="dk1"/>
                </a:solidFill>
              </a:rPr>
              <a:t>басшысына</a:t>
            </a:r>
            <a:r>
              <a:rPr lang="ru-RU" sz="1300" b="1" dirty="0">
                <a:solidFill>
                  <a:schemeClr val="dk1"/>
                </a:solidFill>
              </a:rPr>
              <a:t> </a:t>
            </a:r>
            <a:r>
              <a:rPr lang="ru-RU" sz="1300" b="1" dirty="0" err="1">
                <a:solidFill>
                  <a:schemeClr val="dk1"/>
                </a:solidFill>
              </a:rPr>
              <a:t>баяндау</a:t>
            </a:r>
            <a:r>
              <a:rPr lang="ru-RU" sz="1300" b="1" dirty="0">
                <a:solidFill>
                  <a:schemeClr val="dk1"/>
                </a:solidFill>
              </a:rPr>
              <a:t> </a:t>
            </a:r>
            <a:r>
              <a:rPr lang="ru-RU" sz="1300" b="1" dirty="0" err="1">
                <a:solidFill>
                  <a:schemeClr val="dk1"/>
                </a:solidFill>
              </a:rPr>
              <a:t>және</a:t>
            </a:r>
            <a:r>
              <a:rPr lang="ru-RU" sz="1300" b="1" dirty="0">
                <a:solidFill>
                  <a:schemeClr val="dk1"/>
                </a:solidFill>
              </a:rPr>
              <a:t> </a:t>
            </a:r>
            <a:r>
              <a:rPr lang="ru-RU" sz="1300" b="1" dirty="0" err="1">
                <a:solidFill>
                  <a:schemeClr val="dk1"/>
                </a:solidFill>
              </a:rPr>
              <a:t>ата-аналарға</a:t>
            </a:r>
            <a:r>
              <a:rPr lang="ru-RU" sz="1300" b="1" dirty="0">
                <a:solidFill>
                  <a:schemeClr val="dk1"/>
                </a:solidFill>
              </a:rPr>
              <a:t> </a:t>
            </a:r>
            <a:r>
              <a:rPr lang="ru-RU" sz="1300" b="1" dirty="0" err="1">
                <a:solidFill>
                  <a:schemeClr val="dk1"/>
                </a:solidFill>
              </a:rPr>
              <a:t>хабарлау</a:t>
            </a:r>
            <a:endParaRPr sz="1300" b="1" i="0" u="none" strike="noStrike" cap="none" dirty="0">
              <a:solidFill>
                <a:schemeClr val="dk1"/>
              </a:solidFill>
            </a:endParaRPr>
          </a:p>
        </p:txBody>
      </p:sp>
      <p:sp>
        <p:nvSpPr>
          <p:cNvPr id="32" name="Google Shape;719;g1bc6e687a7d_0_1693"/>
          <p:cNvSpPr/>
          <p:nvPr/>
        </p:nvSpPr>
        <p:spPr bwMode="auto">
          <a:xfrm>
            <a:off x="7163723" y="4258250"/>
            <a:ext cx="4040699" cy="645900"/>
          </a:xfrm>
          <a:prstGeom prst="rect">
            <a:avLst/>
          </a:prstGeom>
          <a:noFill/>
          <a:ln>
            <a:noFill/>
          </a:ln>
        </p:spPr>
        <p:txBody>
          <a:bodyPr spcFirstLastPara="1" wrap="square" lIns="91425" tIns="45700" rIns="91425" bIns="45700" anchor="t" anchorCtr="0">
            <a:noAutofit/>
          </a:bodyPr>
          <a:lstStyle/>
          <a:p>
            <a:pPr lvl="0">
              <a:defRPr/>
            </a:pPr>
            <a:r>
              <a:rPr lang="ru-RU" sz="1300" dirty="0" err="1">
                <a:solidFill>
                  <a:schemeClr val="dk1"/>
                </a:solidFill>
              </a:rPr>
              <a:t>оқушыларды</a:t>
            </a:r>
            <a:r>
              <a:rPr lang="ru-RU" sz="1300" dirty="0">
                <a:solidFill>
                  <a:schemeClr val="dk1"/>
                </a:solidFill>
              </a:rPr>
              <a:t> </a:t>
            </a:r>
            <a:r>
              <a:rPr lang="ru-RU" sz="1300" dirty="0" err="1">
                <a:solidFill>
                  <a:schemeClr val="dk1"/>
                </a:solidFill>
              </a:rPr>
              <a:t>киіндіру</a:t>
            </a:r>
            <a:r>
              <a:rPr lang="ru-RU" sz="1300" dirty="0">
                <a:solidFill>
                  <a:schemeClr val="dk1"/>
                </a:solidFill>
              </a:rPr>
              <a:t> </a:t>
            </a:r>
            <a:r>
              <a:rPr lang="ru-RU" sz="1300" dirty="0" err="1">
                <a:solidFill>
                  <a:schemeClr val="dk1"/>
                </a:solidFill>
              </a:rPr>
              <a:t>және</a:t>
            </a:r>
            <a:r>
              <a:rPr lang="ru-RU" sz="1300" dirty="0">
                <a:solidFill>
                  <a:schemeClr val="dk1"/>
                </a:solidFill>
              </a:rPr>
              <a:t> </a:t>
            </a:r>
            <a:r>
              <a:rPr lang="ru-RU" sz="1300" dirty="0" err="1">
                <a:solidFill>
                  <a:schemeClr val="dk1"/>
                </a:solidFill>
              </a:rPr>
              <a:t>оларды</a:t>
            </a:r>
            <a:r>
              <a:rPr lang="ru-RU" sz="1300" dirty="0">
                <a:solidFill>
                  <a:schemeClr val="dk1"/>
                </a:solidFill>
              </a:rPr>
              <a:t> </a:t>
            </a:r>
            <a:r>
              <a:rPr lang="ru-RU" sz="1300" dirty="0" err="1">
                <a:solidFill>
                  <a:schemeClr val="dk1"/>
                </a:solidFill>
              </a:rPr>
              <a:t>топтардан</a:t>
            </a:r>
            <a:r>
              <a:rPr lang="ru-RU" sz="1300" dirty="0">
                <a:solidFill>
                  <a:schemeClr val="dk1"/>
                </a:solidFill>
              </a:rPr>
              <a:t> </a:t>
            </a:r>
            <a:r>
              <a:rPr lang="ru-RU" sz="1300" dirty="0" err="1">
                <a:solidFill>
                  <a:schemeClr val="dk1"/>
                </a:solidFill>
              </a:rPr>
              <a:t>шығару</a:t>
            </a:r>
            <a:r>
              <a:rPr lang="ru-RU" sz="1300" dirty="0">
                <a:solidFill>
                  <a:schemeClr val="dk1"/>
                </a:solidFill>
              </a:rPr>
              <a:t>, </a:t>
            </a:r>
            <a:r>
              <a:rPr lang="ru-RU" sz="1300" dirty="0" err="1">
                <a:solidFill>
                  <a:schemeClr val="dk1"/>
                </a:solidFill>
              </a:rPr>
              <a:t>қоңырау</a:t>
            </a:r>
            <a:r>
              <a:rPr lang="ru-RU" sz="1300" dirty="0">
                <a:solidFill>
                  <a:schemeClr val="dk1"/>
                </a:solidFill>
              </a:rPr>
              <a:t> шалу</a:t>
            </a:r>
            <a:endParaRPr sz="1300" b="0" i="0" u="none" strike="noStrike" cap="none" dirty="0">
              <a:solidFill>
                <a:schemeClr val="dk1"/>
              </a:solidFill>
              <a:latin typeface="Arial"/>
              <a:ea typeface="Arial"/>
              <a:cs typeface="Arial"/>
            </a:endParaRPr>
          </a:p>
        </p:txBody>
      </p:sp>
      <p:pic>
        <p:nvPicPr>
          <p:cNvPr id="33" name="Google Shape;720;g1bc6e687a7d_0_1693"/>
          <p:cNvPicPr/>
          <p:nvPr/>
        </p:nvPicPr>
        <p:blipFill>
          <a:blip r:embed="rId3">
            <a:alphaModFix/>
          </a:blip>
          <a:srcRect l="58004" r="25456"/>
          <a:stretch/>
        </p:blipFill>
        <p:spPr bwMode="auto">
          <a:xfrm>
            <a:off x="146675" y="1768360"/>
            <a:ext cx="1161201" cy="2924466"/>
          </a:xfrm>
          <a:prstGeom prst="rect">
            <a:avLst/>
          </a:prstGeom>
          <a:noFill/>
          <a:ln>
            <a:noFill/>
          </a:ln>
        </p:spPr>
      </p:pic>
      <p:sp>
        <p:nvSpPr>
          <p:cNvPr id="34" name="Google Shape;721;g1bc6e687a7d_0_1693"/>
          <p:cNvSpPr/>
          <p:nvPr/>
        </p:nvSpPr>
        <p:spPr bwMode="auto">
          <a:xfrm>
            <a:off x="1507295" y="5244838"/>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kk-KZ" sz="1600" b="1" dirty="0" smtClean="0"/>
              <a:t>Білімалушылардың іс-әрекеті</a:t>
            </a:r>
            <a:r>
              <a:rPr lang="en-US" sz="1600" b="1" dirty="0" smtClean="0"/>
              <a:t>:</a:t>
            </a:r>
            <a:endParaRPr sz="1600" b="1" i="0" u="none" strike="noStrike" cap="none" dirty="0">
              <a:solidFill>
                <a:schemeClr val="dk1"/>
              </a:solidFill>
              <a:latin typeface="Arial"/>
              <a:ea typeface="Arial"/>
              <a:cs typeface="Arial"/>
            </a:endParaRPr>
          </a:p>
        </p:txBody>
      </p:sp>
      <p:pic>
        <p:nvPicPr>
          <p:cNvPr id="35" name="Google Shape;722;g1bc6e687a7d_0_1693"/>
          <p:cNvPicPr/>
          <p:nvPr/>
        </p:nvPicPr>
        <p:blipFill>
          <a:blip r:embed="rId4">
            <a:alphaModFix/>
          </a:blip>
          <a:srcRect r="51862"/>
          <a:stretch/>
        </p:blipFill>
        <p:spPr bwMode="auto">
          <a:xfrm>
            <a:off x="3439363" y="4825350"/>
            <a:ext cx="633985" cy="1151700"/>
          </a:xfrm>
          <a:prstGeom prst="rect">
            <a:avLst/>
          </a:prstGeom>
          <a:noFill/>
          <a:ln>
            <a:noFill/>
          </a:ln>
        </p:spPr>
      </p:pic>
      <p:pic>
        <p:nvPicPr>
          <p:cNvPr id="36" name="Google Shape;723;g1bc6e687a7d_0_1693"/>
          <p:cNvPicPr/>
          <p:nvPr/>
        </p:nvPicPr>
        <p:blipFill>
          <a:blip r:embed="rId5">
            <a:alphaModFix/>
          </a:blip>
          <a:srcRect l="51411"/>
          <a:stretch/>
        </p:blipFill>
        <p:spPr bwMode="auto">
          <a:xfrm>
            <a:off x="2655035" y="4837758"/>
            <a:ext cx="825549" cy="1065226"/>
          </a:xfrm>
          <a:prstGeom prst="rect">
            <a:avLst/>
          </a:prstGeom>
          <a:noFill/>
          <a:ln>
            <a:noFill/>
          </a:ln>
        </p:spPr>
      </p:pic>
      <p:pic>
        <p:nvPicPr>
          <p:cNvPr id="37" name="Google Shape;724;g1bc6e687a7d_0_1693"/>
          <p:cNvPicPr/>
          <p:nvPr/>
        </p:nvPicPr>
        <p:blipFill>
          <a:blip r:embed="rId4">
            <a:alphaModFix/>
          </a:blip>
          <a:srcRect l="51862"/>
          <a:stretch/>
        </p:blipFill>
        <p:spPr bwMode="auto">
          <a:xfrm>
            <a:off x="8337913" y="4825350"/>
            <a:ext cx="633985" cy="1151700"/>
          </a:xfrm>
          <a:prstGeom prst="rect">
            <a:avLst/>
          </a:prstGeom>
          <a:noFill/>
          <a:ln>
            <a:noFill/>
          </a:ln>
        </p:spPr>
      </p:pic>
      <p:pic>
        <p:nvPicPr>
          <p:cNvPr id="38" name="Google Shape;725;g1bc6e687a7d_0_1693"/>
          <p:cNvPicPr/>
          <p:nvPr/>
        </p:nvPicPr>
        <p:blipFill>
          <a:blip r:embed="rId5">
            <a:alphaModFix/>
          </a:blip>
          <a:srcRect r="51411"/>
          <a:stretch/>
        </p:blipFill>
        <p:spPr bwMode="auto">
          <a:xfrm>
            <a:off x="9081749" y="4904150"/>
            <a:ext cx="825549" cy="1065226"/>
          </a:xfrm>
          <a:prstGeom prst="rect">
            <a:avLst/>
          </a:prstGeom>
          <a:noFill/>
          <a:ln>
            <a:noFill/>
          </a:ln>
        </p:spPr>
      </p:pic>
      <p:pic>
        <p:nvPicPr>
          <p:cNvPr id="39" name="Google Shape;726;g1bc6e687a7d_0_1693"/>
          <p:cNvPicPr/>
          <p:nvPr/>
        </p:nvPicPr>
        <p:blipFill>
          <a:blip r:embed="rId6">
            <a:alphaModFix/>
          </a:blip>
          <a:srcRect t="36180" r="45699" b="4096"/>
          <a:stretch/>
        </p:blipFill>
        <p:spPr bwMode="auto">
          <a:xfrm>
            <a:off x="0" y="4719665"/>
            <a:ext cx="1161202" cy="1277763"/>
          </a:xfrm>
          <a:prstGeom prst="rect">
            <a:avLst/>
          </a:prstGeom>
          <a:noFill/>
          <a:ln>
            <a:noFill/>
          </a:ln>
        </p:spPr>
      </p:pic>
      <p:pic>
        <p:nvPicPr>
          <p:cNvPr id="40" name="Google Shape;727;g1bc6e687a7d_0_1693"/>
          <p:cNvPicPr/>
          <p:nvPr/>
        </p:nvPicPr>
        <p:blipFill>
          <a:blip r:embed="rId7">
            <a:alphaModFix/>
          </a:blip>
          <a:srcRect r="35691"/>
          <a:stretch/>
        </p:blipFill>
        <p:spPr bwMode="auto">
          <a:xfrm>
            <a:off x="10862501" y="604450"/>
            <a:ext cx="1161199" cy="17870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732;g1bc6e687a7d_0_1800"/>
          <p:cNvSpPr/>
          <p:nvPr/>
        </p:nvSpPr>
        <p:spPr bwMode="auto">
          <a:xfrm>
            <a:off x="0" y="1300032"/>
            <a:ext cx="12239700" cy="52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733;g1bc6e687a7d_0_1800"/>
          <p:cNvSpPr/>
          <p:nvPr/>
        </p:nvSpPr>
        <p:spPr bwMode="auto">
          <a:xfrm>
            <a:off x="885144" y="1396075"/>
            <a:ext cx="10270500" cy="3756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ұйымының</a:t>
            </a:r>
            <a:r>
              <a:rPr lang="ru-RU" sz="1600" b="1" dirty="0">
                <a:solidFill>
                  <a:srgbClr val="002060"/>
                </a:solidFill>
              </a:rPr>
              <a:t> </a:t>
            </a:r>
            <a:r>
              <a:rPr lang="ru-RU" sz="1600" b="1" dirty="0" err="1">
                <a:solidFill>
                  <a:srgbClr val="002060"/>
                </a:solidFill>
              </a:rPr>
              <a:t>қауіпсіздігін</a:t>
            </a:r>
            <a:r>
              <a:rPr lang="ru-RU" sz="1600" b="1" dirty="0">
                <a:solidFill>
                  <a:srgbClr val="002060"/>
                </a:solidFill>
              </a:rPr>
              <a:t> </a:t>
            </a:r>
            <a:r>
              <a:rPr lang="ru-RU" sz="1600" b="1" dirty="0" err="1">
                <a:solidFill>
                  <a:srgbClr val="002060"/>
                </a:solidFill>
              </a:rPr>
              <a:t>қамтамасыз</a:t>
            </a:r>
            <a:r>
              <a:rPr lang="ru-RU" sz="1600" b="1" dirty="0">
                <a:solidFill>
                  <a:srgbClr val="002060"/>
                </a:solidFill>
              </a:rPr>
              <a:t> </a:t>
            </a:r>
            <a:r>
              <a:rPr lang="ru-RU" sz="1600" b="1" dirty="0" err="1">
                <a:solidFill>
                  <a:srgbClr val="002060"/>
                </a:solidFill>
              </a:rPr>
              <a:t>ететін</a:t>
            </a:r>
            <a:r>
              <a:rPr lang="ru-RU" sz="1600" b="1" dirty="0">
                <a:solidFill>
                  <a:srgbClr val="002060"/>
                </a:solidFill>
              </a:rPr>
              <a:t> </a:t>
            </a:r>
            <a:r>
              <a:rPr lang="ru-RU" sz="1600" b="1" dirty="0" err="1">
                <a:solidFill>
                  <a:srgbClr val="002060"/>
                </a:solidFill>
              </a:rPr>
              <a:t>тұлғалардың</a:t>
            </a:r>
            <a:r>
              <a:rPr lang="ru-RU" sz="1600" b="1" dirty="0">
                <a:solidFill>
                  <a:srgbClr val="002060"/>
                </a:solidFill>
              </a:rPr>
              <a:t> </a:t>
            </a:r>
            <a:r>
              <a:rPr lang="ru-RU" sz="1600" b="1" dirty="0" err="1">
                <a:solidFill>
                  <a:srgbClr val="002060"/>
                </a:solidFill>
              </a:rPr>
              <a:t>әрекеттері</a:t>
            </a:r>
            <a:r>
              <a:rPr lang="ru-RU" sz="1600" b="1" dirty="0">
                <a:solidFill>
                  <a:srgbClr val="002060"/>
                </a:solidFill>
              </a:rPr>
              <a:t>:</a:t>
            </a:r>
            <a:endParaRPr sz="1600" b="1" i="0" u="none" strike="noStrike" cap="none" dirty="0">
              <a:solidFill>
                <a:srgbClr val="002060"/>
              </a:solidFill>
              <a:latin typeface="Arial"/>
              <a:ea typeface="Arial"/>
              <a:cs typeface="Arial"/>
            </a:endParaRPr>
          </a:p>
        </p:txBody>
      </p:sp>
      <p:sp>
        <p:nvSpPr>
          <p:cNvPr id="6" name="Google Shape;734;g1bc6e687a7d_0_1800"/>
          <p:cNvSpPr/>
          <p:nvPr/>
        </p:nvSpPr>
        <p:spPr bwMode="auto">
          <a:xfrm>
            <a:off x="3151675" y="1950813"/>
            <a:ext cx="7376400" cy="80190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дереу</a:t>
            </a:r>
            <a:r>
              <a:rPr lang="ru-RU" sz="1500" b="1" dirty="0">
                <a:solidFill>
                  <a:schemeClr val="dk1"/>
                </a:solidFill>
              </a:rPr>
              <a:t> </a:t>
            </a:r>
            <a:r>
              <a:rPr lang="ru-RU" sz="1500" b="1" dirty="0" err="1">
                <a:solidFill>
                  <a:schemeClr val="dk1"/>
                </a:solidFill>
              </a:rPr>
              <a:t>басшылыққа</a:t>
            </a:r>
            <a:r>
              <a:rPr lang="ru-RU" sz="1500" b="1" dirty="0">
                <a:solidFill>
                  <a:schemeClr val="dk1"/>
                </a:solidFill>
              </a:rPr>
              <a:t>, </a:t>
            </a:r>
            <a:r>
              <a:rPr lang="ru-RU" sz="1500" b="1" dirty="0" err="1">
                <a:solidFill>
                  <a:schemeClr val="dk1"/>
                </a:solidFill>
              </a:rPr>
              <a:t>сондай-ақ</a:t>
            </a:r>
            <a:r>
              <a:rPr lang="ru-RU" sz="1500" b="1" dirty="0">
                <a:solidFill>
                  <a:schemeClr val="dk1"/>
                </a:solidFill>
              </a:rPr>
              <a:t> 101 </a:t>
            </a:r>
            <a:r>
              <a:rPr lang="ru-RU" sz="1500" b="1" dirty="0" err="1">
                <a:solidFill>
                  <a:schemeClr val="dk1"/>
                </a:solidFill>
              </a:rPr>
              <a:t>нөмірі</a:t>
            </a:r>
            <a:r>
              <a:rPr lang="ru-RU" sz="1500" b="1" dirty="0">
                <a:solidFill>
                  <a:schemeClr val="dk1"/>
                </a:solidFill>
              </a:rPr>
              <a:t> </a:t>
            </a:r>
            <a:r>
              <a:rPr lang="ru-RU" sz="1500" b="1" dirty="0" err="1">
                <a:solidFill>
                  <a:schemeClr val="dk1"/>
                </a:solidFill>
              </a:rPr>
              <a:t>бойынша</a:t>
            </a:r>
            <a:r>
              <a:rPr lang="ru-RU" sz="1500" b="1" dirty="0">
                <a:solidFill>
                  <a:schemeClr val="dk1"/>
                </a:solidFill>
              </a:rPr>
              <a:t> </a:t>
            </a:r>
            <a:r>
              <a:rPr lang="ru-RU" sz="1500" b="1" dirty="0" err="1">
                <a:solidFill>
                  <a:schemeClr val="dk1"/>
                </a:solidFill>
              </a:rPr>
              <a:t>мемлекеттік</a:t>
            </a:r>
            <a:r>
              <a:rPr lang="ru-RU" sz="1500" b="1" dirty="0">
                <a:solidFill>
                  <a:schemeClr val="dk1"/>
                </a:solidFill>
              </a:rPr>
              <a:t> </a:t>
            </a:r>
            <a:r>
              <a:rPr lang="ru-RU" sz="1500" b="1" dirty="0" err="1">
                <a:solidFill>
                  <a:schemeClr val="dk1"/>
                </a:solidFill>
              </a:rPr>
              <a:t>өртке</a:t>
            </a:r>
            <a:r>
              <a:rPr lang="ru-RU" sz="1500" b="1" dirty="0">
                <a:solidFill>
                  <a:schemeClr val="dk1"/>
                </a:solidFill>
              </a:rPr>
              <a:t> </a:t>
            </a:r>
            <a:r>
              <a:rPr lang="ru-RU" sz="1500" b="1" dirty="0" err="1">
                <a:solidFill>
                  <a:schemeClr val="dk1"/>
                </a:solidFill>
              </a:rPr>
              <a:t>қарсы</a:t>
            </a:r>
            <a:r>
              <a:rPr lang="ru-RU" sz="1500" b="1" dirty="0">
                <a:solidFill>
                  <a:schemeClr val="dk1"/>
                </a:solidFill>
              </a:rPr>
              <a:t> </a:t>
            </a:r>
            <a:r>
              <a:rPr lang="ru-RU" sz="1500" b="1" dirty="0" err="1">
                <a:solidFill>
                  <a:schemeClr val="dk1"/>
                </a:solidFill>
              </a:rPr>
              <a:t>қызметке</a:t>
            </a:r>
            <a:r>
              <a:rPr lang="ru-RU" sz="1500" b="1" dirty="0">
                <a:solidFill>
                  <a:schemeClr val="dk1"/>
                </a:solidFill>
              </a:rPr>
              <a:t> </a:t>
            </a:r>
            <a:r>
              <a:rPr lang="ru-RU" sz="1500" b="1" dirty="0" smtClean="0">
                <a:solidFill>
                  <a:schemeClr val="dk1"/>
                </a:solidFill>
              </a:rPr>
              <a:t> </a:t>
            </a:r>
            <a:r>
              <a:rPr lang="ru-RU" sz="1500" b="1" dirty="0" err="1">
                <a:solidFill>
                  <a:schemeClr val="dk1"/>
                </a:solidFill>
              </a:rPr>
              <a:t>немесе</a:t>
            </a:r>
            <a:r>
              <a:rPr lang="ru-RU" sz="1500" b="1" dirty="0">
                <a:solidFill>
                  <a:schemeClr val="dk1"/>
                </a:solidFill>
              </a:rPr>
              <a:t> 112 </a:t>
            </a:r>
            <a:r>
              <a:rPr lang="ru-RU" sz="1500" b="1" dirty="0" err="1">
                <a:solidFill>
                  <a:schemeClr val="dk1"/>
                </a:solidFill>
              </a:rPr>
              <a:t>бірыңғай</a:t>
            </a:r>
            <a:r>
              <a:rPr lang="ru-RU" sz="1500" b="1" dirty="0">
                <a:solidFill>
                  <a:schemeClr val="dk1"/>
                </a:solidFill>
              </a:rPr>
              <a:t> </a:t>
            </a:r>
            <a:r>
              <a:rPr lang="ru-RU" sz="1500" b="1" dirty="0" err="1">
                <a:solidFill>
                  <a:schemeClr val="dk1"/>
                </a:solidFill>
              </a:rPr>
              <a:t>кезекшілік-диспетчерлік</a:t>
            </a:r>
            <a:r>
              <a:rPr lang="ru-RU" sz="1500" b="1" dirty="0">
                <a:solidFill>
                  <a:schemeClr val="dk1"/>
                </a:solidFill>
              </a:rPr>
              <a:t> </a:t>
            </a:r>
            <a:r>
              <a:rPr lang="ru-RU" sz="1500" b="1" dirty="0" err="1">
                <a:solidFill>
                  <a:schemeClr val="dk1"/>
                </a:solidFill>
              </a:rPr>
              <a:t>қызметіне</a:t>
            </a:r>
            <a:r>
              <a:rPr lang="ru-RU" sz="1500" b="1" dirty="0">
                <a:solidFill>
                  <a:schemeClr val="dk1"/>
                </a:solidFill>
              </a:rPr>
              <a:t> </a:t>
            </a:r>
            <a:r>
              <a:rPr lang="ru-RU" sz="1500" b="1" dirty="0" err="1">
                <a:solidFill>
                  <a:schemeClr val="dk1"/>
                </a:solidFill>
              </a:rPr>
              <a:t>объектінің</a:t>
            </a:r>
            <a:r>
              <a:rPr lang="ru-RU" sz="1500" b="1" dirty="0">
                <a:solidFill>
                  <a:schemeClr val="dk1"/>
                </a:solidFill>
              </a:rPr>
              <a:t> </a:t>
            </a:r>
            <a:r>
              <a:rPr lang="ru-RU" sz="1500" b="1" dirty="0" err="1">
                <a:solidFill>
                  <a:schemeClr val="dk1"/>
                </a:solidFill>
              </a:rPr>
              <a:t>мекенжайы</a:t>
            </a:r>
            <a:r>
              <a:rPr lang="ru-RU" sz="1500" b="1" dirty="0">
                <a:solidFill>
                  <a:schemeClr val="dk1"/>
                </a:solidFill>
              </a:rPr>
              <a:t> мен </a:t>
            </a:r>
            <a:r>
              <a:rPr lang="ru-RU" sz="1500" b="1" dirty="0" err="1">
                <a:solidFill>
                  <a:schemeClr val="dk1"/>
                </a:solidFill>
              </a:rPr>
              <a:t>нөмірін</a:t>
            </a:r>
            <a:r>
              <a:rPr lang="ru-RU" sz="1500" b="1" dirty="0">
                <a:solidFill>
                  <a:schemeClr val="dk1"/>
                </a:solidFill>
              </a:rPr>
              <a:t>, </a:t>
            </a:r>
            <a:r>
              <a:rPr lang="ru-RU" sz="1500" b="1" dirty="0" err="1">
                <a:solidFill>
                  <a:schemeClr val="dk1"/>
                </a:solidFill>
              </a:rPr>
              <a:t>өрт</a:t>
            </a:r>
            <a:r>
              <a:rPr lang="ru-RU" sz="1500" b="1" dirty="0">
                <a:solidFill>
                  <a:schemeClr val="dk1"/>
                </a:solidFill>
              </a:rPr>
              <a:t> </a:t>
            </a:r>
            <a:r>
              <a:rPr lang="ru-RU" sz="1500" b="1" dirty="0" err="1">
                <a:solidFill>
                  <a:schemeClr val="dk1"/>
                </a:solidFill>
              </a:rPr>
              <a:t>болған</a:t>
            </a:r>
            <a:r>
              <a:rPr lang="ru-RU" sz="1500" b="1" dirty="0">
                <a:solidFill>
                  <a:schemeClr val="dk1"/>
                </a:solidFill>
              </a:rPr>
              <a:t> </a:t>
            </a:r>
            <a:r>
              <a:rPr lang="ru-RU" sz="1500" b="1" dirty="0" err="1">
                <a:solidFill>
                  <a:schemeClr val="dk1"/>
                </a:solidFill>
              </a:rPr>
              <a:t>жерді</a:t>
            </a:r>
            <a:r>
              <a:rPr lang="ru-RU" sz="1500" b="1" dirty="0">
                <a:solidFill>
                  <a:schemeClr val="dk1"/>
                </a:solidFill>
              </a:rPr>
              <a:t> </a:t>
            </a:r>
            <a:r>
              <a:rPr lang="ru-RU" sz="1500" b="1" dirty="0" err="1">
                <a:solidFill>
                  <a:schemeClr val="dk1"/>
                </a:solidFill>
              </a:rPr>
              <a:t>көрсете</a:t>
            </a:r>
            <a:r>
              <a:rPr lang="ru-RU" sz="1500" b="1" dirty="0">
                <a:solidFill>
                  <a:schemeClr val="dk1"/>
                </a:solidFill>
              </a:rPr>
              <a:t> </a:t>
            </a:r>
            <a:r>
              <a:rPr lang="ru-RU" sz="1500" b="1" dirty="0" err="1">
                <a:solidFill>
                  <a:schemeClr val="dk1"/>
                </a:solidFill>
              </a:rPr>
              <a:t>отырып</a:t>
            </a:r>
            <a:r>
              <a:rPr lang="ru-RU" sz="1500" b="1" dirty="0">
                <a:solidFill>
                  <a:schemeClr val="dk1"/>
                </a:solidFill>
              </a:rPr>
              <a:t> </a:t>
            </a:r>
            <a:r>
              <a:rPr lang="ru-RU" sz="1500" b="1" dirty="0" err="1">
                <a:solidFill>
                  <a:schemeClr val="dk1"/>
                </a:solidFill>
              </a:rPr>
              <a:t>дереу</a:t>
            </a:r>
            <a:r>
              <a:rPr lang="ru-RU" sz="1500" b="1" dirty="0">
                <a:solidFill>
                  <a:schemeClr val="dk1"/>
                </a:solidFill>
              </a:rPr>
              <a:t> </a:t>
            </a:r>
            <a:r>
              <a:rPr lang="ru-RU" sz="1500" b="1" dirty="0" err="1">
                <a:solidFill>
                  <a:schemeClr val="dk1"/>
                </a:solidFill>
              </a:rPr>
              <a:t>хабарлауға</a:t>
            </a:r>
            <a:r>
              <a:rPr lang="ru-RU" sz="1500" b="1" dirty="0">
                <a:solidFill>
                  <a:schemeClr val="dk1"/>
                </a:solidFill>
              </a:rPr>
              <a:t> </a:t>
            </a:r>
            <a:r>
              <a:rPr lang="ru-RU" sz="1500" b="1" dirty="0" err="1">
                <a:solidFill>
                  <a:schemeClr val="dk1"/>
                </a:solidFill>
              </a:rPr>
              <a:t>міндетті</a:t>
            </a:r>
            <a:r>
              <a:rPr lang="ru-RU" sz="1500" b="1" dirty="0">
                <a:solidFill>
                  <a:schemeClr val="dk1"/>
                </a:solidFill>
              </a:rPr>
              <a:t>. /</a:t>
            </a:r>
            <a:r>
              <a:rPr lang="ru-RU" sz="1500" b="1" dirty="0" err="1" smtClean="0">
                <a:solidFill>
                  <a:schemeClr val="dk1"/>
                </a:solidFill>
              </a:rPr>
              <a:t>атыңыз</a:t>
            </a:r>
            <a:r>
              <a:rPr lang="ru-RU" sz="1500" b="1" dirty="0" smtClean="0">
                <a:solidFill>
                  <a:schemeClr val="dk1"/>
                </a:solidFill>
              </a:rPr>
              <a:t> </a:t>
            </a:r>
            <a:r>
              <a:rPr lang="ru-RU" sz="1500" b="1" dirty="0">
                <a:solidFill>
                  <a:schemeClr val="dk1"/>
                </a:solidFill>
              </a:rPr>
              <a:t>бен </a:t>
            </a:r>
            <a:r>
              <a:rPr lang="ru-RU" sz="1500" b="1" dirty="0" err="1" smtClean="0">
                <a:solidFill>
                  <a:schemeClr val="dk1"/>
                </a:solidFill>
              </a:rPr>
              <a:t>лауазымыңыз</a:t>
            </a:r>
            <a:r>
              <a:rPr lang="ru-RU" sz="1500" b="1" dirty="0" smtClean="0">
                <a:solidFill>
                  <a:schemeClr val="dk1"/>
                </a:solidFill>
              </a:rPr>
              <a:t> </a:t>
            </a:r>
            <a:r>
              <a:rPr lang="ru-RU" sz="1500" b="1" dirty="0" err="1" smtClean="0">
                <a:solidFill>
                  <a:schemeClr val="dk1"/>
                </a:solidFill>
              </a:rPr>
              <a:t>атай</a:t>
            </a:r>
            <a:r>
              <a:rPr lang="ru-RU" sz="1500" b="1" dirty="0" smtClean="0">
                <a:solidFill>
                  <a:schemeClr val="dk1"/>
                </a:solidFill>
              </a:rPr>
              <a:t> </a:t>
            </a:r>
            <a:r>
              <a:rPr lang="ru-RU" sz="1500" b="1" dirty="0" err="1" smtClean="0">
                <a:solidFill>
                  <a:schemeClr val="dk1"/>
                </a:solidFill>
              </a:rPr>
              <a:t>отырып</a:t>
            </a:r>
            <a:r>
              <a:rPr lang="ru-RU" sz="1500" b="1" dirty="0" smtClean="0">
                <a:solidFill>
                  <a:schemeClr val="dk1"/>
                </a:solidFill>
              </a:rPr>
              <a:t>/</a:t>
            </a:r>
            <a:endParaRPr sz="1500" b="1" i="0" u="none" strike="noStrike" cap="none" dirty="0">
              <a:solidFill>
                <a:schemeClr val="dk1"/>
              </a:solidFill>
            </a:endParaRPr>
          </a:p>
        </p:txBody>
      </p:sp>
      <p:sp>
        <p:nvSpPr>
          <p:cNvPr id="7" name="Google Shape;735;g1bc6e687a7d_0_1800"/>
          <p:cNvSpPr/>
          <p:nvPr/>
        </p:nvSpPr>
        <p:spPr bwMode="auto">
          <a:xfrm>
            <a:off x="3294377" y="3132309"/>
            <a:ext cx="7522500" cy="523200"/>
          </a:xfrm>
          <a:prstGeom prst="rect">
            <a:avLst/>
          </a:prstGeom>
          <a:noFill/>
          <a:ln>
            <a:noFill/>
          </a:ln>
        </p:spPr>
        <p:txBody>
          <a:bodyPr spcFirstLastPara="1" wrap="square" lIns="91425" tIns="45700" rIns="91425" bIns="45700" anchor="t" anchorCtr="0">
            <a:noAutofit/>
          </a:bodyPr>
          <a:lstStyle/>
          <a:p>
            <a:pPr lvl="0">
              <a:defRPr/>
            </a:pPr>
            <a:r>
              <a:rPr lang="ru-RU" sz="1500" dirty="0" err="1">
                <a:solidFill>
                  <a:srgbClr val="2F5496"/>
                </a:solidFill>
              </a:rPr>
              <a:t>объектінің</a:t>
            </a:r>
            <a:r>
              <a:rPr lang="ru-RU" sz="1500" dirty="0">
                <a:solidFill>
                  <a:srgbClr val="2F5496"/>
                </a:solidFill>
              </a:rPr>
              <a:t> </a:t>
            </a:r>
            <a:r>
              <a:rPr lang="ru-RU" sz="1500" dirty="0" err="1">
                <a:solidFill>
                  <a:srgbClr val="2F5496"/>
                </a:solidFill>
              </a:rPr>
              <a:t>ескерту</a:t>
            </a:r>
            <a:r>
              <a:rPr lang="ru-RU" sz="1500" dirty="0">
                <a:solidFill>
                  <a:srgbClr val="2F5496"/>
                </a:solidFill>
              </a:rPr>
              <a:t> </a:t>
            </a:r>
            <a:r>
              <a:rPr lang="ru-RU" sz="1500" dirty="0" err="1">
                <a:solidFill>
                  <a:srgbClr val="2F5496"/>
                </a:solidFill>
              </a:rPr>
              <a:t>жүйелерін</a:t>
            </a:r>
            <a:r>
              <a:rPr lang="ru-RU" sz="1500" dirty="0">
                <a:solidFill>
                  <a:srgbClr val="2F5496"/>
                </a:solidFill>
              </a:rPr>
              <a:t> </a:t>
            </a:r>
            <a:r>
              <a:rPr lang="ru-RU" sz="1500" dirty="0" err="1">
                <a:solidFill>
                  <a:srgbClr val="2F5496"/>
                </a:solidFill>
              </a:rPr>
              <a:t>іске</a:t>
            </a:r>
            <a:r>
              <a:rPr lang="ru-RU" sz="1500" dirty="0">
                <a:solidFill>
                  <a:srgbClr val="2F5496"/>
                </a:solidFill>
              </a:rPr>
              <a:t> </a:t>
            </a:r>
            <a:r>
              <a:rPr lang="ru-RU" sz="1500" dirty="0" err="1">
                <a:solidFill>
                  <a:srgbClr val="2F5496"/>
                </a:solidFill>
              </a:rPr>
              <a:t>қосу</a:t>
            </a:r>
            <a:r>
              <a:rPr lang="ru-RU" sz="1500" dirty="0">
                <a:solidFill>
                  <a:srgbClr val="2F5496"/>
                </a:solidFill>
              </a:rPr>
              <a:t> </a:t>
            </a:r>
            <a:r>
              <a:rPr lang="ru-RU" sz="1500" dirty="0" err="1">
                <a:solidFill>
                  <a:srgbClr val="2F5496"/>
                </a:solidFill>
              </a:rPr>
              <a:t>және</a:t>
            </a:r>
            <a:r>
              <a:rPr lang="ru-RU" sz="1500" dirty="0">
                <a:solidFill>
                  <a:srgbClr val="2F5496"/>
                </a:solidFill>
              </a:rPr>
              <a:t> </a:t>
            </a:r>
            <a:r>
              <a:rPr lang="ru-RU" sz="1500" dirty="0" err="1">
                <a:solidFill>
                  <a:srgbClr val="2F5496"/>
                </a:solidFill>
              </a:rPr>
              <a:t>өрттің</a:t>
            </a:r>
            <a:r>
              <a:rPr lang="ru-RU" sz="1500" dirty="0">
                <a:solidFill>
                  <a:srgbClr val="2F5496"/>
                </a:solidFill>
              </a:rPr>
              <a:t> </a:t>
            </a:r>
            <a:r>
              <a:rPr lang="ru-RU" sz="1500" dirty="0" err="1">
                <a:solidFill>
                  <a:srgbClr val="2F5496"/>
                </a:solidFill>
              </a:rPr>
              <a:t>пайда</a:t>
            </a:r>
            <a:r>
              <a:rPr lang="ru-RU" sz="1500" dirty="0">
                <a:solidFill>
                  <a:srgbClr val="2F5496"/>
                </a:solidFill>
              </a:rPr>
              <a:t> </a:t>
            </a:r>
            <a:r>
              <a:rPr lang="ru-RU" sz="1500" dirty="0" err="1">
                <a:solidFill>
                  <a:srgbClr val="2F5496"/>
                </a:solidFill>
              </a:rPr>
              <a:t>болуы</a:t>
            </a:r>
            <a:r>
              <a:rPr lang="ru-RU" sz="1500" dirty="0">
                <a:solidFill>
                  <a:srgbClr val="2F5496"/>
                </a:solidFill>
              </a:rPr>
              <a:t> </a:t>
            </a:r>
            <a:r>
              <a:rPr lang="ru-RU" sz="1500" dirty="0" err="1">
                <a:solidFill>
                  <a:srgbClr val="2F5496"/>
                </a:solidFill>
              </a:rPr>
              <a:t>туралы</a:t>
            </a:r>
            <a:r>
              <a:rPr lang="ru-RU" sz="1500" dirty="0">
                <a:solidFill>
                  <a:srgbClr val="2F5496"/>
                </a:solidFill>
              </a:rPr>
              <a:t> </a:t>
            </a:r>
            <a:r>
              <a:rPr lang="ru-RU" sz="1500" dirty="0" err="1">
                <a:solidFill>
                  <a:srgbClr val="2F5496"/>
                </a:solidFill>
              </a:rPr>
              <a:t>хабарлау</a:t>
            </a:r>
            <a:endParaRPr sz="1500" b="0" i="0" u="none" strike="noStrike" cap="none" dirty="0">
              <a:solidFill>
                <a:srgbClr val="2F5496"/>
              </a:solidFill>
              <a:latin typeface="Arial"/>
              <a:ea typeface="Arial"/>
              <a:cs typeface="Arial"/>
            </a:endParaRPr>
          </a:p>
        </p:txBody>
      </p:sp>
      <p:sp>
        <p:nvSpPr>
          <p:cNvPr id="8" name="Google Shape;736;g1bc6e687a7d_0_1800"/>
          <p:cNvSpPr/>
          <p:nvPr/>
        </p:nvSpPr>
        <p:spPr bwMode="auto">
          <a:xfrm>
            <a:off x="138025" y="92425"/>
            <a:ext cx="12101700" cy="9480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a:solidFill>
                  <a:srgbClr val="002060"/>
                </a:solidFill>
              </a:rPr>
              <a:t>БІЛІМ БЕРУ ҰЙЫМДАРЫ ҚЫЗМЕТКЕРЛЕРІНІҢ, </a:t>
            </a:r>
            <a:r>
              <a:rPr lang="ru-RU" sz="1600" b="1" dirty="0" smtClean="0">
                <a:solidFill>
                  <a:srgbClr val="002060"/>
                </a:solidFill>
              </a:rPr>
              <a:t>ОҚУШЫЛАР ЖӘНЕ МҰҒАЛІМДЕР  ТӨТЕНШЕ  </a:t>
            </a:r>
            <a:r>
              <a:rPr lang="ru-RU" sz="1600" b="1" dirty="0">
                <a:solidFill>
                  <a:srgbClr val="002060"/>
                </a:solidFill>
              </a:rPr>
              <a:t>ЖАҒДАЙЛАР КӨРІНІСІНДЕГІ ӘРЕКЕТ АЛГОРИТМІ</a:t>
            </a:r>
            <a:endParaRPr sz="1600" b="1" dirty="0">
              <a:solidFill>
                <a:srgbClr val="002060"/>
              </a:solidFill>
            </a:endParaRPr>
          </a:p>
        </p:txBody>
      </p:sp>
      <p:sp>
        <p:nvSpPr>
          <p:cNvPr id="9" name="Google Shape;737;g1bc6e687a7d_0_1800"/>
          <p:cNvSpPr/>
          <p:nvPr/>
        </p:nvSpPr>
        <p:spPr bwMode="auto">
          <a:xfrm>
            <a:off x="3151675" y="3864927"/>
            <a:ext cx="7376400" cy="80190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объектінің</a:t>
            </a:r>
            <a:r>
              <a:rPr lang="ru-RU" sz="1500" b="1" dirty="0">
                <a:solidFill>
                  <a:schemeClr val="dk1"/>
                </a:solidFill>
              </a:rPr>
              <a:t> </a:t>
            </a:r>
            <a:r>
              <a:rPr lang="ru-RU" sz="1500" b="1" dirty="0" err="1">
                <a:solidFill>
                  <a:schemeClr val="dk1"/>
                </a:solidFill>
              </a:rPr>
              <a:t>әрбір</a:t>
            </a:r>
            <a:r>
              <a:rPr lang="ru-RU" sz="1500" b="1" dirty="0">
                <a:solidFill>
                  <a:schemeClr val="dk1"/>
                </a:solidFill>
              </a:rPr>
              <a:t> </a:t>
            </a:r>
            <a:r>
              <a:rPr lang="ru-RU" sz="1500" b="1" dirty="0" err="1">
                <a:solidFill>
                  <a:schemeClr val="dk1"/>
                </a:solidFill>
              </a:rPr>
              <a:t>бөлігінде</a:t>
            </a:r>
            <a:r>
              <a:rPr lang="ru-RU" sz="1500" b="1" dirty="0">
                <a:solidFill>
                  <a:schemeClr val="dk1"/>
                </a:solidFill>
              </a:rPr>
              <a:t> </a:t>
            </a:r>
            <a:r>
              <a:rPr lang="ru-RU" sz="1500" b="1" dirty="0" err="1">
                <a:solidFill>
                  <a:schemeClr val="dk1"/>
                </a:solidFill>
              </a:rPr>
              <a:t>адамдардың</a:t>
            </a:r>
            <a:r>
              <a:rPr lang="ru-RU" sz="1500" b="1" dirty="0">
                <a:solidFill>
                  <a:schemeClr val="dk1"/>
                </a:solidFill>
              </a:rPr>
              <a:t> </a:t>
            </a:r>
            <a:r>
              <a:rPr lang="ru-RU" sz="1500" b="1" dirty="0" err="1">
                <a:solidFill>
                  <a:schemeClr val="dk1"/>
                </a:solidFill>
              </a:rPr>
              <a:t>болуын</a:t>
            </a:r>
            <a:r>
              <a:rPr lang="ru-RU" sz="1500" b="1" dirty="0">
                <a:solidFill>
                  <a:schemeClr val="dk1"/>
                </a:solidFill>
              </a:rPr>
              <a:t> </a:t>
            </a:r>
            <a:r>
              <a:rPr lang="ru-RU" sz="1500" b="1" dirty="0" err="1">
                <a:solidFill>
                  <a:schemeClr val="dk1"/>
                </a:solidFill>
              </a:rPr>
              <a:t>тексеру</a:t>
            </a:r>
            <a:r>
              <a:rPr lang="ru-RU" sz="1500" b="1" dirty="0">
                <a:solidFill>
                  <a:schemeClr val="dk1"/>
                </a:solidFill>
              </a:rPr>
              <a:t> </a:t>
            </a:r>
            <a:r>
              <a:rPr lang="ru-RU" sz="1500" b="1" dirty="0" err="1">
                <a:solidFill>
                  <a:schemeClr val="dk1"/>
                </a:solidFill>
              </a:rPr>
              <a:t>арқылы</a:t>
            </a:r>
            <a:r>
              <a:rPr lang="ru-RU" sz="1500" b="1" dirty="0">
                <a:solidFill>
                  <a:schemeClr val="dk1"/>
                </a:solidFill>
              </a:rPr>
              <a:t> </a:t>
            </a:r>
            <a:r>
              <a:rPr lang="ru-RU" sz="1500" b="1" dirty="0" err="1">
                <a:solidFill>
                  <a:schemeClr val="dk1"/>
                </a:solidFill>
              </a:rPr>
              <a:t>адамдарды</a:t>
            </a:r>
            <a:r>
              <a:rPr lang="ru-RU" sz="1500" b="1" dirty="0">
                <a:solidFill>
                  <a:schemeClr val="dk1"/>
                </a:solidFill>
              </a:rPr>
              <a:t> </a:t>
            </a:r>
            <a:r>
              <a:rPr lang="ru-RU" sz="1500" b="1" dirty="0" err="1">
                <a:solidFill>
                  <a:schemeClr val="dk1"/>
                </a:solidFill>
              </a:rPr>
              <a:t>объектіден</a:t>
            </a:r>
            <a:r>
              <a:rPr lang="ru-RU" sz="1500" b="1" dirty="0">
                <a:solidFill>
                  <a:schemeClr val="dk1"/>
                </a:solidFill>
              </a:rPr>
              <a:t> </a:t>
            </a:r>
            <a:r>
              <a:rPr lang="ru-RU" sz="1500" b="1" dirty="0" err="1">
                <a:solidFill>
                  <a:schemeClr val="dk1"/>
                </a:solidFill>
              </a:rPr>
              <a:t>уақытылы</a:t>
            </a:r>
            <a:r>
              <a:rPr lang="ru-RU" sz="1500" b="1" dirty="0">
                <a:solidFill>
                  <a:schemeClr val="dk1"/>
                </a:solidFill>
              </a:rPr>
              <a:t> </a:t>
            </a:r>
            <a:r>
              <a:rPr lang="ru-RU" sz="1500" b="1" dirty="0" err="1">
                <a:solidFill>
                  <a:schemeClr val="dk1"/>
                </a:solidFill>
              </a:rPr>
              <a:t>эвакуациялауды</a:t>
            </a:r>
            <a:r>
              <a:rPr lang="ru-RU" sz="1500" b="1" dirty="0">
                <a:solidFill>
                  <a:schemeClr val="dk1"/>
                </a:solidFill>
              </a:rPr>
              <a:t> </a:t>
            </a:r>
            <a:r>
              <a:rPr lang="ru-RU" sz="1500" b="1" dirty="0" err="1">
                <a:solidFill>
                  <a:schemeClr val="dk1"/>
                </a:solidFill>
              </a:rPr>
              <a:t>бастау</a:t>
            </a:r>
            <a:endParaRPr sz="1500" b="1" i="0" u="none" strike="noStrike" cap="none" dirty="0">
              <a:solidFill>
                <a:schemeClr val="dk1"/>
              </a:solidFill>
            </a:endParaRPr>
          </a:p>
        </p:txBody>
      </p:sp>
      <p:sp>
        <p:nvSpPr>
          <p:cNvPr id="10" name="Google Shape;738;g1bc6e687a7d_0_1800"/>
          <p:cNvSpPr/>
          <p:nvPr/>
        </p:nvSpPr>
        <p:spPr bwMode="auto">
          <a:xfrm>
            <a:off x="3294377" y="4651411"/>
            <a:ext cx="7522500" cy="523200"/>
          </a:xfrm>
          <a:prstGeom prst="rect">
            <a:avLst/>
          </a:prstGeom>
          <a:noFill/>
          <a:ln>
            <a:noFill/>
          </a:ln>
        </p:spPr>
        <p:txBody>
          <a:bodyPr spcFirstLastPara="1" wrap="square" lIns="91425" tIns="45700" rIns="91425" bIns="45700" anchor="t" anchorCtr="0">
            <a:noAutofit/>
          </a:bodyPr>
          <a:lstStyle/>
          <a:p>
            <a:pPr lvl="0">
              <a:defRPr/>
            </a:pPr>
            <a:r>
              <a:rPr lang="ru-RU" sz="1500" dirty="0" err="1">
                <a:solidFill>
                  <a:srgbClr val="2F5496"/>
                </a:solidFill>
              </a:rPr>
              <a:t>бастапқы</a:t>
            </a:r>
            <a:r>
              <a:rPr lang="ru-RU" sz="1500" dirty="0">
                <a:solidFill>
                  <a:srgbClr val="2F5496"/>
                </a:solidFill>
              </a:rPr>
              <a:t> </a:t>
            </a:r>
            <a:r>
              <a:rPr lang="ru-RU" sz="1500" dirty="0" err="1">
                <a:solidFill>
                  <a:srgbClr val="2F5496"/>
                </a:solidFill>
              </a:rPr>
              <a:t>өрт</a:t>
            </a:r>
            <a:r>
              <a:rPr lang="ru-RU" sz="1500" dirty="0">
                <a:solidFill>
                  <a:srgbClr val="2F5496"/>
                </a:solidFill>
              </a:rPr>
              <a:t> </a:t>
            </a:r>
            <a:r>
              <a:rPr lang="ru-RU" sz="1500" dirty="0" err="1">
                <a:solidFill>
                  <a:srgbClr val="2F5496"/>
                </a:solidFill>
              </a:rPr>
              <a:t>сөндіру</a:t>
            </a:r>
            <a:r>
              <a:rPr lang="ru-RU" sz="1500" dirty="0">
                <a:solidFill>
                  <a:srgbClr val="2F5496"/>
                </a:solidFill>
              </a:rPr>
              <a:t> </a:t>
            </a:r>
            <a:r>
              <a:rPr lang="ru-RU" sz="1500" dirty="0" err="1">
                <a:solidFill>
                  <a:srgbClr val="2F5496"/>
                </a:solidFill>
              </a:rPr>
              <a:t>құралдарымен</a:t>
            </a:r>
            <a:r>
              <a:rPr lang="ru-RU" sz="1500" dirty="0">
                <a:solidFill>
                  <a:srgbClr val="2F5496"/>
                </a:solidFill>
              </a:rPr>
              <a:t> </a:t>
            </a:r>
            <a:r>
              <a:rPr lang="ru-RU" sz="1500" dirty="0" err="1">
                <a:solidFill>
                  <a:srgbClr val="2F5496"/>
                </a:solidFill>
              </a:rPr>
              <a:t>өртті</a:t>
            </a:r>
            <a:r>
              <a:rPr lang="ru-RU" sz="1500" dirty="0">
                <a:solidFill>
                  <a:srgbClr val="2F5496"/>
                </a:solidFill>
              </a:rPr>
              <a:t> </a:t>
            </a:r>
            <a:r>
              <a:rPr lang="ru-RU" sz="1500" dirty="0" err="1">
                <a:solidFill>
                  <a:srgbClr val="2F5496"/>
                </a:solidFill>
              </a:rPr>
              <a:t>оқшаулау</a:t>
            </a:r>
            <a:r>
              <a:rPr lang="ru-RU" sz="1500" dirty="0">
                <a:solidFill>
                  <a:srgbClr val="2F5496"/>
                </a:solidFill>
              </a:rPr>
              <a:t> </a:t>
            </a:r>
            <a:r>
              <a:rPr lang="ru-RU" sz="1500" dirty="0" err="1">
                <a:solidFill>
                  <a:srgbClr val="2F5496"/>
                </a:solidFill>
              </a:rPr>
              <a:t>және</a:t>
            </a:r>
            <a:r>
              <a:rPr lang="ru-RU" sz="1500" dirty="0">
                <a:solidFill>
                  <a:srgbClr val="2F5496"/>
                </a:solidFill>
              </a:rPr>
              <a:t> </a:t>
            </a:r>
            <a:r>
              <a:rPr lang="ru-RU" sz="1500" dirty="0" err="1">
                <a:solidFill>
                  <a:srgbClr val="2F5496"/>
                </a:solidFill>
              </a:rPr>
              <a:t>сөндіру</a:t>
            </a:r>
            <a:r>
              <a:rPr lang="ru-RU" sz="1500" dirty="0">
                <a:solidFill>
                  <a:srgbClr val="2F5496"/>
                </a:solidFill>
              </a:rPr>
              <a:t> </a:t>
            </a:r>
            <a:r>
              <a:rPr lang="ru-RU" sz="1500" dirty="0" err="1">
                <a:solidFill>
                  <a:srgbClr val="2F5496"/>
                </a:solidFill>
              </a:rPr>
              <a:t>шараларын</a:t>
            </a:r>
            <a:r>
              <a:rPr lang="ru-RU" sz="1500" dirty="0">
                <a:solidFill>
                  <a:srgbClr val="2F5496"/>
                </a:solidFill>
              </a:rPr>
              <a:t> </a:t>
            </a:r>
            <a:r>
              <a:rPr lang="ru-RU" sz="1500" dirty="0" err="1">
                <a:solidFill>
                  <a:srgbClr val="2F5496"/>
                </a:solidFill>
              </a:rPr>
              <a:t>қабылдау</a:t>
            </a:r>
            <a:endParaRPr sz="1500" b="0" i="0" u="none" strike="noStrike" cap="none" dirty="0">
              <a:solidFill>
                <a:srgbClr val="2F5496"/>
              </a:solidFill>
              <a:latin typeface="Arial"/>
              <a:ea typeface="Arial"/>
              <a:cs typeface="Arial"/>
            </a:endParaRPr>
          </a:p>
        </p:txBody>
      </p:sp>
      <p:sp>
        <p:nvSpPr>
          <p:cNvPr id="11" name="Google Shape;739;g1bc6e687a7d_0_1800"/>
          <p:cNvSpPr/>
          <p:nvPr/>
        </p:nvSpPr>
        <p:spPr bwMode="auto">
          <a:xfrm>
            <a:off x="3151675" y="5234238"/>
            <a:ext cx="7376400" cy="37560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мүмкіндігінше</a:t>
            </a:r>
            <a:r>
              <a:rPr lang="ru-RU" sz="1500" b="1" dirty="0">
                <a:solidFill>
                  <a:schemeClr val="dk1"/>
                </a:solidFill>
              </a:rPr>
              <a:t> </a:t>
            </a:r>
            <a:r>
              <a:rPr lang="ru-RU" sz="1500" b="1" dirty="0" err="1">
                <a:solidFill>
                  <a:schemeClr val="dk1"/>
                </a:solidFill>
              </a:rPr>
              <a:t>зардап</a:t>
            </a:r>
            <a:r>
              <a:rPr lang="ru-RU" sz="1500" b="1" dirty="0">
                <a:solidFill>
                  <a:schemeClr val="dk1"/>
                </a:solidFill>
              </a:rPr>
              <a:t> </a:t>
            </a:r>
            <a:r>
              <a:rPr lang="ru-RU" sz="1500" b="1" dirty="0" err="1">
                <a:solidFill>
                  <a:schemeClr val="dk1"/>
                </a:solidFill>
              </a:rPr>
              <a:t>шеккендерге</a:t>
            </a:r>
            <a:r>
              <a:rPr lang="ru-RU" sz="1500" b="1" dirty="0">
                <a:solidFill>
                  <a:schemeClr val="dk1"/>
                </a:solidFill>
              </a:rPr>
              <a:t> </a:t>
            </a:r>
            <a:r>
              <a:rPr lang="ru-RU" sz="1500" b="1" dirty="0" err="1">
                <a:solidFill>
                  <a:schemeClr val="dk1"/>
                </a:solidFill>
              </a:rPr>
              <a:t>алғашқы</a:t>
            </a:r>
            <a:r>
              <a:rPr lang="ru-RU" sz="1500" b="1" dirty="0">
                <a:solidFill>
                  <a:schemeClr val="dk1"/>
                </a:solidFill>
              </a:rPr>
              <a:t> </a:t>
            </a:r>
            <a:r>
              <a:rPr lang="ru-RU" sz="1500" b="1" dirty="0" err="1">
                <a:solidFill>
                  <a:schemeClr val="dk1"/>
                </a:solidFill>
              </a:rPr>
              <a:t>көмек</a:t>
            </a:r>
            <a:r>
              <a:rPr lang="ru-RU" sz="1500" b="1" dirty="0">
                <a:solidFill>
                  <a:schemeClr val="dk1"/>
                </a:solidFill>
              </a:rPr>
              <a:t> </a:t>
            </a:r>
            <a:r>
              <a:rPr lang="ru-RU" sz="1500" b="1" dirty="0" err="1">
                <a:solidFill>
                  <a:schemeClr val="dk1"/>
                </a:solidFill>
              </a:rPr>
              <a:t>көрсету</a:t>
            </a:r>
            <a:endParaRPr sz="1500" b="1" i="0" u="none" strike="noStrike" cap="none" dirty="0">
              <a:solidFill>
                <a:schemeClr val="dk1"/>
              </a:solidFill>
            </a:endParaRPr>
          </a:p>
        </p:txBody>
      </p:sp>
      <p:sp>
        <p:nvSpPr>
          <p:cNvPr id="12" name="Google Shape;740;g1bc6e687a7d_0_1800"/>
          <p:cNvSpPr/>
          <p:nvPr/>
        </p:nvSpPr>
        <p:spPr bwMode="auto">
          <a:xfrm>
            <a:off x="3294375" y="5747388"/>
            <a:ext cx="7522500" cy="702300"/>
          </a:xfrm>
          <a:prstGeom prst="rect">
            <a:avLst/>
          </a:prstGeom>
          <a:noFill/>
          <a:ln>
            <a:noFill/>
          </a:ln>
        </p:spPr>
        <p:txBody>
          <a:bodyPr spcFirstLastPara="1" wrap="square" lIns="91425" tIns="45700" rIns="91425" bIns="45700" anchor="t" anchorCtr="0">
            <a:noAutofit/>
          </a:bodyPr>
          <a:lstStyle/>
          <a:p>
            <a:pPr lvl="0">
              <a:defRPr/>
            </a:pPr>
            <a:r>
              <a:rPr lang="ru-RU" sz="1500" dirty="0" err="1">
                <a:solidFill>
                  <a:srgbClr val="2F5496"/>
                </a:solidFill>
              </a:rPr>
              <a:t>өрт</a:t>
            </a:r>
            <a:r>
              <a:rPr lang="ru-RU" sz="1500" dirty="0">
                <a:solidFill>
                  <a:srgbClr val="2F5496"/>
                </a:solidFill>
              </a:rPr>
              <a:t> </a:t>
            </a:r>
            <a:r>
              <a:rPr lang="ru-RU" sz="1500" dirty="0" err="1">
                <a:solidFill>
                  <a:srgbClr val="2F5496"/>
                </a:solidFill>
              </a:rPr>
              <a:t>сөндірушілер</a:t>
            </a:r>
            <a:r>
              <a:rPr lang="ru-RU" sz="1500" dirty="0">
                <a:solidFill>
                  <a:srgbClr val="2F5496"/>
                </a:solidFill>
              </a:rPr>
              <a:t> мен </a:t>
            </a:r>
            <a:r>
              <a:rPr lang="ru-RU" sz="1500" dirty="0" err="1">
                <a:solidFill>
                  <a:srgbClr val="2F5496"/>
                </a:solidFill>
              </a:rPr>
              <a:t>құтқарушылардың</a:t>
            </a:r>
            <a:r>
              <a:rPr lang="ru-RU" sz="1500" dirty="0">
                <a:solidFill>
                  <a:srgbClr val="2F5496"/>
                </a:solidFill>
              </a:rPr>
              <a:t> </a:t>
            </a:r>
            <a:r>
              <a:rPr lang="ru-RU" sz="1500" dirty="0" err="1">
                <a:solidFill>
                  <a:srgbClr val="2F5496"/>
                </a:solidFill>
              </a:rPr>
              <a:t>кездесуін</a:t>
            </a:r>
            <a:r>
              <a:rPr lang="ru-RU" sz="1500" dirty="0">
                <a:solidFill>
                  <a:srgbClr val="2F5496"/>
                </a:solidFill>
              </a:rPr>
              <a:t> </a:t>
            </a:r>
            <a:r>
              <a:rPr lang="ru-RU" sz="1500" dirty="0" err="1">
                <a:solidFill>
                  <a:srgbClr val="2F5496"/>
                </a:solidFill>
              </a:rPr>
              <a:t>ұйымдастыру</a:t>
            </a:r>
            <a:r>
              <a:rPr lang="ru-RU" sz="1500" dirty="0">
                <a:solidFill>
                  <a:srgbClr val="2F5496"/>
                </a:solidFill>
              </a:rPr>
              <a:t>, </a:t>
            </a:r>
            <a:r>
              <a:rPr lang="ru-RU" sz="1500" dirty="0" err="1">
                <a:solidFill>
                  <a:srgbClr val="2F5496"/>
                </a:solidFill>
              </a:rPr>
              <a:t>оларға</a:t>
            </a:r>
            <a:r>
              <a:rPr lang="ru-RU" sz="1500" dirty="0">
                <a:solidFill>
                  <a:srgbClr val="2F5496"/>
                </a:solidFill>
              </a:rPr>
              <a:t> </a:t>
            </a:r>
            <a:r>
              <a:rPr lang="ru-RU" sz="1500" dirty="0" err="1">
                <a:solidFill>
                  <a:srgbClr val="2F5496"/>
                </a:solidFill>
              </a:rPr>
              <a:t>объектіге</a:t>
            </a:r>
            <a:r>
              <a:rPr lang="ru-RU" sz="1500" dirty="0">
                <a:solidFill>
                  <a:srgbClr val="2F5496"/>
                </a:solidFill>
              </a:rPr>
              <a:t> </a:t>
            </a:r>
            <a:r>
              <a:rPr lang="ru-RU" sz="1500" dirty="0" err="1">
                <a:solidFill>
                  <a:srgbClr val="2F5496"/>
                </a:solidFill>
              </a:rPr>
              <a:t>жақындау</a:t>
            </a:r>
            <a:r>
              <a:rPr lang="ru-RU" sz="1500" dirty="0">
                <a:solidFill>
                  <a:srgbClr val="2F5496"/>
                </a:solidFill>
              </a:rPr>
              <a:t> </a:t>
            </a:r>
            <a:r>
              <a:rPr lang="ru-RU" sz="1500" dirty="0" err="1">
                <a:solidFill>
                  <a:srgbClr val="2F5496"/>
                </a:solidFill>
              </a:rPr>
              <a:t>орындарын</a:t>
            </a:r>
            <a:r>
              <a:rPr lang="ru-RU" sz="1500" dirty="0">
                <a:solidFill>
                  <a:srgbClr val="2F5496"/>
                </a:solidFill>
              </a:rPr>
              <a:t>, </a:t>
            </a:r>
            <a:r>
              <a:rPr lang="ru-RU" sz="1500" dirty="0" err="1">
                <a:solidFill>
                  <a:srgbClr val="2F5496"/>
                </a:solidFill>
              </a:rPr>
              <a:t>өрт</a:t>
            </a:r>
            <a:r>
              <a:rPr lang="ru-RU" sz="1500" dirty="0">
                <a:solidFill>
                  <a:srgbClr val="2F5496"/>
                </a:solidFill>
              </a:rPr>
              <a:t> </a:t>
            </a:r>
            <a:r>
              <a:rPr lang="ru-RU" sz="1500" dirty="0" err="1">
                <a:solidFill>
                  <a:srgbClr val="2F5496"/>
                </a:solidFill>
              </a:rPr>
              <a:t>гидранттарының</a:t>
            </a:r>
            <a:r>
              <a:rPr lang="ru-RU" sz="1500" dirty="0">
                <a:solidFill>
                  <a:srgbClr val="2F5496"/>
                </a:solidFill>
              </a:rPr>
              <a:t> </a:t>
            </a:r>
            <a:r>
              <a:rPr lang="ru-RU" sz="1500" dirty="0" err="1">
                <a:solidFill>
                  <a:srgbClr val="2F5496"/>
                </a:solidFill>
              </a:rPr>
              <a:t>люктерінің</a:t>
            </a:r>
            <a:r>
              <a:rPr lang="ru-RU" sz="1500" dirty="0">
                <a:solidFill>
                  <a:srgbClr val="2F5496"/>
                </a:solidFill>
              </a:rPr>
              <a:t> </a:t>
            </a:r>
            <a:r>
              <a:rPr lang="ru-RU" sz="1500" dirty="0" err="1">
                <a:solidFill>
                  <a:srgbClr val="2F5496"/>
                </a:solidFill>
              </a:rPr>
              <a:t>орналасуын</a:t>
            </a:r>
            <a:r>
              <a:rPr lang="ru-RU" sz="1500" dirty="0">
                <a:solidFill>
                  <a:srgbClr val="2F5496"/>
                </a:solidFill>
              </a:rPr>
              <a:t>, </a:t>
            </a:r>
            <a:r>
              <a:rPr lang="ru-RU" sz="1500" dirty="0" err="1">
                <a:solidFill>
                  <a:srgbClr val="2F5496"/>
                </a:solidFill>
              </a:rPr>
              <a:t>эвакуациялау</a:t>
            </a:r>
            <a:r>
              <a:rPr lang="ru-RU" sz="1500" dirty="0">
                <a:solidFill>
                  <a:srgbClr val="2F5496"/>
                </a:solidFill>
              </a:rPr>
              <a:t> </a:t>
            </a:r>
            <a:r>
              <a:rPr lang="ru-RU" sz="1500" dirty="0" err="1">
                <a:solidFill>
                  <a:srgbClr val="2F5496"/>
                </a:solidFill>
              </a:rPr>
              <a:t>жоспарын</a:t>
            </a:r>
            <a:r>
              <a:rPr lang="ru-RU" sz="1500" dirty="0">
                <a:solidFill>
                  <a:srgbClr val="2F5496"/>
                </a:solidFill>
              </a:rPr>
              <a:t> </a:t>
            </a:r>
            <a:r>
              <a:rPr lang="ru-RU" sz="1500" dirty="0" err="1">
                <a:solidFill>
                  <a:srgbClr val="2F5496"/>
                </a:solidFill>
              </a:rPr>
              <a:t>және</a:t>
            </a:r>
            <a:r>
              <a:rPr lang="ru-RU" sz="1500" dirty="0">
                <a:solidFill>
                  <a:srgbClr val="2F5496"/>
                </a:solidFill>
              </a:rPr>
              <a:t> </a:t>
            </a:r>
            <a:r>
              <a:rPr lang="ru-RU" sz="1500" dirty="0" err="1">
                <a:solidFill>
                  <a:srgbClr val="2F5496"/>
                </a:solidFill>
              </a:rPr>
              <a:t>жоспар</a:t>
            </a:r>
            <a:r>
              <a:rPr lang="ru-RU" sz="1500" dirty="0">
                <a:solidFill>
                  <a:srgbClr val="2F5496"/>
                </a:solidFill>
              </a:rPr>
              <a:t> </a:t>
            </a:r>
            <a:r>
              <a:rPr lang="ru-RU" sz="1500" dirty="0" err="1">
                <a:solidFill>
                  <a:srgbClr val="2F5496"/>
                </a:solidFill>
              </a:rPr>
              <a:t>бойынша</a:t>
            </a:r>
            <a:r>
              <a:rPr lang="ru-RU" sz="1500" dirty="0">
                <a:solidFill>
                  <a:srgbClr val="2F5496"/>
                </a:solidFill>
              </a:rPr>
              <a:t> </a:t>
            </a:r>
            <a:r>
              <a:rPr lang="ru-RU" sz="1500" dirty="0" err="1">
                <a:solidFill>
                  <a:srgbClr val="2F5496"/>
                </a:solidFill>
              </a:rPr>
              <a:t>өрт</a:t>
            </a:r>
            <a:r>
              <a:rPr lang="ru-RU" sz="1500" dirty="0">
                <a:solidFill>
                  <a:srgbClr val="2F5496"/>
                </a:solidFill>
              </a:rPr>
              <a:t> </a:t>
            </a:r>
            <a:r>
              <a:rPr lang="ru-RU" sz="1500" dirty="0" err="1">
                <a:solidFill>
                  <a:srgbClr val="2F5496"/>
                </a:solidFill>
              </a:rPr>
              <a:t>орнын</a:t>
            </a:r>
            <a:r>
              <a:rPr lang="ru-RU" sz="1500" dirty="0">
                <a:solidFill>
                  <a:srgbClr val="2F5496"/>
                </a:solidFill>
              </a:rPr>
              <a:t> </a:t>
            </a:r>
            <a:r>
              <a:rPr lang="ru-RU" sz="1500" dirty="0" err="1">
                <a:solidFill>
                  <a:srgbClr val="2F5496"/>
                </a:solidFill>
              </a:rPr>
              <a:t>көрсету</a:t>
            </a:r>
            <a:endParaRPr sz="1500" b="0" i="0" u="none" strike="noStrike" cap="none" dirty="0">
              <a:solidFill>
                <a:srgbClr val="2F5496"/>
              </a:solidFill>
              <a:latin typeface="Arial"/>
              <a:ea typeface="Arial"/>
              <a:cs typeface="Arial"/>
            </a:endParaRPr>
          </a:p>
        </p:txBody>
      </p:sp>
      <p:sp>
        <p:nvSpPr>
          <p:cNvPr id="13" name="Google Shape;741;g1bc6e687a7d_0_1800"/>
          <p:cNvSpPr/>
          <p:nvPr/>
        </p:nvSpPr>
        <p:spPr bwMode="auto">
          <a:xfrm>
            <a:off x="3151675" y="6587225"/>
            <a:ext cx="7376400" cy="801900"/>
          </a:xfrm>
          <a:prstGeom prst="rect">
            <a:avLst/>
          </a:prstGeom>
          <a:noFill/>
          <a:ln>
            <a:noFill/>
          </a:ln>
        </p:spPr>
        <p:txBody>
          <a:bodyPr spcFirstLastPara="1" wrap="square" lIns="91425" tIns="45700" rIns="91425" bIns="45700" anchor="t" anchorCtr="0">
            <a:noAutofit/>
          </a:bodyPr>
          <a:lstStyle/>
          <a:p>
            <a:pPr lvl="0">
              <a:defRPr/>
            </a:pPr>
            <a:r>
              <a:rPr lang="ru-RU" sz="1500" b="1" dirty="0" err="1">
                <a:solidFill>
                  <a:schemeClr val="dk1"/>
                </a:solidFill>
              </a:rPr>
              <a:t>өрт</a:t>
            </a:r>
            <a:r>
              <a:rPr lang="ru-RU" sz="1500" b="1" dirty="0">
                <a:solidFill>
                  <a:schemeClr val="dk1"/>
                </a:solidFill>
              </a:rPr>
              <a:t> </a:t>
            </a:r>
            <a:r>
              <a:rPr lang="ru-RU" sz="1500" b="1" dirty="0" err="1">
                <a:solidFill>
                  <a:schemeClr val="dk1"/>
                </a:solidFill>
              </a:rPr>
              <a:t>сөндірушілер</a:t>
            </a:r>
            <a:r>
              <a:rPr lang="ru-RU" sz="1500" b="1" dirty="0">
                <a:solidFill>
                  <a:schemeClr val="dk1"/>
                </a:solidFill>
              </a:rPr>
              <a:t> </a:t>
            </a:r>
            <a:r>
              <a:rPr lang="ru-RU" sz="1500" b="1" dirty="0" err="1">
                <a:solidFill>
                  <a:schemeClr val="dk1"/>
                </a:solidFill>
              </a:rPr>
              <a:t>келгеннен</a:t>
            </a:r>
            <a:r>
              <a:rPr lang="ru-RU" sz="1500" b="1" dirty="0">
                <a:solidFill>
                  <a:schemeClr val="dk1"/>
                </a:solidFill>
              </a:rPr>
              <a:t> </a:t>
            </a:r>
            <a:r>
              <a:rPr lang="ru-RU" sz="1500" b="1" dirty="0" err="1">
                <a:solidFill>
                  <a:schemeClr val="dk1"/>
                </a:solidFill>
              </a:rPr>
              <a:t>кейін</a:t>
            </a:r>
            <a:r>
              <a:rPr lang="ru-RU" sz="1500" b="1" dirty="0">
                <a:solidFill>
                  <a:schemeClr val="dk1"/>
                </a:solidFill>
              </a:rPr>
              <a:t> </a:t>
            </a:r>
            <a:r>
              <a:rPr lang="ru-RU" sz="1500" b="1" dirty="0" err="1">
                <a:solidFill>
                  <a:schemeClr val="dk1"/>
                </a:solidFill>
              </a:rPr>
              <a:t>ішкі</a:t>
            </a:r>
            <a:r>
              <a:rPr lang="ru-RU" sz="1500" b="1" dirty="0">
                <a:solidFill>
                  <a:schemeClr val="dk1"/>
                </a:solidFill>
              </a:rPr>
              <a:t> </a:t>
            </a:r>
            <a:r>
              <a:rPr lang="ru-RU" sz="1500" b="1" dirty="0" err="1">
                <a:solidFill>
                  <a:schemeClr val="dk1"/>
                </a:solidFill>
              </a:rPr>
              <a:t>істер</a:t>
            </a:r>
            <a:r>
              <a:rPr lang="ru-RU" sz="1500" b="1" dirty="0">
                <a:solidFill>
                  <a:schemeClr val="dk1"/>
                </a:solidFill>
              </a:rPr>
              <a:t> </a:t>
            </a:r>
            <a:r>
              <a:rPr lang="ru-RU" sz="1500" b="1" dirty="0" err="1">
                <a:solidFill>
                  <a:schemeClr val="dk1"/>
                </a:solidFill>
              </a:rPr>
              <a:t>органдарының</a:t>
            </a:r>
            <a:r>
              <a:rPr lang="ru-RU" sz="1500" b="1" dirty="0">
                <a:solidFill>
                  <a:schemeClr val="dk1"/>
                </a:solidFill>
              </a:rPr>
              <a:t> </a:t>
            </a:r>
            <a:r>
              <a:rPr lang="ru-RU" sz="1500" b="1" dirty="0" err="1">
                <a:solidFill>
                  <a:schemeClr val="dk1"/>
                </a:solidFill>
              </a:rPr>
              <a:t>қызметкерлері</a:t>
            </a:r>
            <a:r>
              <a:rPr lang="ru-RU" sz="1500" b="1" dirty="0">
                <a:solidFill>
                  <a:schemeClr val="dk1"/>
                </a:solidFill>
              </a:rPr>
              <a:t> </a:t>
            </a:r>
            <a:r>
              <a:rPr lang="ru-RU" sz="1500" b="1" dirty="0" err="1">
                <a:solidFill>
                  <a:schemeClr val="dk1"/>
                </a:solidFill>
              </a:rPr>
              <a:t>келгенге</a:t>
            </a:r>
            <a:r>
              <a:rPr lang="ru-RU" sz="1500" b="1" dirty="0">
                <a:solidFill>
                  <a:schemeClr val="dk1"/>
                </a:solidFill>
              </a:rPr>
              <a:t> </a:t>
            </a:r>
            <a:r>
              <a:rPr lang="ru-RU" sz="1500" b="1" dirty="0" err="1">
                <a:solidFill>
                  <a:schemeClr val="dk1"/>
                </a:solidFill>
              </a:rPr>
              <a:t>дейін</a:t>
            </a:r>
            <a:r>
              <a:rPr lang="ru-RU" sz="1500" b="1" dirty="0">
                <a:solidFill>
                  <a:schemeClr val="dk1"/>
                </a:solidFill>
              </a:rPr>
              <a:t> </a:t>
            </a:r>
            <a:r>
              <a:rPr lang="ru-RU" sz="1500" b="1" dirty="0" err="1">
                <a:solidFill>
                  <a:schemeClr val="dk1"/>
                </a:solidFill>
              </a:rPr>
              <a:t>аумақты</a:t>
            </a:r>
            <a:r>
              <a:rPr lang="ru-RU" sz="1500" b="1" dirty="0">
                <a:solidFill>
                  <a:schemeClr val="dk1"/>
                </a:solidFill>
              </a:rPr>
              <a:t> </a:t>
            </a:r>
            <a:r>
              <a:rPr lang="ru-RU" sz="1500" b="1" dirty="0" err="1">
                <a:solidFill>
                  <a:schemeClr val="dk1"/>
                </a:solidFill>
              </a:rPr>
              <a:t>қоршау</a:t>
            </a:r>
            <a:r>
              <a:rPr lang="ru-RU" sz="1500" b="1" dirty="0">
                <a:solidFill>
                  <a:schemeClr val="dk1"/>
                </a:solidFill>
              </a:rPr>
              <a:t> </a:t>
            </a:r>
            <a:r>
              <a:rPr lang="ru-RU" sz="1500" b="1" dirty="0" err="1">
                <a:solidFill>
                  <a:schemeClr val="dk1"/>
                </a:solidFill>
              </a:rPr>
              <a:t>және</a:t>
            </a:r>
            <a:r>
              <a:rPr lang="ru-RU" sz="1500" b="1" dirty="0">
                <a:solidFill>
                  <a:schemeClr val="dk1"/>
                </a:solidFill>
              </a:rPr>
              <a:t> </a:t>
            </a:r>
            <a:r>
              <a:rPr lang="ru-RU" sz="1500" b="1" dirty="0" err="1">
                <a:solidFill>
                  <a:schemeClr val="dk1"/>
                </a:solidFill>
              </a:rPr>
              <a:t>оған</a:t>
            </a:r>
            <a:r>
              <a:rPr lang="ru-RU" sz="1500" b="1" dirty="0">
                <a:solidFill>
                  <a:schemeClr val="dk1"/>
                </a:solidFill>
              </a:rPr>
              <a:t> </a:t>
            </a:r>
            <a:r>
              <a:rPr lang="ru-RU" sz="1500" b="1" dirty="0" err="1">
                <a:solidFill>
                  <a:schemeClr val="dk1"/>
                </a:solidFill>
              </a:rPr>
              <a:t>сөндіруге</a:t>
            </a:r>
            <a:r>
              <a:rPr lang="ru-RU" sz="1500" b="1" dirty="0">
                <a:solidFill>
                  <a:schemeClr val="dk1"/>
                </a:solidFill>
              </a:rPr>
              <a:t> </a:t>
            </a:r>
            <a:r>
              <a:rPr lang="ru-RU" sz="1500" b="1" dirty="0" err="1">
                <a:solidFill>
                  <a:schemeClr val="dk1"/>
                </a:solidFill>
              </a:rPr>
              <a:t>қатысы</a:t>
            </a:r>
            <a:r>
              <a:rPr lang="ru-RU" sz="1500" b="1" dirty="0">
                <a:solidFill>
                  <a:schemeClr val="dk1"/>
                </a:solidFill>
              </a:rPr>
              <a:t> </a:t>
            </a:r>
            <a:r>
              <a:rPr lang="ru-RU" sz="1500" b="1" dirty="0" err="1">
                <a:solidFill>
                  <a:schemeClr val="dk1"/>
                </a:solidFill>
              </a:rPr>
              <a:t>жоқ</a:t>
            </a:r>
            <a:r>
              <a:rPr lang="ru-RU" sz="1500" b="1" dirty="0">
                <a:solidFill>
                  <a:schemeClr val="dk1"/>
                </a:solidFill>
              </a:rPr>
              <a:t> </a:t>
            </a:r>
            <a:r>
              <a:rPr lang="ru-RU" sz="1500" b="1" dirty="0" err="1">
                <a:solidFill>
                  <a:schemeClr val="dk1"/>
                </a:solidFill>
              </a:rPr>
              <a:t>адамдардың</a:t>
            </a:r>
            <a:r>
              <a:rPr lang="ru-RU" sz="1500" b="1" dirty="0">
                <a:solidFill>
                  <a:schemeClr val="dk1"/>
                </a:solidFill>
              </a:rPr>
              <a:t> </a:t>
            </a:r>
            <a:r>
              <a:rPr lang="ru-RU" sz="1500" b="1" dirty="0" err="1">
                <a:solidFill>
                  <a:schemeClr val="dk1"/>
                </a:solidFill>
              </a:rPr>
              <a:t>кіруіне</a:t>
            </a:r>
            <a:r>
              <a:rPr lang="ru-RU" sz="1500" b="1" dirty="0">
                <a:solidFill>
                  <a:schemeClr val="dk1"/>
                </a:solidFill>
              </a:rPr>
              <a:t> </a:t>
            </a:r>
            <a:r>
              <a:rPr lang="ru-RU" sz="1500" b="1" dirty="0" err="1">
                <a:solidFill>
                  <a:schemeClr val="dk1"/>
                </a:solidFill>
              </a:rPr>
              <a:t>тыйым</a:t>
            </a:r>
            <a:r>
              <a:rPr lang="ru-RU" sz="1500" b="1" dirty="0">
                <a:solidFill>
                  <a:schemeClr val="dk1"/>
                </a:solidFill>
              </a:rPr>
              <a:t> салу </a:t>
            </a:r>
            <a:r>
              <a:rPr lang="ru-RU" sz="1500" b="1" dirty="0" err="1">
                <a:solidFill>
                  <a:schemeClr val="dk1"/>
                </a:solidFill>
              </a:rPr>
              <a:t>қажет</a:t>
            </a:r>
            <a:r>
              <a:rPr lang="ru-RU" sz="1500" b="1" dirty="0">
                <a:solidFill>
                  <a:schemeClr val="dk1"/>
                </a:solidFill>
              </a:rPr>
              <a:t>.</a:t>
            </a:r>
            <a:endParaRPr sz="1500" b="1" i="0" u="none" strike="noStrike" cap="none" dirty="0">
              <a:solidFill>
                <a:schemeClr val="dk1"/>
              </a:solidFill>
            </a:endParaRPr>
          </a:p>
        </p:txBody>
      </p:sp>
      <p:pic>
        <p:nvPicPr>
          <p:cNvPr id="14" name="Google Shape;742;g1bc6e687a7d_0_1800"/>
          <p:cNvPicPr/>
          <p:nvPr/>
        </p:nvPicPr>
        <p:blipFill>
          <a:blip r:embed="rId2">
            <a:alphaModFix/>
          </a:blip>
          <a:stretch/>
        </p:blipFill>
        <p:spPr bwMode="auto">
          <a:xfrm>
            <a:off x="1687455" y="1932274"/>
            <a:ext cx="1098110" cy="1053182"/>
          </a:xfrm>
          <a:prstGeom prst="rect">
            <a:avLst/>
          </a:prstGeom>
          <a:noFill/>
          <a:ln>
            <a:noFill/>
          </a:ln>
        </p:spPr>
      </p:pic>
      <p:pic>
        <p:nvPicPr>
          <p:cNvPr id="15" name="Google Shape;743;g1bc6e687a7d_0_1800"/>
          <p:cNvPicPr/>
          <p:nvPr/>
        </p:nvPicPr>
        <p:blipFill>
          <a:blip r:embed="rId3">
            <a:alphaModFix/>
          </a:blip>
          <a:stretch/>
        </p:blipFill>
        <p:spPr bwMode="auto">
          <a:xfrm flipH="1">
            <a:off x="1508649" y="3611266"/>
            <a:ext cx="1303327" cy="830441"/>
          </a:xfrm>
          <a:prstGeom prst="rect">
            <a:avLst/>
          </a:prstGeom>
          <a:noFill/>
          <a:ln>
            <a:noFill/>
          </a:ln>
        </p:spPr>
      </p:pic>
      <p:cxnSp>
        <p:nvCxnSpPr>
          <p:cNvPr id="16" name="Google Shape;744;g1bc6e687a7d_0_1800"/>
          <p:cNvCxnSpPr>
            <a:cxnSpLocks/>
          </p:cNvCxnSpPr>
          <p:nvPr/>
        </p:nvCxnSpPr>
        <p:spPr bwMode="auto">
          <a:xfrm>
            <a:off x="2236503" y="3081406"/>
            <a:ext cx="0" cy="505800"/>
          </a:xfrm>
          <a:prstGeom prst="straightConnector1">
            <a:avLst/>
          </a:prstGeom>
          <a:noFill/>
          <a:ln w="19050" cap="flat" cmpd="sng">
            <a:solidFill>
              <a:schemeClr val="dk1"/>
            </a:solidFill>
            <a:prstDash val="solid"/>
            <a:miter lim="800000"/>
            <a:headEnd type="none" w="sm" len="sm"/>
            <a:tailEnd type="triangle" w="med" len="med"/>
          </a:ln>
        </p:spPr>
      </p:cxnSp>
      <p:pic>
        <p:nvPicPr>
          <p:cNvPr id="17" name="Google Shape;745;g1bc6e687a7d_0_1800"/>
          <p:cNvPicPr/>
          <p:nvPr/>
        </p:nvPicPr>
        <p:blipFill>
          <a:blip r:embed="rId4">
            <a:alphaModFix/>
          </a:blip>
          <a:stretch/>
        </p:blipFill>
        <p:spPr bwMode="auto">
          <a:xfrm flipH="1">
            <a:off x="1687454" y="4886523"/>
            <a:ext cx="1184151" cy="702458"/>
          </a:xfrm>
          <a:prstGeom prst="rect">
            <a:avLst/>
          </a:prstGeom>
          <a:noFill/>
          <a:ln>
            <a:noFill/>
          </a:ln>
        </p:spPr>
      </p:pic>
      <p:cxnSp>
        <p:nvCxnSpPr>
          <p:cNvPr id="18" name="Google Shape;746;g1bc6e687a7d_0_1800"/>
          <p:cNvCxnSpPr>
            <a:cxnSpLocks/>
          </p:cNvCxnSpPr>
          <p:nvPr/>
        </p:nvCxnSpPr>
        <p:spPr bwMode="auto">
          <a:xfrm>
            <a:off x="2236503" y="4499003"/>
            <a:ext cx="0" cy="505800"/>
          </a:xfrm>
          <a:prstGeom prst="straightConnector1">
            <a:avLst/>
          </a:prstGeom>
          <a:noFill/>
          <a:ln w="19050" cap="flat" cmpd="sng">
            <a:solidFill>
              <a:schemeClr val="dk1"/>
            </a:solidFill>
            <a:prstDash val="solid"/>
            <a:miter lim="800000"/>
            <a:headEnd type="none" w="sm" len="sm"/>
            <a:tailEnd type="triangle" w="med" len="med"/>
          </a:ln>
        </p:spPr>
      </p:cxnSp>
      <p:cxnSp>
        <p:nvCxnSpPr>
          <p:cNvPr id="19" name="Google Shape;747;g1bc6e687a7d_0_1800"/>
          <p:cNvCxnSpPr>
            <a:cxnSpLocks/>
          </p:cNvCxnSpPr>
          <p:nvPr/>
        </p:nvCxnSpPr>
        <p:spPr bwMode="auto">
          <a:xfrm>
            <a:off x="2236503" y="5646279"/>
            <a:ext cx="0" cy="505800"/>
          </a:xfrm>
          <a:prstGeom prst="straightConnector1">
            <a:avLst/>
          </a:prstGeom>
          <a:noFill/>
          <a:ln w="19050" cap="flat" cmpd="sng">
            <a:solidFill>
              <a:schemeClr val="dk1"/>
            </a:solidFill>
            <a:prstDash val="solid"/>
            <a:miter lim="800000"/>
            <a:headEnd type="none" w="sm" len="sm"/>
            <a:tailEnd type="triangle" w="med" len="med"/>
          </a:ln>
        </p:spPr>
      </p:cxnSp>
      <p:pic>
        <p:nvPicPr>
          <p:cNvPr id="20" name="Google Shape;748;g1bc6e687a7d_0_1800"/>
          <p:cNvPicPr/>
          <p:nvPr/>
        </p:nvPicPr>
        <p:blipFill>
          <a:blip r:embed="rId5">
            <a:alphaModFix/>
          </a:blip>
          <a:stretch/>
        </p:blipFill>
        <p:spPr bwMode="auto">
          <a:xfrm>
            <a:off x="1422760" y="6285575"/>
            <a:ext cx="1627471" cy="948000"/>
          </a:xfrm>
          <a:prstGeom prst="rect">
            <a:avLst/>
          </a:prstGeom>
          <a:noFill/>
          <a:ln>
            <a:noFill/>
          </a:ln>
        </p:spPr>
      </p:pic>
      <p:sp>
        <p:nvSpPr>
          <p:cNvPr id="21" name="Google Shape;749;g1bc6e687a7d_0_1800"/>
          <p:cNvSpPr/>
          <p:nvPr/>
        </p:nvSpPr>
        <p:spPr bwMode="auto">
          <a:xfrm>
            <a:off x="1949375" y="1030896"/>
            <a:ext cx="8380200" cy="3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kk-KZ" sz="1600" b="1" dirty="0" smtClean="0">
                <a:solidFill>
                  <a:schemeClr val="dk1"/>
                </a:solidFill>
              </a:rPr>
              <a:t>ӨРТ НЕМЕСЕ ЖАРЫЛЫС БОЛҒАН ЖАҒДАЙДА </a:t>
            </a:r>
            <a:endParaRPr sz="1600" b="1" i="0" u="none" strike="noStrike" cap="none" dirty="0">
              <a:solidFill>
                <a:schemeClr val="dk1"/>
              </a:solidFill>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5"/>
          <p:cNvSpPr/>
          <p:nvPr/>
        </p:nvSpPr>
        <p:spPr bwMode="auto">
          <a:xfrm>
            <a:off x="-1" y="6215190"/>
            <a:ext cx="12239625" cy="13892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5" name="Прямоугольник 66"/>
          <p:cNvSpPr/>
          <p:nvPr/>
        </p:nvSpPr>
        <p:spPr bwMode="auto">
          <a:xfrm>
            <a:off x="0" y="6150786"/>
            <a:ext cx="12239625" cy="33719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6" name="Прямоугольник 3"/>
          <p:cNvSpPr/>
          <p:nvPr/>
        </p:nvSpPr>
        <p:spPr bwMode="auto">
          <a:xfrm>
            <a:off x="1777479" y="208142"/>
            <a:ext cx="8612155" cy="584775"/>
          </a:xfrm>
          <a:prstGeom prst="rect">
            <a:avLst/>
          </a:prstGeom>
        </p:spPr>
        <p:txBody>
          <a:bodyPr wrap="square">
            <a:spAutoFit/>
          </a:bodyPr>
          <a:lstStyle/>
          <a:p>
            <a:pPr algn="ctr">
              <a:defRPr/>
            </a:pPr>
            <a:r>
              <a:rPr lang="ru-RU" sz="1600" b="1" dirty="0">
                <a:solidFill>
                  <a:srgbClr val="002060"/>
                </a:solidFill>
              </a:rPr>
              <a:t>БАЛАЛАРҒА ЗОРЛЫҚ ҚОЛДАНУ ФАКТІЛЕРІНЕ ОПЕРАЦИЯЛЫҚ ЖАУАП БЕРУ АЛГОРИТМІ</a:t>
            </a:r>
            <a:endParaRPr lang="ru-RU" sz="1600" b="1" dirty="0">
              <a:solidFill>
                <a:srgbClr val="002060"/>
              </a:solidFill>
              <a:latin typeface="Arial"/>
              <a:cs typeface="Arial"/>
            </a:endParaRPr>
          </a:p>
        </p:txBody>
      </p:sp>
      <p:sp>
        <p:nvSpPr>
          <p:cNvPr id="7" name="Прямоугольник 1"/>
          <p:cNvSpPr/>
          <p:nvPr/>
        </p:nvSpPr>
        <p:spPr bwMode="auto">
          <a:xfrm>
            <a:off x="290278" y="1632390"/>
            <a:ext cx="5793279" cy="261610"/>
          </a:xfrm>
          <a:prstGeom prst="rect">
            <a:avLst/>
          </a:prstGeom>
        </p:spPr>
        <p:txBody>
          <a:bodyPr wrap="square">
            <a:spAutoFit/>
          </a:bodyPr>
          <a:lstStyle/>
          <a:p>
            <a:pPr algn="just">
              <a:defRPr/>
            </a:pPr>
            <a:r>
              <a:rPr lang="ru-RU" sz="1100" dirty="0" smtClean="0">
                <a:solidFill>
                  <a:srgbClr val="00B0F0"/>
                </a:solidFill>
              </a:rPr>
              <a:t>■</a:t>
            </a:r>
            <a:endParaRPr dirty="0"/>
          </a:p>
        </p:txBody>
      </p:sp>
      <p:sp>
        <p:nvSpPr>
          <p:cNvPr id="8" name="Прямоугольник 2"/>
          <p:cNvSpPr/>
          <p:nvPr/>
        </p:nvSpPr>
        <p:spPr bwMode="auto">
          <a:xfrm>
            <a:off x="291965" y="4222652"/>
            <a:ext cx="5791592" cy="1954381"/>
          </a:xfrm>
          <a:prstGeom prst="rect">
            <a:avLst/>
          </a:prstGeom>
        </p:spPr>
        <p:txBody>
          <a:bodyPr wrap="square">
            <a:spAutoFit/>
          </a:bodyPr>
          <a:lstStyle/>
          <a:p>
            <a:pPr algn="just">
              <a:defRPr/>
            </a:pPr>
            <a:r>
              <a:rPr lang="ru-RU" sz="1100" dirty="0">
                <a:solidFill>
                  <a:srgbClr val="00B0F0"/>
                </a:solidFill>
              </a:rPr>
              <a:t>■ </a:t>
            </a:r>
            <a:r>
              <a:rPr lang="ru-RU" sz="1100" dirty="0" err="1"/>
              <a:t>күш</a:t>
            </a:r>
            <a:r>
              <a:rPr lang="ru-RU" sz="1100" dirty="0"/>
              <a:t> </a:t>
            </a:r>
            <a:r>
              <a:rPr lang="ru-RU" sz="1100" dirty="0" err="1"/>
              <a:t>қолдану</a:t>
            </a:r>
            <a:r>
              <a:rPr lang="ru-RU" sz="1100" dirty="0"/>
              <a:t> </a:t>
            </a:r>
            <a:r>
              <a:rPr lang="ru-RU" sz="1100" dirty="0" err="1"/>
              <a:t>фактілерін</a:t>
            </a:r>
            <a:r>
              <a:rPr lang="ru-RU" sz="1100" dirty="0"/>
              <a:t> </a:t>
            </a:r>
            <a:r>
              <a:rPr lang="ru-RU" sz="1100" dirty="0" err="1"/>
              <a:t>органдардың</a:t>
            </a:r>
            <a:r>
              <a:rPr lang="ru-RU" sz="1100" dirty="0"/>
              <a:t> </a:t>
            </a:r>
            <a:r>
              <a:rPr lang="ru-RU" sz="1100" dirty="0" err="1"/>
              <a:t>немесе</a:t>
            </a:r>
            <a:r>
              <a:rPr lang="ru-RU" sz="1100" dirty="0"/>
              <a:t> </a:t>
            </a:r>
            <a:r>
              <a:rPr lang="ru-RU" sz="1100" dirty="0" err="1"/>
              <a:t>ұйымдардың</a:t>
            </a:r>
            <a:r>
              <a:rPr lang="ru-RU" sz="1100" dirty="0"/>
              <a:t> </a:t>
            </a:r>
            <a:r>
              <a:rPr lang="ru-RU" sz="1100" dirty="0" err="1"/>
              <a:t>бірі</a:t>
            </a:r>
            <a:r>
              <a:rPr lang="ru-RU" sz="1100" dirty="0"/>
              <a:t> </a:t>
            </a:r>
            <a:r>
              <a:rPr lang="ru-RU" sz="1100" dirty="0" err="1"/>
              <a:t>анықтаған</a:t>
            </a:r>
            <a:r>
              <a:rPr lang="ru-RU" sz="1100" dirty="0"/>
              <a:t> </a:t>
            </a:r>
            <a:r>
              <a:rPr lang="ru-RU" sz="1100" dirty="0" err="1"/>
              <a:t>кезде</a:t>
            </a:r>
            <a:r>
              <a:rPr lang="ru-RU" sz="1100" dirty="0"/>
              <a:t> 1 (</a:t>
            </a:r>
            <a:r>
              <a:rPr lang="ru-RU" sz="1100" dirty="0" err="1"/>
              <a:t>бір</a:t>
            </a:r>
            <a:r>
              <a:rPr lang="ru-RU" sz="1100" dirty="0"/>
              <a:t>) </a:t>
            </a:r>
            <a:r>
              <a:rPr lang="ru-RU" sz="1100" dirty="0" err="1"/>
              <a:t>сағат</a:t>
            </a:r>
            <a:r>
              <a:rPr lang="ru-RU" sz="1100" dirty="0"/>
              <a:t> </a:t>
            </a:r>
            <a:r>
              <a:rPr lang="ru-RU" sz="1100" dirty="0" err="1"/>
              <a:t>ішінде</a:t>
            </a:r>
            <a:r>
              <a:rPr lang="ru-RU" sz="1100" dirty="0"/>
              <a:t> </a:t>
            </a:r>
            <a:r>
              <a:rPr lang="ru-RU" sz="1100" dirty="0" err="1"/>
              <a:t>ішкі</a:t>
            </a:r>
            <a:r>
              <a:rPr lang="ru-RU" sz="1100" dirty="0"/>
              <a:t> </a:t>
            </a:r>
            <a:r>
              <a:rPr lang="ru-RU" sz="1100" dirty="0" err="1"/>
              <a:t>істер</a:t>
            </a:r>
            <a:r>
              <a:rPr lang="ru-RU" sz="1100" dirty="0"/>
              <a:t> </a:t>
            </a:r>
            <a:r>
              <a:rPr lang="ru-RU" sz="1100" dirty="0" err="1"/>
              <a:t>бөліміне</a:t>
            </a:r>
            <a:r>
              <a:rPr lang="ru-RU" sz="1100" dirty="0"/>
              <a:t>, прокуратура </a:t>
            </a:r>
            <a:r>
              <a:rPr lang="ru-RU" sz="1100" dirty="0" err="1"/>
              <a:t>органдарына</a:t>
            </a:r>
            <a:r>
              <a:rPr lang="ru-RU" sz="1100" dirty="0"/>
              <a:t>, </a:t>
            </a:r>
            <a:r>
              <a:rPr lang="ru-RU" sz="1100" dirty="0" err="1"/>
              <a:t>қоғамдық</a:t>
            </a:r>
            <a:r>
              <a:rPr lang="ru-RU" sz="1100" dirty="0"/>
              <a:t> </a:t>
            </a:r>
            <a:r>
              <a:rPr lang="ru-RU" sz="1100" dirty="0" err="1"/>
              <a:t>ұйымдарға</a:t>
            </a:r>
            <a:r>
              <a:rPr lang="ru-RU" sz="1100" dirty="0"/>
              <a:t>, </a:t>
            </a:r>
            <a:r>
              <a:rPr lang="ru-RU" sz="1100" dirty="0" err="1"/>
              <a:t>денсаулық</a:t>
            </a:r>
            <a:r>
              <a:rPr lang="ru-RU" sz="1100" dirty="0"/>
              <a:t> </a:t>
            </a:r>
            <a:r>
              <a:rPr lang="ru-RU" sz="1100" dirty="0" err="1"/>
              <a:t>сақтау</a:t>
            </a:r>
            <a:r>
              <a:rPr lang="ru-RU" sz="1100" dirty="0"/>
              <a:t> </a:t>
            </a:r>
            <a:r>
              <a:rPr lang="ru-RU" sz="1100" dirty="0" err="1"/>
              <a:t>ұйымдарына</a:t>
            </a:r>
            <a:r>
              <a:rPr lang="ru-RU" sz="1100" dirty="0"/>
              <a:t> </a:t>
            </a:r>
            <a:r>
              <a:rPr lang="ru-RU" sz="1100" dirty="0" err="1"/>
              <a:t>хабарлау</a:t>
            </a:r>
            <a:r>
              <a:rPr lang="ru-RU" sz="1100" dirty="0"/>
              <a:t>;</a:t>
            </a:r>
          </a:p>
          <a:p>
            <a:pPr algn="just">
              <a:defRPr/>
            </a:pPr>
            <a:r>
              <a:rPr lang="ru-RU" sz="1100" dirty="0"/>
              <a:t>■ </a:t>
            </a:r>
            <a:r>
              <a:rPr lang="ru-RU" sz="1100" dirty="0" err="1"/>
              <a:t>Жедел-тергеу</a:t>
            </a:r>
            <a:r>
              <a:rPr lang="ru-RU" sz="1100" dirty="0"/>
              <a:t> </a:t>
            </a:r>
            <a:r>
              <a:rPr lang="ru-RU" sz="1100" dirty="0" err="1"/>
              <a:t>тобының</a:t>
            </a:r>
            <a:r>
              <a:rPr lang="ru-RU" sz="1100" dirty="0"/>
              <a:t> </a:t>
            </a:r>
            <a:r>
              <a:rPr lang="ru-RU" sz="1100" dirty="0" err="1"/>
              <a:t>шығуы</a:t>
            </a:r>
            <a:r>
              <a:rPr lang="ru-RU" sz="1100" dirty="0"/>
              <a:t> </a:t>
            </a:r>
            <a:r>
              <a:rPr lang="ru-RU" sz="1100" dirty="0" err="1"/>
              <a:t>және</a:t>
            </a:r>
            <a:r>
              <a:rPr lang="ru-RU" sz="1100" dirty="0"/>
              <a:t> ІІД-</a:t>
            </a:r>
            <a:r>
              <a:rPr lang="ru-RU" sz="1100" dirty="0" err="1"/>
              <a:t>нің</a:t>
            </a:r>
            <a:r>
              <a:rPr lang="ru-RU" sz="1100" dirty="0"/>
              <a:t> </a:t>
            </a:r>
            <a:r>
              <a:rPr lang="ru-RU" sz="1100" dirty="0" err="1"/>
              <a:t>жедел-іздестіру</a:t>
            </a:r>
            <a:r>
              <a:rPr lang="ru-RU" sz="1100" dirty="0"/>
              <a:t> </a:t>
            </a:r>
            <a:r>
              <a:rPr lang="ru-RU" sz="1100" dirty="0" err="1"/>
              <a:t>іс-шараларын</a:t>
            </a:r>
            <a:r>
              <a:rPr lang="ru-RU" sz="1100" dirty="0"/>
              <a:t> </a:t>
            </a:r>
            <a:r>
              <a:rPr lang="ru-RU" sz="1100" dirty="0" err="1"/>
              <a:t>дереу</a:t>
            </a:r>
            <a:r>
              <a:rPr lang="ru-RU" sz="1100" dirty="0"/>
              <a:t> </a:t>
            </a:r>
            <a:r>
              <a:rPr lang="ru-RU" sz="1100" dirty="0" err="1"/>
              <a:t>жүргізу</a:t>
            </a:r>
            <a:r>
              <a:rPr lang="ru-RU" sz="1100" dirty="0"/>
              <a:t> (</a:t>
            </a:r>
            <a:r>
              <a:rPr lang="ru-RU" sz="1100" dirty="0" err="1"/>
              <a:t>оқиға</a:t>
            </a:r>
            <a:r>
              <a:rPr lang="ru-RU" sz="1100" dirty="0"/>
              <a:t> </a:t>
            </a:r>
            <a:r>
              <a:rPr lang="ru-RU" sz="1100" dirty="0" err="1"/>
              <a:t>болған</a:t>
            </a:r>
            <a:r>
              <a:rPr lang="ru-RU" sz="1100" dirty="0"/>
              <a:t> </a:t>
            </a:r>
            <a:r>
              <a:rPr lang="ru-RU" sz="1100" dirty="0" err="1"/>
              <a:t>жерді</a:t>
            </a:r>
            <a:r>
              <a:rPr lang="ru-RU" sz="1100" dirty="0"/>
              <a:t> </a:t>
            </a:r>
            <a:r>
              <a:rPr lang="ru-RU" sz="1100" dirty="0" err="1"/>
              <a:t>қарау</a:t>
            </a:r>
            <a:r>
              <a:rPr lang="ru-RU" sz="1100" dirty="0"/>
              <a:t>, </a:t>
            </a:r>
            <a:r>
              <a:rPr lang="ru-RU" sz="1100" dirty="0" err="1"/>
              <a:t>медициналық</a:t>
            </a:r>
            <a:r>
              <a:rPr lang="ru-RU" sz="1100" dirty="0"/>
              <a:t> </a:t>
            </a:r>
            <a:r>
              <a:rPr lang="ru-RU" sz="1100" dirty="0" err="1"/>
              <a:t>куәландыру</a:t>
            </a:r>
            <a:r>
              <a:rPr lang="ru-RU" sz="1100" dirty="0"/>
              <a:t>, МСҚБ </a:t>
            </a:r>
            <a:r>
              <a:rPr lang="ru-RU" sz="1100" dirty="0" err="1"/>
              <a:t>тағайындау</a:t>
            </a:r>
            <a:r>
              <a:rPr lang="ru-RU" sz="1100" dirty="0"/>
              <a:t>, </a:t>
            </a:r>
            <a:r>
              <a:rPr lang="ru-RU" sz="1100" dirty="0" err="1"/>
              <a:t>жәбірленушіден</a:t>
            </a:r>
            <a:r>
              <a:rPr lang="ru-RU" sz="1100" dirty="0"/>
              <a:t>, </a:t>
            </a:r>
            <a:r>
              <a:rPr lang="ru-RU" sz="1100" dirty="0" err="1"/>
              <a:t>куәлардан</a:t>
            </a:r>
            <a:r>
              <a:rPr lang="ru-RU" sz="1100" dirty="0"/>
              <a:t> </a:t>
            </a:r>
            <a:r>
              <a:rPr lang="ru-RU" sz="1100" dirty="0" err="1"/>
              <a:t>жауап</a:t>
            </a:r>
            <a:r>
              <a:rPr lang="ru-RU" sz="1100" dirty="0"/>
              <a:t> </a:t>
            </a:r>
            <a:r>
              <a:rPr lang="ru-RU" sz="1100" dirty="0" err="1"/>
              <a:t>алу</a:t>
            </a:r>
            <a:r>
              <a:rPr lang="ru-RU" sz="1100" dirty="0"/>
              <a:t> </a:t>
            </a:r>
            <a:r>
              <a:rPr lang="ru-RU" sz="1100" dirty="0" err="1"/>
              <a:t>және</a:t>
            </a:r>
            <a:r>
              <a:rPr lang="ru-RU" sz="1100" dirty="0"/>
              <a:t> </a:t>
            </a:r>
            <a:r>
              <a:rPr lang="ru-RU" sz="1100" dirty="0" err="1"/>
              <a:t>т.б</a:t>
            </a:r>
            <a:r>
              <a:rPr lang="ru-RU" sz="1100" dirty="0"/>
              <a:t>.);</a:t>
            </a:r>
          </a:p>
          <a:p>
            <a:pPr algn="just">
              <a:defRPr/>
            </a:pPr>
            <a:r>
              <a:rPr lang="ru-RU" sz="1100" dirty="0"/>
              <a:t>■ </a:t>
            </a:r>
            <a:r>
              <a:rPr lang="ru-RU" sz="1100" dirty="0" err="1"/>
              <a:t>жағдайды</a:t>
            </a:r>
            <a:r>
              <a:rPr lang="ru-RU" sz="1100" dirty="0"/>
              <a:t> </a:t>
            </a:r>
            <a:r>
              <a:rPr lang="ru-RU" sz="1100" dirty="0" err="1"/>
              <a:t>анықтау</a:t>
            </a:r>
            <a:r>
              <a:rPr lang="ru-RU" sz="1100" dirty="0"/>
              <a:t>: </a:t>
            </a:r>
            <a:r>
              <a:rPr lang="ru-RU" sz="1100" dirty="0" err="1"/>
              <a:t>зорлық-зомбылық</a:t>
            </a:r>
            <a:r>
              <a:rPr lang="ru-RU" sz="1100" dirty="0"/>
              <a:t> </a:t>
            </a:r>
            <a:r>
              <a:rPr lang="ru-RU" sz="1100" dirty="0" err="1"/>
              <a:t>белгілерін</a:t>
            </a:r>
            <a:r>
              <a:rPr lang="ru-RU" sz="1100" dirty="0"/>
              <a:t> </a:t>
            </a:r>
            <a:r>
              <a:rPr lang="ru-RU" sz="1100" dirty="0" err="1"/>
              <a:t>анықтау</a:t>
            </a:r>
            <a:r>
              <a:rPr lang="ru-RU" sz="1100" dirty="0"/>
              <a:t> (ОҚ), </a:t>
            </a:r>
            <a:r>
              <a:rPr lang="ru-RU" sz="1100" dirty="0" err="1"/>
              <a:t>баланың</a:t>
            </a:r>
            <a:r>
              <a:rPr lang="ru-RU" sz="1100" dirty="0"/>
              <a:t> </a:t>
            </a:r>
            <a:r>
              <a:rPr lang="ru-RU" sz="1100" dirty="0" err="1"/>
              <a:t>өмірі</a:t>
            </a:r>
            <a:r>
              <a:rPr lang="ru-RU" sz="1100" dirty="0"/>
              <a:t> мен </a:t>
            </a:r>
            <a:r>
              <a:rPr lang="ru-RU" sz="1100" dirty="0" err="1"/>
              <a:t>денсаулығына</a:t>
            </a:r>
            <a:r>
              <a:rPr lang="ru-RU" sz="1100" dirty="0"/>
              <a:t> </a:t>
            </a:r>
            <a:r>
              <a:rPr lang="ru-RU" sz="1100" dirty="0" err="1"/>
              <a:t>төнетін</a:t>
            </a:r>
            <a:r>
              <a:rPr lang="ru-RU" sz="1100" dirty="0"/>
              <a:t> </a:t>
            </a:r>
            <a:r>
              <a:rPr lang="ru-RU" sz="1100" dirty="0" err="1"/>
              <a:t>қатерлерді</a:t>
            </a:r>
            <a:r>
              <a:rPr lang="ru-RU" sz="1100" dirty="0"/>
              <a:t> </a:t>
            </a:r>
            <a:r>
              <a:rPr lang="ru-RU" sz="1100" dirty="0" err="1"/>
              <a:t>анықтау</a:t>
            </a:r>
            <a:r>
              <a:rPr lang="ru-RU" sz="1100" dirty="0"/>
              <a:t> (ОҚ, ҚБ), </a:t>
            </a:r>
            <a:r>
              <a:rPr lang="ru-RU" sz="1100" dirty="0" err="1"/>
              <a:t>алдын</a:t>
            </a:r>
            <a:r>
              <a:rPr lang="ru-RU" sz="1100" dirty="0"/>
              <a:t> ала </a:t>
            </a:r>
            <a:r>
              <a:rPr lang="ru-RU" sz="1100" dirty="0" err="1"/>
              <a:t>диагнозды</a:t>
            </a:r>
            <a:r>
              <a:rPr lang="ru-RU" sz="1100" dirty="0"/>
              <a:t> </a:t>
            </a:r>
            <a:r>
              <a:rPr lang="ru-RU" sz="1100" dirty="0" err="1"/>
              <a:t>қою</a:t>
            </a:r>
            <a:r>
              <a:rPr lang="ru-RU" sz="1100" dirty="0"/>
              <a:t> (ПО);</a:t>
            </a:r>
          </a:p>
          <a:p>
            <a:pPr algn="just">
              <a:defRPr/>
            </a:pPr>
            <a:r>
              <a:rPr lang="ru-RU" sz="1100" dirty="0"/>
              <a:t>■ </a:t>
            </a:r>
            <a:r>
              <a:rPr lang="ru-RU" sz="1100" dirty="0" err="1"/>
              <a:t>процессуалдық</a:t>
            </a:r>
            <a:r>
              <a:rPr lang="ru-RU" sz="1100" dirty="0"/>
              <a:t> </a:t>
            </a:r>
            <a:r>
              <a:rPr lang="ru-RU" sz="1100" dirty="0" err="1"/>
              <a:t>прокурорды</a:t>
            </a:r>
            <a:r>
              <a:rPr lang="ru-RU" sz="1100" dirty="0"/>
              <a:t> </a:t>
            </a:r>
            <a:r>
              <a:rPr lang="ru-RU" sz="1100" dirty="0" err="1"/>
              <a:t>тағайындау</a:t>
            </a:r>
            <a:r>
              <a:rPr lang="ru-RU" sz="1100" dirty="0"/>
              <a:t> </a:t>
            </a:r>
            <a:r>
              <a:rPr lang="ru-RU" sz="1100" dirty="0" err="1"/>
              <a:t>және</a:t>
            </a:r>
            <a:r>
              <a:rPr lang="ru-RU" sz="1100" dirty="0"/>
              <a:t> </a:t>
            </a:r>
            <a:r>
              <a:rPr lang="ru-RU" sz="1100" dirty="0" err="1"/>
              <a:t>қадағалауды</a:t>
            </a:r>
            <a:r>
              <a:rPr lang="ru-RU" sz="1100" dirty="0"/>
              <a:t> </a:t>
            </a:r>
            <a:r>
              <a:rPr lang="ru-RU" sz="1100" dirty="0" err="1"/>
              <a:t>қамтамасыз</a:t>
            </a:r>
            <a:r>
              <a:rPr lang="ru-RU" sz="1100" dirty="0"/>
              <a:t> </a:t>
            </a:r>
            <a:r>
              <a:rPr lang="ru-RU" sz="1100" dirty="0" err="1"/>
              <a:t>ету</a:t>
            </a:r>
            <a:r>
              <a:rPr lang="ru-RU" sz="1100" dirty="0"/>
              <a:t> (</a:t>
            </a:r>
            <a:r>
              <a:rPr lang="ru-RU" sz="1100" dirty="0" err="1"/>
              <a:t>прокурорлық</a:t>
            </a:r>
            <a:r>
              <a:rPr lang="ru-RU" sz="1100" dirty="0"/>
              <a:t> </a:t>
            </a:r>
            <a:r>
              <a:rPr lang="ru-RU" sz="1100" dirty="0" err="1"/>
              <a:t>органдар</a:t>
            </a:r>
            <a:r>
              <a:rPr lang="ru-RU" sz="1100" dirty="0"/>
              <a:t>);</a:t>
            </a:r>
          </a:p>
          <a:p>
            <a:pPr algn="just">
              <a:defRPr/>
            </a:pPr>
            <a:r>
              <a:rPr lang="ru-RU" sz="1100" dirty="0"/>
              <a:t>■ </a:t>
            </a:r>
            <a:r>
              <a:rPr lang="ru-RU" sz="1100" dirty="0" err="1"/>
              <a:t>адвокатпен</a:t>
            </a:r>
            <a:r>
              <a:rPr lang="ru-RU" sz="1100" dirty="0"/>
              <a:t> </a:t>
            </a:r>
            <a:r>
              <a:rPr lang="ru-RU" sz="1100" dirty="0" err="1"/>
              <a:t>қамтамасыз</a:t>
            </a:r>
            <a:r>
              <a:rPr lang="ru-RU" sz="1100" dirty="0"/>
              <a:t> </a:t>
            </a:r>
            <a:r>
              <a:rPr lang="ru-RU" sz="1100" dirty="0" err="1"/>
              <a:t>ету</a:t>
            </a:r>
            <a:r>
              <a:rPr lang="ru-RU" sz="1100" dirty="0"/>
              <a:t> (</a:t>
            </a:r>
            <a:r>
              <a:rPr lang="en-US" sz="1100" dirty="0"/>
              <a:t>OVD).</a:t>
            </a:r>
            <a:endParaRPr dirty="0"/>
          </a:p>
        </p:txBody>
      </p:sp>
      <p:sp>
        <p:nvSpPr>
          <p:cNvPr id="9" name="Прямоугольник 4"/>
          <p:cNvSpPr/>
          <p:nvPr/>
        </p:nvSpPr>
        <p:spPr bwMode="auto">
          <a:xfrm>
            <a:off x="6235307" y="1632390"/>
            <a:ext cx="5810510" cy="1615827"/>
          </a:xfrm>
          <a:prstGeom prst="rect">
            <a:avLst/>
          </a:prstGeom>
        </p:spPr>
        <p:txBody>
          <a:bodyPr wrap="square">
            <a:spAutoFit/>
          </a:bodyPr>
          <a:lstStyle/>
          <a:p>
            <a:pPr algn="just">
              <a:defRPr/>
            </a:pPr>
            <a:r>
              <a:rPr lang="ru-RU" sz="1100" dirty="0">
                <a:solidFill>
                  <a:srgbClr val="00B0F0"/>
                </a:solidFill>
              </a:rPr>
              <a:t>■</a:t>
            </a:r>
            <a:r>
              <a:rPr lang="ru-RU" sz="1100" dirty="0" err="1">
                <a:solidFill>
                  <a:schemeClr val="tx1"/>
                </a:solidFill>
              </a:rPr>
              <a:t>зорлық-зомбылық</a:t>
            </a:r>
            <a:r>
              <a:rPr lang="ru-RU" sz="1100" dirty="0">
                <a:solidFill>
                  <a:schemeClr val="tx1"/>
                </a:solidFill>
              </a:rPr>
              <a:t> </a:t>
            </a:r>
            <a:r>
              <a:rPr lang="ru-RU" sz="1100" dirty="0" err="1">
                <a:solidFill>
                  <a:schemeClr val="tx1"/>
                </a:solidFill>
              </a:rPr>
              <a:t>құрбандарына</a:t>
            </a:r>
            <a:r>
              <a:rPr lang="ru-RU" sz="1100" dirty="0">
                <a:solidFill>
                  <a:schemeClr val="tx1"/>
                </a:solidFill>
              </a:rPr>
              <a:t> дер </a:t>
            </a:r>
            <a:r>
              <a:rPr lang="ru-RU" sz="1100" dirty="0" err="1">
                <a:solidFill>
                  <a:schemeClr val="tx1"/>
                </a:solidFill>
              </a:rPr>
              <a:t>кезінде</a:t>
            </a:r>
            <a:r>
              <a:rPr lang="ru-RU" sz="1100" dirty="0">
                <a:solidFill>
                  <a:schemeClr val="tx1"/>
                </a:solidFill>
              </a:rPr>
              <a:t> </a:t>
            </a:r>
            <a:r>
              <a:rPr lang="ru-RU" sz="1100" dirty="0" err="1">
                <a:solidFill>
                  <a:schemeClr val="tx1"/>
                </a:solidFill>
              </a:rPr>
              <a:t>жан-жақты</a:t>
            </a:r>
            <a:r>
              <a:rPr lang="ru-RU" sz="1100" dirty="0">
                <a:solidFill>
                  <a:schemeClr val="tx1"/>
                </a:solidFill>
              </a:rPr>
              <a:t> </a:t>
            </a:r>
            <a:r>
              <a:rPr lang="ru-RU" sz="1100" dirty="0" err="1">
                <a:solidFill>
                  <a:schemeClr val="tx1"/>
                </a:solidFill>
              </a:rPr>
              <a:t>қолдау</a:t>
            </a:r>
            <a:r>
              <a:rPr lang="ru-RU" sz="1100" dirty="0">
                <a:solidFill>
                  <a:schemeClr val="tx1"/>
                </a:solidFill>
              </a:rPr>
              <a:t> </a:t>
            </a:r>
            <a:r>
              <a:rPr lang="ru-RU" sz="1100" dirty="0" err="1">
                <a:solidFill>
                  <a:schemeClr val="tx1"/>
                </a:solidFill>
              </a:rPr>
              <a:t>көрсетуді</a:t>
            </a:r>
            <a:r>
              <a:rPr lang="ru-RU" sz="1100" dirty="0">
                <a:solidFill>
                  <a:schemeClr val="tx1"/>
                </a:solidFill>
              </a:rPr>
              <a:t> </a:t>
            </a:r>
            <a:r>
              <a:rPr lang="ru-RU" sz="1100" dirty="0" err="1">
                <a:solidFill>
                  <a:schemeClr val="tx1"/>
                </a:solidFill>
              </a:rPr>
              <a:t>ұйымдастыру</a:t>
            </a:r>
            <a:r>
              <a:rPr lang="ru-RU" sz="1100" dirty="0">
                <a:solidFill>
                  <a:schemeClr val="tx1"/>
                </a:solidFill>
              </a:rPr>
              <a:t>, </a:t>
            </a:r>
            <a:r>
              <a:rPr lang="ru-RU" sz="1100" dirty="0" err="1">
                <a:solidFill>
                  <a:schemeClr val="tx1"/>
                </a:solidFill>
              </a:rPr>
              <a:t>соның</a:t>
            </a:r>
            <a:r>
              <a:rPr lang="ru-RU" sz="1100" dirty="0">
                <a:solidFill>
                  <a:schemeClr val="tx1"/>
                </a:solidFill>
              </a:rPr>
              <a:t> </a:t>
            </a:r>
            <a:r>
              <a:rPr lang="ru-RU" sz="1100" dirty="0" err="1">
                <a:solidFill>
                  <a:schemeClr val="tx1"/>
                </a:solidFill>
              </a:rPr>
              <a:t>ішінде</a:t>
            </a:r>
            <a:r>
              <a:rPr lang="ru-RU" sz="1100" dirty="0">
                <a:solidFill>
                  <a:schemeClr val="tx1"/>
                </a:solidFill>
              </a:rPr>
              <a:t>. </a:t>
            </a:r>
            <a:r>
              <a:rPr lang="ru-RU" sz="1100" dirty="0" err="1">
                <a:solidFill>
                  <a:schemeClr val="tx1"/>
                </a:solidFill>
              </a:rPr>
              <a:t>зорлық-зомбылық</a:t>
            </a:r>
            <a:r>
              <a:rPr lang="ru-RU" sz="1100" dirty="0">
                <a:solidFill>
                  <a:schemeClr val="tx1"/>
                </a:solidFill>
              </a:rPr>
              <a:t> </a:t>
            </a:r>
            <a:r>
              <a:rPr lang="ru-RU" sz="1100" dirty="0" err="1">
                <a:solidFill>
                  <a:schemeClr val="tx1"/>
                </a:solidFill>
              </a:rPr>
              <a:t>құрбанының</a:t>
            </a:r>
            <a:r>
              <a:rPr lang="ru-RU" sz="1100" dirty="0">
                <a:solidFill>
                  <a:schemeClr val="tx1"/>
                </a:solidFill>
              </a:rPr>
              <a:t> </a:t>
            </a:r>
            <a:r>
              <a:rPr lang="ru-RU" sz="1100" dirty="0" err="1">
                <a:solidFill>
                  <a:schemeClr val="tx1"/>
                </a:solidFill>
              </a:rPr>
              <a:t>туыстары</a:t>
            </a:r>
            <a:r>
              <a:rPr lang="ru-RU" sz="1100" dirty="0">
                <a:solidFill>
                  <a:schemeClr val="tx1"/>
                </a:solidFill>
              </a:rPr>
              <a:t>, </a:t>
            </a:r>
            <a:r>
              <a:rPr lang="ru-RU" sz="1100" dirty="0" err="1">
                <a:solidFill>
                  <a:schemeClr val="tx1"/>
                </a:solidFill>
              </a:rPr>
              <a:t>оның</a:t>
            </a:r>
            <a:r>
              <a:rPr lang="ru-RU" sz="1100" dirty="0">
                <a:solidFill>
                  <a:schemeClr val="tx1"/>
                </a:solidFill>
              </a:rPr>
              <a:t> </a:t>
            </a:r>
            <a:r>
              <a:rPr lang="ru-RU" sz="1100" dirty="0" err="1">
                <a:solidFill>
                  <a:schemeClr val="tx1"/>
                </a:solidFill>
              </a:rPr>
              <a:t>ішінде</a:t>
            </a:r>
            <a:r>
              <a:rPr lang="ru-RU" sz="1100" dirty="0">
                <a:solidFill>
                  <a:schemeClr val="tx1"/>
                </a:solidFill>
              </a:rPr>
              <a:t>: </a:t>
            </a:r>
            <a:r>
              <a:rPr lang="ru-RU" sz="1100" dirty="0" err="1">
                <a:solidFill>
                  <a:schemeClr val="tx1"/>
                </a:solidFill>
              </a:rPr>
              <a:t>психологиялық</a:t>
            </a:r>
            <a:r>
              <a:rPr lang="ru-RU" sz="1100" dirty="0">
                <a:solidFill>
                  <a:schemeClr val="tx1"/>
                </a:solidFill>
              </a:rPr>
              <a:t> </a:t>
            </a:r>
            <a:r>
              <a:rPr lang="ru-RU" sz="1100" dirty="0" err="1">
                <a:solidFill>
                  <a:schemeClr val="tx1"/>
                </a:solidFill>
              </a:rPr>
              <a:t>қолдау</a:t>
            </a:r>
            <a:r>
              <a:rPr lang="ru-RU" sz="1100" dirty="0">
                <a:solidFill>
                  <a:schemeClr val="tx1"/>
                </a:solidFill>
              </a:rPr>
              <a:t> (ҚБ); </a:t>
            </a:r>
            <a:r>
              <a:rPr lang="ru-RU" sz="1100" dirty="0" err="1">
                <a:solidFill>
                  <a:schemeClr val="tx1"/>
                </a:solidFill>
              </a:rPr>
              <a:t>ата-ананың</a:t>
            </a:r>
            <a:r>
              <a:rPr lang="ru-RU" sz="1100" dirty="0">
                <a:solidFill>
                  <a:schemeClr val="tx1"/>
                </a:solidFill>
              </a:rPr>
              <a:t> </a:t>
            </a:r>
            <a:r>
              <a:rPr lang="ru-RU" sz="1100" dirty="0" err="1">
                <a:solidFill>
                  <a:schemeClr val="tx1"/>
                </a:solidFill>
              </a:rPr>
              <a:t>пікірін</a:t>
            </a:r>
            <a:r>
              <a:rPr lang="ru-RU" sz="1100" dirty="0">
                <a:solidFill>
                  <a:schemeClr val="tx1"/>
                </a:solidFill>
              </a:rPr>
              <a:t> </a:t>
            </a:r>
            <a:r>
              <a:rPr lang="ru-RU" sz="1100" dirty="0" err="1">
                <a:solidFill>
                  <a:schemeClr val="tx1"/>
                </a:solidFill>
              </a:rPr>
              <a:t>ескере</a:t>
            </a:r>
            <a:r>
              <a:rPr lang="ru-RU" sz="1100" dirty="0">
                <a:solidFill>
                  <a:schemeClr val="tx1"/>
                </a:solidFill>
              </a:rPr>
              <a:t> </a:t>
            </a:r>
            <a:r>
              <a:rPr lang="ru-RU" sz="1100" dirty="0" err="1">
                <a:solidFill>
                  <a:schemeClr val="tx1"/>
                </a:solidFill>
              </a:rPr>
              <a:t>отырып</a:t>
            </a:r>
            <a:r>
              <a:rPr lang="ru-RU" sz="1100" dirty="0">
                <a:solidFill>
                  <a:schemeClr val="tx1"/>
                </a:solidFill>
              </a:rPr>
              <a:t>, </a:t>
            </a:r>
            <a:r>
              <a:rPr lang="ru-RU" sz="1100" dirty="0" err="1">
                <a:solidFill>
                  <a:schemeClr val="tx1"/>
                </a:solidFill>
              </a:rPr>
              <a:t>баланың</a:t>
            </a:r>
            <a:r>
              <a:rPr lang="ru-RU" sz="1100" dirty="0">
                <a:solidFill>
                  <a:schemeClr val="tx1"/>
                </a:solidFill>
              </a:rPr>
              <a:t> </a:t>
            </a:r>
            <a:r>
              <a:rPr lang="ru-RU" sz="1100" dirty="0" err="1">
                <a:solidFill>
                  <a:schemeClr val="tx1"/>
                </a:solidFill>
              </a:rPr>
              <a:t>бірінші</a:t>
            </a:r>
            <a:r>
              <a:rPr lang="ru-RU" sz="1100" dirty="0">
                <a:solidFill>
                  <a:schemeClr val="tx1"/>
                </a:solidFill>
              </a:rPr>
              <a:t> </a:t>
            </a:r>
            <a:r>
              <a:rPr lang="ru-RU" sz="1100" dirty="0" err="1">
                <a:solidFill>
                  <a:schemeClr val="tx1"/>
                </a:solidFill>
              </a:rPr>
              <a:t>кезектегі</a:t>
            </a:r>
            <a:r>
              <a:rPr lang="ru-RU" sz="1100" dirty="0">
                <a:solidFill>
                  <a:schemeClr val="tx1"/>
                </a:solidFill>
              </a:rPr>
              <a:t> </a:t>
            </a:r>
            <a:r>
              <a:rPr lang="ru-RU" sz="1100" dirty="0" err="1">
                <a:solidFill>
                  <a:schemeClr val="tx1"/>
                </a:solidFill>
              </a:rPr>
              <a:t>қауіпсіздігін</a:t>
            </a:r>
            <a:r>
              <a:rPr lang="ru-RU" sz="1100" dirty="0">
                <a:solidFill>
                  <a:schemeClr val="tx1"/>
                </a:solidFill>
              </a:rPr>
              <a:t> </a:t>
            </a:r>
            <a:r>
              <a:rPr lang="ru-RU" sz="1100" dirty="0" err="1">
                <a:solidFill>
                  <a:schemeClr val="tx1"/>
                </a:solidFill>
              </a:rPr>
              <a:t>қамтамасыз</a:t>
            </a:r>
            <a:r>
              <a:rPr lang="ru-RU" sz="1100" dirty="0">
                <a:solidFill>
                  <a:schemeClr val="tx1"/>
                </a:solidFill>
              </a:rPr>
              <a:t> </a:t>
            </a:r>
            <a:r>
              <a:rPr lang="ru-RU" sz="1100" dirty="0" err="1">
                <a:solidFill>
                  <a:schemeClr val="tx1"/>
                </a:solidFill>
              </a:rPr>
              <a:t>ету</a:t>
            </a:r>
            <a:r>
              <a:rPr lang="ru-RU" sz="1100" dirty="0">
                <a:solidFill>
                  <a:schemeClr val="tx1"/>
                </a:solidFill>
              </a:rPr>
              <a:t> (</a:t>
            </a:r>
            <a:r>
              <a:rPr lang="ru-RU" sz="1100" dirty="0" err="1">
                <a:solidFill>
                  <a:schemeClr val="tx1"/>
                </a:solidFill>
              </a:rPr>
              <a:t>ата-ананың</a:t>
            </a:r>
            <a:r>
              <a:rPr lang="ru-RU" sz="1100" dirty="0">
                <a:solidFill>
                  <a:schemeClr val="tx1"/>
                </a:solidFill>
              </a:rPr>
              <a:t>/</a:t>
            </a:r>
            <a:r>
              <a:rPr lang="ru-RU" sz="1100" dirty="0" err="1">
                <a:solidFill>
                  <a:schemeClr val="tx1"/>
                </a:solidFill>
              </a:rPr>
              <a:t>заңды</a:t>
            </a:r>
            <a:r>
              <a:rPr lang="ru-RU" sz="1100" dirty="0">
                <a:solidFill>
                  <a:schemeClr val="tx1"/>
                </a:solidFill>
              </a:rPr>
              <a:t> </a:t>
            </a:r>
            <a:r>
              <a:rPr lang="ru-RU" sz="1100" dirty="0" err="1">
                <a:solidFill>
                  <a:schemeClr val="tx1"/>
                </a:solidFill>
              </a:rPr>
              <a:t>өкілдің</a:t>
            </a:r>
            <a:r>
              <a:rPr lang="ru-RU" sz="1100" dirty="0">
                <a:solidFill>
                  <a:schemeClr val="tx1"/>
                </a:solidFill>
              </a:rPr>
              <a:t> </a:t>
            </a:r>
            <a:r>
              <a:rPr lang="ru-RU" sz="1100" dirty="0" err="1">
                <a:solidFill>
                  <a:schemeClr val="tx1"/>
                </a:solidFill>
              </a:rPr>
              <a:t>зорлық-зомбылық</a:t>
            </a:r>
            <a:r>
              <a:rPr lang="ru-RU" sz="1100" dirty="0">
                <a:solidFill>
                  <a:schemeClr val="tx1"/>
                </a:solidFill>
              </a:rPr>
              <a:t> </a:t>
            </a:r>
            <a:r>
              <a:rPr lang="ru-RU" sz="1100" dirty="0" err="1">
                <a:solidFill>
                  <a:schemeClr val="tx1"/>
                </a:solidFill>
              </a:rPr>
              <a:t>көрсету</a:t>
            </a:r>
            <a:r>
              <a:rPr lang="ru-RU" sz="1100" dirty="0">
                <a:solidFill>
                  <a:schemeClr val="tx1"/>
                </a:solidFill>
              </a:rPr>
              <a:t> </a:t>
            </a:r>
            <a:r>
              <a:rPr lang="ru-RU" sz="1100" dirty="0" err="1">
                <a:solidFill>
                  <a:schemeClr val="tx1"/>
                </a:solidFill>
              </a:rPr>
              <a:t>жағдайларын</a:t>
            </a:r>
            <a:r>
              <a:rPr lang="ru-RU" sz="1100" dirty="0">
                <a:solidFill>
                  <a:schemeClr val="tx1"/>
                </a:solidFill>
              </a:rPr>
              <a:t> </a:t>
            </a:r>
            <a:r>
              <a:rPr lang="ru-RU" sz="1100" dirty="0" err="1">
                <a:solidFill>
                  <a:schemeClr val="tx1"/>
                </a:solidFill>
              </a:rPr>
              <a:t>қоспағанда</a:t>
            </a:r>
            <a:r>
              <a:rPr lang="ru-RU" sz="1100" dirty="0">
                <a:solidFill>
                  <a:schemeClr val="tx1"/>
                </a:solidFill>
              </a:rPr>
              <a:t>); </a:t>
            </a:r>
            <a:r>
              <a:rPr lang="ru-RU" sz="1100" dirty="0" err="1">
                <a:solidFill>
                  <a:schemeClr val="tx1"/>
                </a:solidFill>
              </a:rPr>
              <a:t>жәбірленушіні</a:t>
            </a:r>
            <a:r>
              <a:rPr lang="ru-RU" sz="1100" dirty="0">
                <a:solidFill>
                  <a:schemeClr val="tx1"/>
                </a:solidFill>
              </a:rPr>
              <a:t> </a:t>
            </a:r>
            <a:r>
              <a:rPr lang="ru-RU" sz="1100" dirty="0" err="1">
                <a:solidFill>
                  <a:schemeClr val="tx1"/>
                </a:solidFill>
              </a:rPr>
              <a:t>зорлаушыдан</a:t>
            </a:r>
            <a:r>
              <a:rPr lang="ru-RU" sz="1100" dirty="0">
                <a:solidFill>
                  <a:schemeClr val="tx1"/>
                </a:solidFill>
              </a:rPr>
              <a:t> </a:t>
            </a:r>
            <a:r>
              <a:rPr lang="ru-RU" sz="1100" dirty="0" err="1">
                <a:solidFill>
                  <a:schemeClr val="tx1"/>
                </a:solidFill>
              </a:rPr>
              <a:t>қауіпсіз</a:t>
            </a:r>
            <a:r>
              <a:rPr lang="ru-RU" sz="1100" dirty="0">
                <a:solidFill>
                  <a:schemeClr val="tx1"/>
                </a:solidFill>
              </a:rPr>
              <a:t> </a:t>
            </a:r>
            <a:r>
              <a:rPr lang="ru-RU" sz="1100" dirty="0" err="1">
                <a:solidFill>
                  <a:schemeClr val="tx1"/>
                </a:solidFill>
              </a:rPr>
              <a:t>бөлмеде</a:t>
            </a:r>
            <a:r>
              <a:rPr lang="ru-RU" sz="1100" dirty="0">
                <a:solidFill>
                  <a:schemeClr val="tx1"/>
                </a:solidFill>
              </a:rPr>
              <a:t> </a:t>
            </a:r>
            <a:r>
              <a:rPr lang="ru-RU" sz="1100" dirty="0" err="1">
                <a:solidFill>
                  <a:schemeClr val="tx1"/>
                </a:solidFill>
              </a:rPr>
              <a:t>оқшаулау</a:t>
            </a:r>
            <a:r>
              <a:rPr lang="ru-RU" sz="1100" dirty="0">
                <a:solidFill>
                  <a:schemeClr val="tx1"/>
                </a:solidFill>
              </a:rPr>
              <a:t> (ОВД, ОО); </a:t>
            </a:r>
            <a:r>
              <a:rPr lang="ru-RU" sz="1100" dirty="0" err="1">
                <a:solidFill>
                  <a:schemeClr val="tx1"/>
                </a:solidFill>
              </a:rPr>
              <a:t>баланың</a:t>
            </a:r>
            <a:r>
              <a:rPr lang="ru-RU" sz="1100" dirty="0">
                <a:solidFill>
                  <a:schemeClr val="tx1"/>
                </a:solidFill>
              </a:rPr>
              <a:t> </a:t>
            </a:r>
            <a:r>
              <a:rPr lang="ru-RU" sz="1100" dirty="0" err="1">
                <a:solidFill>
                  <a:schemeClr val="tx1"/>
                </a:solidFill>
              </a:rPr>
              <a:t>тамаққа</a:t>
            </a:r>
            <a:r>
              <a:rPr lang="ru-RU" sz="1100" dirty="0">
                <a:solidFill>
                  <a:schemeClr val="tx1"/>
                </a:solidFill>
              </a:rPr>
              <a:t>, </a:t>
            </a:r>
            <a:r>
              <a:rPr lang="ru-RU" sz="1100" dirty="0" err="1">
                <a:solidFill>
                  <a:schemeClr val="tx1"/>
                </a:solidFill>
              </a:rPr>
              <a:t>жылуға</a:t>
            </a:r>
            <a:r>
              <a:rPr lang="ru-RU" sz="1100" dirty="0">
                <a:solidFill>
                  <a:schemeClr val="tx1"/>
                </a:solidFill>
              </a:rPr>
              <a:t>, </a:t>
            </a:r>
            <a:r>
              <a:rPr lang="ru-RU" sz="1100" dirty="0" err="1">
                <a:solidFill>
                  <a:schemeClr val="tx1"/>
                </a:solidFill>
              </a:rPr>
              <a:t>киім-кешекке</a:t>
            </a:r>
            <a:r>
              <a:rPr lang="ru-RU" sz="1100" dirty="0">
                <a:solidFill>
                  <a:schemeClr val="tx1"/>
                </a:solidFill>
              </a:rPr>
              <a:t> </a:t>
            </a:r>
            <a:r>
              <a:rPr lang="ru-RU" sz="1100" dirty="0" err="1">
                <a:solidFill>
                  <a:schemeClr val="tx1"/>
                </a:solidFill>
              </a:rPr>
              <a:t>бірінші</a:t>
            </a:r>
            <a:r>
              <a:rPr lang="ru-RU" sz="1100" dirty="0">
                <a:solidFill>
                  <a:schemeClr val="tx1"/>
                </a:solidFill>
              </a:rPr>
              <a:t> </a:t>
            </a:r>
            <a:r>
              <a:rPr lang="ru-RU" sz="1100" dirty="0" err="1">
                <a:solidFill>
                  <a:schemeClr val="tx1"/>
                </a:solidFill>
              </a:rPr>
              <a:t>кезектегі</a:t>
            </a:r>
            <a:r>
              <a:rPr lang="ru-RU" sz="1100" dirty="0">
                <a:solidFill>
                  <a:schemeClr val="tx1"/>
                </a:solidFill>
              </a:rPr>
              <a:t> </a:t>
            </a:r>
            <a:r>
              <a:rPr lang="ru-RU" sz="1100" dirty="0" err="1">
                <a:solidFill>
                  <a:schemeClr val="tx1"/>
                </a:solidFill>
              </a:rPr>
              <a:t>қажеттіліктерін</a:t>
            </a:r>
            <a:r>
              <a:rPr lang="ru-RU" sz="1100" dirty="0">
                <a:solidFill>
                  <a:schemeClr val="tx1"/>
                </a:solidFill>
              </a:rPr>
              <a:t> </a:t>
            </a:r>
            <a:r>
              <a:rPr lang="ru-RU" sz="1100" dirty="0" err="1">
                <a:solidFill>
                  <a:schemeClr val="tx1"/>
                </a:solidFill>
              </a:rPr>
              <a:t>қамтамасыз</a:t>
            </a:r>
            <a:r>
              <a:rPr lang="ru-RU" sz="1100" dirty="0">
                <a:solidFill>
                  <a:schemeClr val="tx1"/>
                </a:solidFill>
              </a:rPr>
              <a:t> </a:t>
            </a:r>
            <a:r>
              <a:rPr lang="ru-RU" sz="1100" dirty="0" err="1">
                <a:solidFill>
                  <a:schemeClr val="tx1"/>
                </a:solidFill>
              </a:rPr>
              <a:t>ету</a:t>
            </a:r>
            <a:r>
              <a:rPr lang="ru-RU" sz="1100" dirty="0">
                <a:solidFill>
                  <a:schemeClr val="tx1"/>
                </a:solidFill>
              </a:rPr>
              <a:t> (</a:t>
            </a:r>
            <a:r>
              <a:rPr lang="en-US" sz="1100" dirty="0">
                <a:solidFill>
                  <a:schemeClr val="tx1"/>
                </a:solidFill>
              </a:rPr>
              <a:t>OO, NHS); </a:t>
            </a:r>
            <a:r>
              <a:rPr lang="ru-RU" sz="1100" dirty="0" err="1">
                <a:solidFill>
                  <a:schemeClr val="tx1"/>
                </a:solidFill>
              </a:rPr>
              <a:t>өмірі</a:t>
            </a:r>
            <a:r>
              <a:rPr lang="ru-RU" sz="1100" dirty="0">
                <a:solidFill>
                  <a:schemeClr val="tx1"/>
                </a:solidFill>
              </a:rPr>
              <a:t> мен </a:t>
            </a:r>
            <a:r>
              <a:rPr lang="ru-RU" sz="1100" dirty="0" err="1">
                <a:solidFill>
                  <a:schemeClr val="tx1"/>
                </a:solidFill>
              </a:rPr>
              <a:t>денсаулығына</a:t>
            </a:r>
            <a:r>
              <a:rPr lang="ru-RU" sz="1100" dirty="0">
                <a:solidFill>
                  <a:schemeClr val="tx1"/>
                </a:solidFill>
              </a:rPr>
              <a:t> </a:t>
            </a:r>
            <a:r>
              <a:rPr lang="ru-RU" sz="1100" dirty="0" err="1">
                <a:solidFill>
                  <a:schemeClr val="tx1"/>
                </a:solidFill>
              </a:rPr>
              <a:t>қауіп</a:t>
            </a:r>
            <a:r>
              <a:rPr lang="ru-RU" sz="1100" dirty="0">
                <a:solidFill>
                  <a:schemeClr val="tx1"/>
                </a:solidFill>
              </a:rPr>
              <a:t> </a:t>
            </a:r>
            <a:r>
              <a:rPr lang="ru-RU" sz="1100" dirty="0" err="1">
                <a:solidFill>
                  <a:schemeClr val="tx1"/>
                </a:solidFill>
              </a:rPr>
              <a:t>төнген</a:t>
            </a:r>
            <a:r>
              <a:rPr lang="ru-RU" sz="1100" dirty="0">
                <a:solidFill>
                  <a:schemeClr val="tx1"/>
                </a:solidFill>
              </a:rPr>
              <a:t> </a:t>
            </a:r>
            <a:r>
              <a:rPr lang="ru-RU" sz="1100" dirty="0" err="1">
                <a:solidFill>
                  <a:schemeClr val="tx1"/>
                </a:solidFill>
              </a:rPr>
              <a:t>жағдайда</a:t>
            </a:r>
            <a:r>
              <a:rPr lang="ru-RU" sz="1100" dirty="0">
                <a:solidFill>
                  <a:schemeClr val="tx1"/>
                </a:solidFill>
              </a:rPr>
              <a:t>, </a:t>
            </a:r>
            <a:r>
              <a:rPr lang="ru-RU" sz="1100" dirty="0" err="1">
                <a:solidFill>
                  <a:schemeClr val="tx1"/>
                </a:solidFill>
              </a:rPr>
              <a:t>баланы</a:t>
            </a:r>
            <a:r>
              <a:rPr lang="ru-RU" sz="1100" dirty="0">
                <a:solidFill>
                  <a:schemeClr val="tx1"/>
                </a:solidFill>
              </a:rPr>
              <a:t> </a:t>
            </a:r>
            <a:r>
              <a:rPr lang="ru-RU" sz="1100" dirty="0" err="1">
                <a:solidFill>
                  <a:schemeClr val="tx1"/>
                </a:solidFill>
              </a:rPr>
              <a:t>медициналық</a:t>
            </a:r>
            <a:r>
              <a:rPr lang="ru-RU" sz="1100" dirty="0">
                <a:solidFill>
                  <a:schemeClr val="tx1"/>
                </a:solidFill>
              </a:rPr>
              <a:t> </a:t>
            </a:r>
            <a:r>
              <a:rPr lang="ru-RU" sz="1100" dirty="0" err="1">
                <a:solidFill>
                  <a:schemeClr val="tx1"/>
                </a:solidFill>
              </a:rPr>
              <a:t>ұйымдарға</a:t>
            </a:r>
            <a:r>
              <a:rPr lang="ru-RU" sz="1100" dirty="0">
                <a:solidFill>
                  <a:schemeClr val="tx1"/>
                </a:solidFill>
              </a:rPr>
              <a:t> (ОМ) </a:t>
            </a:r>
            <a:r>
              <a:rPr lang="ru-RU" sz="1100" dirty="0" err="1">
                <a:solidFill>
                  <a:schemeClr val="tx1"/>
                </a:solidFill>
              </a:rPr>
              <a:t>орналастыру</a:t>
            </a:r>
            <a:r>
              <a:rPr lang="ru-RU" sz="1100" dirty="0">
                <a:solidFill>
                  <a:schemeClr val="tx1"/>
                </a:solidFill>
              </a:rPr>
              <a:t> </a:t>
            </a:r>
            <a:r>
              <a:rPr lang="ru-RU" sz="1100" dirty="0" err="1">
                <a:solidFill>
                  <a:schemeClr val="tx1"/>
                </a:solidFill>
              </a:rPr>
              <a:t>және</a:t>
            </a:r>
            <a:r>
              <a:rPr lang="ru-RU" sz="1100" dirty="0">
                <a:solidFill>
                  <a:schemeClr val="tx1"/>
                </a:solidFill>
              </a:rPr>
              <a:t> </a:t>
            </a:r>
            <a:r>
              <a:rPr lang="ru-RU" sz="1100" dirty="0" err="1">
                <a:solidFill>
                  <a:schemeClr val="tx1"/>
                </a:solidFill>
              </a:rPr>
              <a:t>т.б</a:t>
            </a:r>
            <a:r>
              <a:rPr lang="ru-RU" sz="1100" dirty="0">
                <a:solidFill>
                  <a:schemeClr val="tx1"/>
                </a:solidFill>
              </a:rPr>
              <a:t>.;</a:t>
            </a:r>
          </a:p>
          <a:p>
            <a:pPr algn="just">
              <a:defRPr/>
            </a:pPr>
            <a:r>
              <a:rPr lang="ru-RU" sz="1100" dirty="0">
                <a:solidFill>
                  <a:schemeClr val="tx1"/>
                </a:solidFill>
              </a:rPr>
              <a:t>■ </a:t>
            </a:r>
            <a:r>
              <a:rPr lang="ru-RU" sz="1100" dirty="0" err="1">
                <a:solidFill>
                  <a:schemeClr val="tx1"/>
                </a:solidFill>
              </a:rPr>
              <a:t>зорлық-зомбылық</a:t>
            </a:r>
            <a:r>
              <a:rPr lang="ru-RU" sz="1100" dirty="0">
                <a:solidFill>
                  <a:schemeClr val="tx1"/>
                </a:solidFill>
              </a:rPr>
              <a:t> </a:t>
            </a:r>
            <a:r>
              <a:rPr lang="ru-RU" sz="1100" dirty="0" err="1">
                <a:solidFill>
                  <a:schemeClr val="tx1"/>
                </a:solidFill>
              </a:rPr>
              <a:t>құрбандарына</a:t>
            </a:r>
            <a:r>
              <a:rPr lang="ru-RU" sz="1100" dirty="0">
                <a:solidFill>
                  <a:schemeClr val="tx1"/>
                </a:solidFill>
              </a:rPr>
              <a:t> </a:t>
            </a:r>
            <a:r>
              <a:rPr lang="ru-RU" sz="1100" dirty="0" err="1">
                <a:solidFill>
                  <a:schemeClr val="tx1"/>
                </a:solidFill>
              </a:rPr>
              <a:t>жан-жақты</a:t>
            </a:r>
            <a:r>
              <a:rPr lang="ru-RU" sz="1100" dirty="0">
                <a:solidFill>
                  <a:schemeClr val="tx1"/>
                </a:solidFill>
              </a:rPr>
              <a:t> </a:t>
            </a:r>
            <a:r>
              <a:rPr lang="ru-RU" sz="1100" dirty="0" err="1">
                <a:solidFill>
                  <a:schemeClr val="tx1"/>
                </a:solidFill>
              </a:rPr>
              <a:t>қолдау</a:t>
            </a:r>
            <a:r>
              <a:rPr lang="ru-RU" sz="1100" dirty="0">
                <a:solidFill>
                  <a:schemeClr val="tx1"/>
                </a:solidFill>
              </a:rPr>
              <a:t> </a:t>
            </a:r>
            <a:r>
              <a:rPr lang="ru-RU" sz="1100" dirty="0" err="1">
                <a:solidFill>
                  <a:schemeClr val="tx1"/>
                </a:solidFill>
              </a:rPr>
              <a:t>көрсетуді</a:t>
            </a:r>
            <a:r>
              <a:rPr lang="ru-RU" sz="1100" dirty="0">
                <a:solidFill>
                  <a:schemeClr val="tx1"/>
                </a:solidFill>
              </a:rPr>
              <a:t> </a:t>
            </a:r>
            <a:r>
              <a:rPr lang="ru-RU" sz="1100" dirty="0" err="1">
                <a:solidFill>
                  <a:schemeClr val="tx1"/>
                </a:solidFill>
              </a:rPr>
              <a:t>қадағалау</a:t>
            </a:r>
            <a:r>
              <a:rPr lang="ru-RU" sz="1100" dirty="0">
                <a:solidFill>
                  <a:schemeClr val="tx1"/>
                </a:solidFill>
              </a:rPr>
              <a:t>.</a:t>
            </a:r>
            <a:endParaRPr dirty="0">
              <a:solidFill>
                <a:schemeClr val="tx1"/>
              </a:solidFill>
            </a:endParaRPr>
          </a:p>
        </p:txBody>
      </p:sp>
      <p:sp>
        <p:nvSpPr>
          <p:cNvPr id="10" name="Прямоугольник 7"/>
          <p:cNvSpPr/>
          <p:nvPr/>
        </p:nvSpPr>
        <p:spPr bwMode="auto">
          <a:xfrm>
            <a:off x="6235307" y="4222527"/>
            <a:ext cx="5810510" cy="1785104"/>
          </a:xfrm>
          <a:prstGeom prst="rect">
            <a:avLst/>
          </a:prstGeom>
        </p:spPr>
        <p:txBody>
          <a:bodyPr wrap="square">
            <a:spAutoFit/>
          </a:bodyPr>
          <a:lstStyle/>
          <a:p>
            <a:pPr algn="just">
              <a:defRPr/>
            </a:pPr>
            <a:r>
              <a:rPr lang="ru-RU" sz="1100" dirty="0">
                <a:solidFill>
                  <a:schemeClr val="tx1"/>
                </a:solidFill>
              </a:rPr>
              <a:t>■ </a:t>
            </a:r>
            <a:r>
              <a:rPr lang="ru-RU" sz="1100" dirty="0" err="1">
                <a:solidFill>
                  <a:schemeClr val="tx1"/>
                </a:solidFill>
              </a:rPr>
              <a:t>Кәмелетке</a:t>
            </a:r>
            <a:r>
              <a:rPr lang="ru-RU" sz="1100" dirty="0">
                <a:solidFill>
                  <a:schemeClr val="tx1"/>
                </a:solidFill>
              </a:rPr>
              <a:t> </a:t>
            </a:r>
            <a:r>
              <a:rPr lang="ru-RU" sz="1100" dirty="0" err="1">
                <a:solidFill>
                  <a:schemeClr val="tx1"/>
                </a:solidFill>
              </a:rPr>
              <a:t>толмағандар</a:t>
            </a:r>
            <a:r>
              <a:rPr lang="ru-RU" sz="1100" dirty="0">
                <a:solidFill>
                  <a:schemeClr val="tx1"/>
                </a:solidFill>
              </a:rPr>
              <a:t> </a:t>
            </a:r>
            <a:r>
              <a:rPr lang="ru-RU" sz="1100" dirty="0" err="1">
                <a:solidFill>
                  <a:schemeClr val="tx1"/>
                </a:solidFill>
              </a:rPr>
              <a:t>істері</a:t>
            </a:r>
            <a:r>
              <a:rPr lang="ru-RU" sz="1100" dirty="0">
                <a:solidFill>
                  <a:schemeClr val="tx1"/>
                </a:solidFill>
              </a:rPr>
              <a:t> </a:t>
            </a:r>
            <a:r>
              <a:rPr lang="ru-RU" sz="1100" dirty="0" err="1">
                <a:solidFill>
                  <a:schemeClr val="tx1"/>
                </a:solidFill>
              </a:rPr>
              <a:t>жөніндегі</a:t>
            </a:r>
            <a:r>
              <a:rPr lang="ru-RU" sz="1100" dirty="0">
                <a:solidFill>
                  <a:schemeClr val="tx1"/>
                </a:solidFill>
              </a:rPr>
              <a:t> комиссия (КДН) 1 (</a:t>
            </a:r>
            <a:r>
              <a:rPr lang="ru-RU" sz="1100" dirty="0" err="1">
                <a:solidFill>
                  <a:schemeClr val="tx1"/>
                </a:solidFill>
              </a:rPr>
              <a:t>бір</a:t>
            </a:r>
            <a:r>
              <a:rPr lang="ru-RU" sz="1100" dirty="0">
                <a:solidFill>
                  <a:schemeClr val="tx1"/>
                </a:solidFill>
              </a:rPr>
              <a:t>) </a:t>
            </a:r>
            <a:r>
              <a:rPr lang="ru-RU" sz="1100" dirty="0" err="1">
                <a:solidFill>
                  <a:schemeClr val="tx1"/>
                </a:solidFill>
              </a:rPr>
              <a:t>жұмыс</a:t>
            </a:r>
            <a:r>
              <a:rPr lang="ru-RU" sz="1100" dirty="0">
                <a:solidFill>
                  <a:schemeClr val="tx1"/>
                </a:solidFill>
              </a:rPr>
              <a:t> </a:t>
            </a:r>
            <a:r>
              <a:rPr lang="ru-RU" sz="1100" dirty="0" err="1">
                <a:solidFill>
                  <a:schemeClr val="tx1"/>
                </a:solidFill>
              </a:rPr>
              <a:t>күні</a:t>
            </a:r>
            <a:r>
              <a:rPr lang="ru-RU" sz="1100" dirty="0">
                <a:solidFill>
                  <a:schemeClr val="tx1"/>
                </a:solidFill>
              </a:rPr>
              <a:t> </a:t>
            </a:r>
            <a:r>
              <a:rPr lang="ru-RU" sz="1100" dirty="0" err="1">
                <a:solidFill>
                  <a:schemeClr val="tx1"/>
                </a:solidFill>
              </a:rPr>
              <a:t>ішінде</a:t>
            </a:r>
            <a:r>
              <a:rPr lang="ru-RU" sz="1100" dirty="0">
                <a:solidFill>
                  <a:schemeClr val="tx1"/>
                </a:solidFill>
              </a:rPr>
              <a:t> </a:t>
            </a:r>
            <a:r>
              <a:rPr lang="ru-RU" sz="1100" dirty="0" err="1">
                <a:solidFill>
                  <a:schemeClr val="tx1"/>
                </a:solidFill>
              </a:rPr>
              <a:t>баланы</a:t>
            </a:r>
            <a:r>
              <a:rPr lang="ru-RU" sz="1100" dirty="0">
                <a:solidFill>
                  <a:schemeClr val="tx1"/>
                </a:solidFill>
              </a:rPr>
              <a:t> </a:t>
            </a:r>
            <a:r>
              <a:rPr lang="ru-RU" sz="1100" dirty="0" err="1">
                <a:solidFill>
                  <a:schemeClr val="tx1"/>
                </a:solidFill>
              </a:rPr>
              <a:t>одан</a:t>
            </a:r>
            <a:r>
              <a:rPr lang="ru-RU" sz="1100" dirty="0">
                <a:solidFill>
                  <a:schemeClr val="tx1"/>
                </a:solidFill>
              </a:rPr>
              <a:t> </a:t>
            </a:r>
            <a:r>
              <a:rPr lang="ru-RU" sz="1100" dirty="0" err="1">
                <a:solidFill>
                  <a:schemeClr val="tx1"/>
                </a:solidFill>
              </a:rPr>
              <a:t>әрі</a:t>
            </a:r>
            <a:r>
              <a:rPr lang="ru-RU" sz="1100" dirty="0">
                <a:solidFill>
                  <a:schemeClr val="tx1"/>
                </a:solidFill>
              </a:rPr>
              <a:t> </a:t>
            </a:r>
            <a:r>
              <a:rPr lang="ru-RU" sz="1100" dirty="0" err="1">
                <a:solidFill>
                  <a:schemeClr val="tx1"/>
                </a:solidFill>
              </a:rPr>
              <a:t>ұйымға</a:t>
            </a:r>
            <a:r>
              <a:rPr lang="ru-RU" sz="1100" dirty="0">
                <a:solidFill>
                  <a:schemeClr val="tx1"/>
                </a:solidFill>
              </a:rPr>
              <a:t> (КАН, БҚК, </a:t>
            </a:r>
            <a:r>
              <a:rPr lang="ru-RU" sz="1100" dirty="0" err="1">
                <a:solidFill>
                  <a:schemeClr val="tx1"/>
                </a:solidFill>
              </a:rPr>
              <a:t>Балалар</a:t>
            </a:r>
            <a:r>
              <a:rPr lang="ru-RU" sz="1100" dirty="0">
                <a:solidFill>
                  <a:schemeClr val="tx1"/>
                </a:solidFill>
              </a:rPr>
              <a:t> </a:t>
            </a:r>
            <a:r>
              <a:rPr lang="ru-RU" sz="1100" dirty="0" err="1">
                <a:solidFill>
                  <a:schemeClr val="tx1"/>
                </a:solidFill>
              </a:rPr>
              <a:t>үйлері</a:t>
            </a:r>
            <a:r>
              <a:rPr lang="ru-RU" sz="1100" dirty="0">
                <a:solidFill>
                  <a:schemeClr val="tx1"/>
                </a:solidFill>
              </a:rPr>
              <a:t>, </a:t>
            </a:r>
            <a:r>
              <a:rPr lang="ru-RU" sz="1100" dirty="0" err="1">
                <a:solidFill>
                  <a:schemeClr val="tx1"/>
                </a:solidFill>
              </a:rPr>
              <a:t>меншік</a:t>
            </a:r>
            <a:r>
              <a:rPr lang="ru-RU" sz="1100" dirty="0">
                <a:solidFill>
                  <a:schemeClr val="tx1"/>
                </a:solidFill>
              </a:rPr>
              <a:t> </a:t>
            </a:r>
            <a:r>
              <a:rPr lang="ru-RU" sz="1100" dirty="0" err="1">
                <a:solidFill>
                  <a:schemeClr val="tx1"/>
                </a:solidFill>
              </a:rPr>
              <a:t>нысанына</a:t>
            </a:r>
            <a:r>
              <a:rPr lang="ru-RU" sz="1100" dirty="0">
                <a:solidFill>
                  <a:schemeClr val="tx1"/>
                </a:solidFill>
              </a:rPr>
              <a:t> </a:t>
            </a:r>
            <a:r>
              <a:rPr lang="ru-RU" sz="1100" dirty="0" err="1">
                <a:solidFill>
                  <a:schemeClr val="tx1"/>
                </a:solidFill>
              </a:rPr>
              <a:t>қарамастан</a:t>
            </a:r>
            <a:r>
              <a:rPr lang="ru-RU" sz="1100" dirty="0">
                <a:solidFill>
                  <a:schemeClr val="tx1"/>
                </a:solidFill>
              </a:rPr>
              <a:t> </a:t>
            </a:r>
            <a:r>
              <a:rPr lang="ru-RU" sz="1100" dirty="0" err="1">
                <a:solidFill>
                  <a:schemeClr val="tx1"/>
                </a:solidFill>
              </a:rPr>
              <a:t>дағдарыс</a:t>
            </a:r>
            <a:r>
              <a:rPr lang="ru-RU" sz="1100" dirty="0">
                <a:solidFill>
                  <a:schemeClr val="tx1"/>
                </a:solidFill>
              </a:rPr>
              <a:t> </a:t>
            </a:r>
            <a:r>
              <a:rPr lang="ru-RU" sz="1100" dirty="0" err="1">
                <a:solidFill>
                  <a:schemeClr val="tx1"/>
                </a:solidFill>
              </a:rPr>
              <a:t>орталықтары</a:t>
            </a:r>
            <a:r>
              <a:rPr lang="ru-RU" sz="1100" dirty="0">
                <a:solidFill>
                  <a:schemeClr val="tx1"/>
                </a:solidFill>
              </a:rPr>
              <a:t>) </a:t>
            </a:r>
            <a:r>
              <a:rPr lang="ru-RU" sz="1100" dirty="0" err="1">
                <a:solidFill>
                  <a:schemeClr val="tx1"/>
                </a:solidFill>
              </a:rPr>
              <a:t>орналастыру</a:t>
            </a:r>
            <a:r>
              <a:rPr lang="ru-RU" sz="1100" dirty="0">
                <a:solidFill>
                  <a:schemeClr val="tx1"/>
                </a:solidFill>
              </a:rPr>
              <a:t> </a:t>
            </a:r>
            <a:r>
              <a:rPr lang="ru-RU" sz="1100" dirty="0" err="1">
                <a:solidFill>
                  <a:schemeClr val="tx1"/>
                </a:solidFill>
              </a:rPr>
              <a:t>немесе</a:t>
            </a:r>
            <a:r>
              <a:rPr lang="ru-RU" sz="1100" dirty="0">
                <a:solidFill>
                  <a:schemeClr val="tx1"/>
                </a:solidFill>
              </a:rPr>
              <a:t> </a:t>
            </a:r>
            <a:r>
              <a:rPr lang="ru-RU" sz="1100" dirty="0" err="1">
                <a:solidFill>
                  <a:schemeClr val="tx1"/>
                </a:solidFill>
              </a:rPr>
              <a:t>баланы</a:t>
            </a:r>
            <a:r>
              <a:rPr lang="ru-RU" sz="1100" dirty="0">
                <a:solidFill>
                  <a:schemeClr val="tx1"/>
                </a:solidFill>
              </a:rPr>
              <a:t> </a:t>
            </a:r>
            <a:r>
              <a:rPr lang="ru-RU" sz="1100" dirty="0" err="1">
                <a:solidFill>
                  <a:schemeClr val="tx1"/>
                </a:solidFill>
              </a:rPr>
              <a:t>отбасында</a:t>
            </a:r>
            <a:r>
              <a:rPr lang="ru-RU" sz="1100" dirty="0">
                <a:solidFill>
                  <a:schemeClr val="tx1"/>
                </a:solidFill>
              </a:rPr>
              <a:t> </a:t>
            </a:r>
            <a:r>
              <a:rPr lang="ru-RU" sz="1100" dirty="0" err="1">
                <a:solidFill>
                  <a:schemeClr val="tx1"/>
                </a:solidFill>
              </a:rPr>
              <a:t>қалдыру</a:t>
            </a:r>
            <a:r>
              <a:rPr lang="ru-RU" sz="1100" dirty="0">
                <a:solidFill>
                  <a:schemeClr val="tx1"/>
                </a:solidFill>
              </a:rPr>
              <a:t> </a:t>
            </a:r>
            <a:r>
              <a:rPr lang="ru-RU" sz="1100" dirty="0" err="1">
                <a:solidFill>
                  <a:schemeClr val="tx1"/>
                </a:solidFill>
              </a:rPr>
              <a:t>туралы</a:t>
            </a:r>
            <a:r>
              <a:rPr lang="ru-RU" sz="1100" dirty="0">
                <a:solidFill>
                  <a:schemeClr val="tx1"/>
                </a:solidFill>
              </a:rPr>
              <a:t> </a:t>
            </a:r>
            <a:r>
              <a:rPr lang="ru-RU" sz="1100" dirty="0" err="1">
                <a:solidFill>
                  <a:schemeClr val="tx1"/>
                </a:solidFill>
              </a:rPr>
              <a:t>шешім</a:t>
            </a:r>
            <a:r>
              <a:rPr lang="ru-RU" sz="1100" dirty="0">
                <a:solidFill>
                  <a:schemeClr val="tx1"/>
                </a:solidFill>
              </a:rPr>
              <a:t> </a:t>
            </a:r>
            <a:r>
              <a:rPr lang="ru-RU" sz="1100" dirty="0" err="1">
                <a:solidFill>
                  <a:schemeClr val="tx1"/>
                </a:solidFill>
              </a:rPr>
              <a:t>қабылдайды</a:t>
            </a:r>
            <a:r>
              <a:rPr lang="ru-RU" sz="1100" dirty="0">
                <a:solidFill>
                  <a:schemeClr val="tx1"/>
                </a:solidFill>
              </a:rPr>
              <a:t>;</a:t>
            </a:r>
          </a:p>
          <a:p>
            <a:pPr algn="just">
              <a:defRPr/>
            </a:pPr>
            <a:r>
              <a:rPr lang="ru-RU" sz="1100" dirty="0">
                <a:solidFill>
                  <a:schemeClr val="tx1"/>
                </a:solidFill>
              </a:rPr>
              <a:t>■ </a:t>
            </a:r>
            <a:r>
              <a:rPr lang="ru-RU" sz="1100" dirty="0" err="1">
                <a:solidFill>
                  <a:schemeClr val="tx1"/>
                </a:solidFill>
              </a:rPr>
              <a:t>ұйымдардың</a:t>
            </a:r>
            <a:r>
              <a:rPr lang="ru-RU" sz="1100" dirty="0">
                <a:solidFill>
                  <a:schemeClr val="tx1"/>
                </a:solidFill>
              </a:rPr>
              <a:t> (ҚБ, ҚО, НҚА) </a:t>
            </a:r>
            <a:r>
              <a:rPr lang="ru-RU" sz="1100" dirty="0" err="1">
                <a:solidFill>
                  <a:schemeClr val="tx1"/>
                </a:solidFill>
              </a:rPr>
              <a:t>базасында</a:t>
            </a:r>
            <a:r>
              <a:rPr lang="ru-RU" sz="1100" dirty="0">
                <a:solidFill>
                  <a:schemeClr val="tx1"/>
                </a:solidFill>
              </a:rPr>
              <a:t> </a:t>
            </a:r>
            <a:r>
              <a:rPr lang="ru-RU" sz="1100" dirty="0" err="1">
                <a:solidFill>
                  <a:schemeClr val="tx1"/>
                </a:solidFill>
              </a:rPr>
              <a:t>арнаулы</a:t>
            </a:r>
            <a:r>
              <a:rPr lang="ru-RU" sz="1100" dirty="0">
                <a:solidFill>
                  <a:schemeClr val="tx1"/>
                </a:solidFill>
              </a:rPr>
              <a:t> </a:t>
            </a:r>
            <a:r>
              <a:rPr lang="ru-RU" sz="1100" dirty="0" err="1">
                <a:solidFill>
                  <a:schemeClr val="tx1"/>
                </a:solidFill>
              </a:rPr>
              <a:t>әлеуметтік</a:t>
            </a:r>
            <a:r>
              <a:rPr lang="ru-RU" sz="1100" dirty="0">
                <a:solidFill>
                  <a:schemeClr val="tx1"/>
                </a:solidFill>
              </a:rPr>
              <a:t> </a:t>
            </a:r>
            <a:r>
              <a:rPr lang="ru-RU" sz="1100" dirty="0" err="1">
                <a:solidFill>
                  <a:schemeClr val="tx1"/>
                </a:solidFill>
              </a:rPr>
              <a:t>қызметтер</a:t>
            </a:r>
            <a:r>
              <a:rPr lang="ru-RU" sz="1100" dirty="0">
                <a:solidFill>
                  <a:schemeClr val="tx1"/>
                </a:solidFill>
              </a:rPr>
              <a:t> (</a:t>
            </a:r>
            <a:r>
              <a:rPr lang="ru-RU" sz="1100" dirty="0" err="1">
                <a:solidFill>
                  <a:schemeClr val="tx1"/>
                </a:solidFill>
              </a:rPr>
              <a:t>әлеуметтік</a:t>
            </a:r>
            <a:r>
              <a:rPr lang="ru-RU" sz="1100" dirty="0">
                <a:solidFill>
                  <a:schemeClr val="tx1"/>
                </a:solidFill>
              </a:rPr>
              <a:t>, -</a:t>
            </a:r>
            <a:r>
              <a:rPr lang="ru-RU" sz="1100" dirty="0" err="1">
                <a:solidFill>
                  <a:schemeClr val="tx1"/>
                </a:solidFill>
              </a:rPr>
              <a:t>медициналық</a:t>
            </a:r>
            <a:r>
              <a:rPr lang="ru-RU" sz="1100" dirty="0">
                <a:solidFill>
                  <a:schemeClr val="tx1"/>
                </a:solidFill>
              </a:rPr>
              <a:t>, -</a:t>
            </a:r>
            <a:r>
              <a:rPr lang="ru-RU" sz="1100" dirty="0" err="1">
                <a:solidFill>
                  <a:schemeClr val="tx1"/>
                </a:solidFill>
              </a:rPr>
              <a:t>психологиялық</a:t>
            </a:r>
            <a:r>
              <a:rPr lang="ru-RU" sz="1100" dirty="0">
                <a:solidFill>
                  <a:schemeClr val="tx1"/>
                </a:solidFill>
              </a:rPr>
              <a:t>, -</a:t>
            </a:r>
            <a:r>
              <a:rPr lang="ru-RU" sz="1100" dirty="0" err="1">
                <a:solidFill>
                  <a:schemeClr val="tx1"/>
                </a:solidFill>
              </a:rPr>
              <a:t>педагогикалық</a:t>
            </a:r>
            <a:r>
              <a:rPr lang="ru-RU" sz="1100" dirty="0">
                <a:solidFill>
                  <a:schemeClr val="tx1"/>
                </a:solidFill>
              </a:rPr>
              <a:t>, -</a:t>
            </a:r>
            <a:r>
              <a:rPr lang="ru-RU" sz="1100" dirty="0" err="1">
                <a:solidFill>
                  <a:schemeClr val="tx1"/>
                </a:solidFill>
              </a:rPr>
              <a:t>мәдени</a:t>
            </a:r>
            <a:r>
              <a:rPr lang="ru-RU" sz="1100" dirty="0">
                <a:solidFill>
                  <a:schemeClr val="tx1"/>
                </a:solidFill>
              </a:rPr>
              <a:t>, -</a:t>
            </a:r>
            <a:r>
              <a:rPr lang="ru-RU" sz="1100" dirty="0" err="1">
                <a:solidFill>
                  <a:schemeClr val="tx1"/>
                </a:solidFill>
              </a:rPr>
              <a:t>құқықтық</a:t>
            </a:r>
            <a:r>
              <a:rPr lang="ru-RU" sz="1100" dirty="0">
                <a:solidFill>
                  <a:schemeClr val="tx1"/>
                </a:solidFill>
              </a:rPr>
              <a:t> </a:t>
            </a:r>
            <a:r>
              <a:rPr lang="ru-RU" sz="1100" dirty="0" err="1">
                <a:solidFill>
                  <a:schemeClr val="tx1"/>
                </a:solidFill>
              </a:rPr>
              <a:t>қызметтер</a:t>
            </a:r>
            <a:r>
              <a:rPr lang="ru-RU" sz="1100" dirty="0">
                <a:solidFill>
                  <a:schemeClr val="tx1"/>
                </a:solidFill>
              </a:rPr>
              <a:t> </a:t>
            </a:r>
            <a:r>
              <a:rPr lang="ru-RU" sz="1100" dirty="0" err="1">
                <a:solidFill>
                  <a:schemeClr val="tx1"/>
                </a:solidFill>
              </a:rPr>
              <a:t>және</a:t>
            </a:r>
            <a:r>
              <a:rPr lang="ru-RU" sz="1100" dirty="0">
                <a:solidFill>
                  <a:schemeClr val="tx1"/>
                </a:solidFill>
              </a:rPr>
              <a:t> </a:t>
            </a:r>
            <a:r>
              <a:rPr lang="ru-RU" sz="1100" dirty="0" err="1">
                <a:solidFill>
                  <a:schemeClr val="tx1"/>
                </a:solidFill>
              </a:rPr>
              <a:t>т.б</a:t>
            </a:r>
            <a:r>
              <a:rPr lang="ru-RU" sz="1100" dirty="0">
                <a:solidFill>
                  <a:schemeClr val="tx1"/>
                </a:solidFill>
              </a:rPr>
              <a:t>.) </a:t>
            </a:r>
            <a:r>
              <a:rPr lang="ru-RU" sz="1100" dirty="0" err="1">
                <a:solidFill>
                  <a:schemeClr val="tx1"/>
                </a:solidFill>
              </a:rPr>
              <a:t>кешенін</a:t>
            </a:r>
            <a:r>
              <a:rPr lang="ru-RU" sz="1100" dirty="0">
                <a:solidFill>
                  <a:schemeClr val="tx1"/>
                </a:solidFill>
              </a:rPr>
              <a:t> </a:t>
            </a:r>
            <a:r>
              <a:rPr lang="ru-RU" sz="1100" dirty="0" err="1">
                <a:solidFill>
                  <a:schemeClr val="tx1"/>
                </a:solidFill>
              </a:rPr>
              <a:t>көрсету</a:t>
            </a:r>
            <a:r>
              <a:rPr lang="ru-RU" sz="1100" dirty="0">
                <a:solidFill>
                  <a:schemeClr val="tx1"/>
                </a:solidFill>
              </a:rPr>
              <a:t>;</a:t>
            </a:r>
          </a:p>
          <a:p>
            <a:pPr algn="just">
              <a:defRPr/>
            </a:pPr>
            <a:r>
              <a:rPr lang="ru-RU" sz="1100" dirty="0">
                <a:solidFill>
                  <a:schemeClr val="tx1"/>
                </a:solidFill>
              </a:rPr>
              <a:t>■ </a:t>
            </a:r>
            <a:r>
              <a:rPr lang="ru-RU" sz="1100" dirty="0" err="1">
                <a:solidFill>
                  <a:schemeClr val="tx1"/>
                </a:solidFill>
              </a:rPr>
              <a:t>баланы</a:t>
            </a:r>
            <a:r>
              <a:rPr lang="ru-RU" sz="1100" dirty="0">
                <a:solidFill>
                  <a:schemeClr val="tx1"/>
                </a:solidFill>
              </a:rPr>
              <a:t> </a:t>
            </a:r>
            <a:r>
              <a:rPr lang="ru-RU" sz="1100" dirty="0" err="1">
                <a:solidFill>
                  <a:schemeClr val="tx1"/>
                </a:solidFill>
              </a:rPr>
              <a:t>отбасына</a:t>
            </a:r>
            <a:r>
              <a:rPr lang="ru-RU" sz="1100" dirty="0">
                <a:solidFill>
                  <a:schemeClr val="tx1"/>
                </a:solidFill>
              </a:rPr>
              <a:t> </a:t>
            </a:r>
            <a:r>
              <a:rPr lang="ru-RU" sz="1100" dirty="0" err="1">
                <a:solidFill>
                  <a:schemeClr val="tx1"/>
                </a:solidFill>
              </a:rPr>
              <a:t>қалдыру</a:t>
            </a:r>
            <a:r>
              <a:rPr lang="ru-RU" sz="1100" dirty="0">
                <a:solidFill>
                  <a:schemeClr val="tx1"/>
                </a:solidFill>
              </a:rPr>
              <a:t> </a:t>
            </a:r>
            <a:r>
              <a:rPr lang="ru-RU" sz="1100" dirty="0" err="1">
                <a:solidFill>
                  <a:schemeClr val="tx1"/>
                </a:solidFill>
              </a:rPr>
              <a:t>туралы</a:t>
            </a:r>
            <a:r>
              <a:rPr lang="ru-RU" sz="1100" dirty="0">
                <a:solidFill>
                  <a:schemeClr val="tx1"/>
                </a:solidFill>
              </a:rPr>
              <a:t> </a:t>
            </a:r>
            <a:r>
              <a:rPr lang="ru-RU" sz="1100" dirty="0" err="1">
                <a:solidFill>
                  <a:schemeClr val="tx1"/>
                </a:solidFill>
              </a:rPr>
              <a:t>шешім</a:t>
            </a:r>
            <a:r>
              <a:rPr lang="ru-RU" sz="1100" dirty="0">
                <a:solidFill>
                  <a:schemeClr val="tx1"/>
                </a:solidFill>
              </a:rPr>
              <a:t> </a:t>
            </a:r>
            <a:r>
              <a:rPr lang="ru-RU" sz="1100" dirty="0" err="1">
                <a:solidFill>
                  <a:schemeClr val="tx1"/>
                </a:solidFill>
              </a:rPr>
              <a:t>қабылдау</a:t>
            </a:r>
            <a:r>
              <a:rPr lang="ru-RU" sz="1100" dirty="0">
                <a:solidFill>
                  <a:schemeClr val="tx1"/>
                </a:solidFill>
              </a:rPr>
              <a:t> </a:t>
            </a:r>
            <a:r>
              <a:rPr lang="ru-RU" sz="1100" dirty="0" err="1">
                <a:solidFill>
                  <a:schemeClr val="tx1"/>
                </a:solidFill>
              </a:rPr>
              <a:t>кезінде</a:t>
            </a:r>
            <a:r>
              <a:rPr lang="ru-RU" sz="1100" dirty="0">
                <a:solidFill>
                  <a:schemeClr val="tx1"/>
                </a:solidFill>
              </a:rPr>
              <a:t>: </a:t>
            </a:r>
            <a:r>
              <a:rPr lang="ru-RU" sz="1100" dirty="0" err="1">
                <a:solidFill>
                  <a:schemeClr val="tx1"/>
                </a:solidFill>
              </a:rPr>
              <a:t>баланы</a:t>
            </a:r>
            <a:r>
              <a:rPr lang="ru-RU" sz="1100" dirty="0">
                <a:solidFill>
                  <a:schemeClr val="tx1"/>
                </a:solidFill>
              </a:rPr>
              <a:t> </a:t>
            </a:r>
            <a:r>
              <a:rPr lang="ru-RU" sz="1100" dirty="0" err="1">
                <a:solidFill>
                  <a:schemeClr val="tx1"/>
                </a:solidFill>
              </a:rPr>
              <a:t>әлеуметтік</a:t>
            </a:r>
            <a:r>
              <a:rPr lang="ru-RU" sz="1100" dirty="0">
                <a:solidFill>
                  <a:schemeClr val="tx1"/>
                </a:solidFill>
              </a:rPr>
              <a:t> </a:t>
            </a:r>
            <a:r>
              <a:rPr lang="ru-RU" sz="1100" dirty="0" err="1">
                <a:solidFill>
                  <a:schemeClr val="tx1"/>
                </a:solidFill>
              </a:rPr>
              <a:t>оңалтуға</a:t>
            </a:r>
            <a:r>
              <a:rPr lang="ru-RU" sz="1100" dirty="0">
                <a:solidFill>
                  <a:schemeClr val="tx1"/>
                </a:solidFill>
              </a:rPr>
              <a:t> </a:t>
            </a:r>
            <a:r>
              <a:rPr lang="ru-RU" sz="1100" dirty="0" err="1">
                <a:solidFill>
                  <a:schemeClr val="tx1"/>
                </a:solidFill>
              </a:rPr>
              <a:t>көмек</a:t>
            </a:r>
            <a:r>
              <a:rPr lang="ru-RU" sz="1100" dirty="0">
                <a:solidFill>
                  <a:schemeClr val="tx1"/>
                </a:solidFill>
              </a:rPr>
              <a:t> </a:t>
            </a:r>
            <a:r>
              <a:rPr lang="ru-RU" sz="1100" dirty="0" err="1">
                <a:solidFill>
                  <a:schemeClr val="tx1"/>
                </a:solidFill>
              </a:rPr>
              <a:t>көрсету</a:t>
            </a:r>
            <a:r>
              <a:rPr lang="ru-RU" sz="1100" dirty="0">
                <a:solidFill>
                  <a:schemeClr val="tx1"/>
                </a:solidFill>
              </a:rPr>
              <a:t> </a:t>
            </a:r>
            <a:r>
              <a:rPr lang="ru-RU" sz="1100" dirty="0" err="1">
                <a:solidFill>
                  <a:schemeClr val="tx1"/>
                </a:solidFill>
              </a:rPr>
              <a:t>және</a:t>
            </a:r>
            <a:r>
              <a:rPr lang="ru-RU" sz="1100" dirty="0">
                <a:solidFill>
                  <a:schemeClr val="tx1"/>
                </a:solidFill>
              </a:rPr>
              <a:t> </a:t>
            </a:r>
            <a:r>
              <a:rPr lang="ru-RU" sz="1100" dirty="0" err="1">
                <a:solidFill>
                  <a:schemeClr val="tx1"/>
                </a:solidFill>
              </a:rPr>
              <a:t>ата-аналарға</a:t>
            </a:r>
            <a:r>
              <a:rPr lang="ru-RU" sz="1100" dirty="0">
                <a:solidFill>
                  <a:schemeClr val="tx1"/>
                </a:solidFill>
              </a:rPr>
              <a:t> </a:t>
            </a:r>
            <a:r>
              <a:rPr lang="ru-RU" sz="1100" dirty="0" err="1">
                <a:solidFill>
                  <a:schemeClr val="tx1"/>
                </a:solidFill>
              </a:rPr>
              <a:t>психологиялық</a:t>
            </a:r>
            <a:r>
              <a:rPr lang="ru-RU" sz="1100" dirty="0">
                <a:solidFill>
                  <a:schemeClr val="tx1"/>
                </a:solidFill>
              </a:rPr>
              <a:t> </a:t>
            </a:r>
            <a:r>
              <a:rPr lang="ru-RU" sz="1100" dirty="0" err="1">
                <a:solidFill>
                  <a:schemeClr val="tx1"/>
                </a:solidFill>
              </a:rPr>
              <a:t>көмек</a:t>
            </a:r>
            <a:r>
              <a:rPr lang="ru-RU" sz="1100" dirty="0">
                <a:solidFill>
                  <a:schemeClr val="tx1"/>
                </a:solidFill>
              </a:rPr>
              <a:t> </a:t>
            </a:r>
            <a:r>
              <a:rPr lang="ru-RU" sz="1100" dirty="0" err="1">
                <a:solidFill>
                  <a:schemeClr val="tx1"/>
                </a:solidFill>
              </a:rPr>
              <a:t>көрсету</a:t>
            </a:r>
            <a:r>
              <a:rPr lang="ru-RU" sz="1100" dirty="0">
                <a:solidFill>
                  <a:schemeClr val="tx1"/>
                </a:solidFill>
              </a:rPr>
              <a:t> (ОО, ҰҚТҚ, ОЖ).</a:t>
            </a:r>
            <a:endParaRPr dirty="0">
              <a:solidFill>
                <a:schemeClr val="tx1"/>
              </a:solidFill>
            </a:endParaRPr>
          </a:p>
        </p:txBody>
      </p:sp>
      <p:sp>
        <p:nvSpPr>
          <p:cNvPr id="11" name="Прямоугольник 15"/>
          <p:cNvSpPr/>
          <p:nvPr/>
        </p:nvSpPr>
        <p:spPr bwMode="auto">
          <a:xfrm>
            <a:off x="3249185" y="6215190"/>
            <a:ext cx="8663111" cy="1123384"/>
          </a:xfrm>
          <a:prstGeom prst="rect">
            <a:avLst/>
          </a:prstGeom>
        </p:spPr>
        <p:txBody>
          <a:bodyPr wrap="square">
            <a:spAutoFit/>
          </a:bodyPr>
          <a:lstStyle/>
          <a:p>
            <a:pPr>
              <a:defRPr/>
            </a:pPr>
            <a:r>
              <a:rPr lang="ru-RU" sz="1200" b="1" dirty="0">
                <a:solidFill>
                  <a:srgbClr val="002060"/>
                </a:solidFill>
              </a:rPr>
              <a:t>БАҚ ЖӘНЕ ӘЛЕУМЕТТІК ЖЕЛІЛЕРМЕН ЖҰМЫС ТӘРТІБІ:</a:t>
            </a:r>
            <a:endParaRPr lang="ru-RU" sz="1100" b="1" dirty="0">
              <a:solidFill>
                <a:srgbClr val="002060"/>
              </a:solidFill>
              <a:latin typeface="Arial"/>
              <a:cs typeface="Arial"/>
            </a:endParaRPr>
          </a:p>
          <a:p>
            <a:pPr>
              <a:defRPr/>
            </a:pPr>
            <a:r>
              <a:rPr lang="ru-RU" sz="1100" dirty="0">
                <a:solidFill>
                  <a:schemeClr val="tx1"/>
                </a:solidFill>
              </a:rPr>
              <a:t>■ </a:t>
            </a:r>
            <a:r>
              <a:rPr lang="ru-RU" sz="1100" dirty="0" err="1">
                <a:solidFill>
                  <a:schemeClr val="tx1"/>
                </a:solidFill>
              </a:rPr>
              <a:t>ақпараттық</a:t>
            </a:r>
            <a:r>
              <a:rPr lang="ru-RU" sz="1100" dirty="0">
                <a:solidFill>
                  <a:schemeClr val="tx1"/>
                </a:solidFill>
              </a:rPr>
              <a:t> </a:t>
            </a:r>
            <a:r>
              <a:rPr lang="ru-RU" sz="1100" dirty="0" err="1">
                <a:solidFill>
                  <a:schemeClr val="tx1"/>
                </a:solidFill>
              </a:rPr>
              <a:t>кеңістікті</a:t>
            </a:r>
            <a:r>
              <a:rPr lang="ru-RU" sz="1100" dirty="0">
                <a:solidFill>
                  <a:schemeClr val="tx1"/>
                </a:solidFill>
              </a:rPr>
              <a:t>, </a:t>
            </a:r>
            <a:r>
              <a:rPr lang="ru-RU" sz="1100" dirty="0" err="1">
                <a:solidFill>
                  <a:schemeClr val="tx1"/>
                </a:solidFill>
              </a:rPr>
              <a:t>бұқаралық</a:t>
            </a:r>
            <a:r>
              <a:rPr lang="ru-RU" sz="1100" dirty="0">
                <a:solidFill>
                  <a:schemeClr val="tx1"/>
                </a:solidFill>
              </a:rPr>
              <a:t> </a:t>
            </a:r>
            <a:r>
              <a:rPr lang="ru-RU" sz="1100" dirty="0" err="1">
                <a:solidFill>
                  <a:schemeClr val="tx1"/>
                </a:solidFill>
              </a:rPr>
              <a:t>ақпарат</a:t>
            </a:r>
            <a:r>
              <a:rPr lang="ru-RU" sz="1100" dirty="0">
                <a:solidFill>
                  <a:schemeClr val="tx1"/>
                </a:solidFill>
              </a:rPr>
              <a:t> </a:t>
            </a:r>
            <a:r>
              <a:rPr lang="ru-RU" sz="1100" dirty="0" err="1">
                <a:solidFill>
                  <a:schemeClr val="tx1"/>
                </a:solidFill>
              </a:rPr>
              <a:t>құралдарын</a:t>
            </a:r>
            <a:r>
              <a:rPr lang="ru-RU" sz="1100" dirty="0">
                <a:solidFill>
                  <a:schemeClr val="tx1"/>
                </a:solidFill>
              </a:rPr>
              <a:t> </a:t>
            </a:r>
            <a:r>
              <a:rPr lang="ru-RU" sz="1100" dirty="0" err="1">
                <a:solidFill>
                  <a:schemeClr val="tx1"/>
                </a:solidFill>
              </a:rPr>
              <a:t>және</a:t>
            </a:r>
            <a:r>
              <a:rPr lang="ru-RU" sz="1100" dirty="0">
                <a:solidFill>
                  <a:schemeClr val="tx1"/>
                </a:solidFill>
              </a:rPr>
              <a:t> </a:t>
            </a:r>
            <a:r>
              <a:rPr lang="ru-RU" sz="1100" dirty="0" err="1">
                <a:solidFill>
                  <a:schemeClr val="tx1"/>
                </a:solidFill>
              </a:rPr>
              <a:t>әлеуметтік</a:t>
            </a:r>
            <a:r>
              <a:rPr lang="ru-RU" sz="1100" dirty="0">
                <a:solidFill>
                  <a:schemeClr val="tx1"/>
                </a:solidFill>
              </a:rPr>
              <a:t> </a:t>
            </a:r>
            <a:r>
              <a:rPr lang="ru-RU" sz="1100" dirty="0" err="1">
                <a:solidFill>
                  <a:schemeClr val="tx1"/>
                </a:solidFill>
              </a:rPr>
              <a:t>желілерді</a:t>
            </a:r>
            <a:r>
              <a:rPr lang="ru-RU" sz="1100" dirty="0">
                <a:solidFill>
                  <a:schemeClr val="tx1"/>
                </a:solidFill>
              </a:rPr>
              <a:t> </a:t>
            </a:r>
            <a:r>
              <a:rPr lang="ru-RU" sz="1100" dirty="0" err="1">
                <a:solidFill>
                  <a:schemeClr val="tx1"/>
                </a:solidFill>
              </a:rPr>
              <a:t>зорлық-зомбылық</a:t>
            </a:r>
            <a:r>
              <a:rPr lang="ru-RU" sz="1100" dirty="0">
                <a:solidFill>
                  <a:schemeClr val="tx1"/>
                </a:solidFill>
              </a:rPr>
              <a:t> </a:t>
            </a:r>
            <a:r>
              <a:rPr lang="ru-RU" sz="1100" dirty="0" err="1">
                <a:solidFill>
                  <a:schemeClr val="tx1"/>
                </a:solidFill>
              </a:rPr>
              <a:t>фактілері</a:t>
            </a:r>
            <a:r>
              <a:rPr lang="ru-RU" sz="1100" dirty="0">
                <a:solidFill>
                  <a:schemeClr val="tx1"/>
                </a:solidFill>
              </a:rPr>
              <a:t> </a:t>
            </a:r>
            <a:r>
              <a:rPr lang="ru-RU" sz="1100" dirty="0" err="1">
                <a:solidFill>
                  <a:schemeClr val="tx1"/>
                </a:solidFill>
              </a:rPr>
              <a:t>бойынша</a:t>
            </a:r>
            <a:r>
              <a:rPr lang="ru-RU" sz="1100" dirty="0">
                <a:solidFill>
                  <a:schemeClr val="tx1"/>
                </a:solidFill>
              </a:rPr>
              <a:t> </a:t>
            </a:r>
            <a:r>
              <a:rPr lang="ru-RU" sz="1100" dirty="0" err="1">
                <a:solidFill>
                  <a:schemeClr val="tx1"/>
                </a:solidFill>
              </a:rPr>
              <a:t>тәулік</a:t>
            </a:r>
            <a:r>
              <a:rPr lang="ru-RU" sz="1100" dirty="0">
                <a:solidFill>
                  <a:schemeClr val="tx1"/>
                </a:solidFill>
              </a:rPr>
              <a:t> </a:t>
            </a:r>
            <a:r>
              <a:rPr lang="ru-RU" sz="1100" dirty="0" err="1">
                <a:solidFill>
                  <a:schemeClr val="tx1"/>
                </a:solidFill>
              </a:rPr>
              <a:t>бойы</a:t>
            </a:r>
            <a:r>
              <a:rPr lang="ru-RU" sz="1100" dirty="0">
                <a:solidFill>
                  <a:schemeClr val="tx1"/>
                </a:solidFill>
              </a:rPr>
              <a:t> </a:t>
            </a:r>
            <a:r>
              <a:rPr lang="ru-RU" sz="1100" dirty="0" err="1">
                <a:solidFill>
                  <a:schemeClr val="tx1"/>
                </a:solidFill>
              </a:rPr>
              <a:t>бақылау</a:t>
            </a:r>
            <a:r>
              <a:rPr lang="ru-RU" sz="1100" dirty="0">
                <a:solidFill>
                  <a:schemeClr val="tx1"/>
                </a:solidFill>
              </a:rPr>
              <a:t> </a:t>
            </a:r>
            <a:r>
              <a:rPr lang="ru-RU" sz="1100" dirty="0" err="1">
                <a:solidFill>
                  <a:schemeClr val="tx1"/>
                </a:solidFill>
              </a:rPr>
              <a:t>және</a:t>
            </a:r>
            <a:r>
              <a:rPr lang="ru-RU" sz="1100" dirty="0">
                <a:solidFill>
                  <a:schemeClr val="tx1"/>
                </a:solidFill>
              </a:rPr>
              <a:t> </a:t>
            </a:r>
            <a:r>
              <a:rPr lang="ru-RU" sz="1100" dirty="0" err="1">
                <a:solidFill>
                  <a:schemeClr val="tx1"/>
                </a:solidFill>
              </a:rPr>
              <a:t>талдау</a:t>
            </a:r>
            <a:r>
              <a:rPr lang="ru-RU" sz="1100" dirty="0">
                <a:solidFill>
                  <a:schemeClr val="tx1"/>
                </a:solidFill>
              </a:rPr>
              <a:t> (МИОР);</a:t>
            </a:r>
          </a:p>
          <a:p>
            <a:pPr>
              <a:defRPr/>
            </a:pPr>
            <a:r>
              <a:rPr lang="ru-RU" sz="1100" dirty="0">
                <a:solidFill>
                  <a:schemeClr val="tx1"/>
                </a:solidFill>
              </a:rPr>
              <a:t>■ </a:t>
            </a:r>
            <a:r>
              <a:rPr lang="ru-RU" sz="1100" dirty="0" err="1">
                <a:solidFill>
                  <a:schemeClr val="tx1"/>
                </a:solidFill>
              </a:rPr>
              <a:t>балаға</a:t>
            </a:r>
            <a:r>
              <a:rPr lang="ru-RU" sz="1100" dirty="0">
                <a:solidFill>
                  <a:schemeClr val="tx1"/>
                </a:solidFill>
              </a:rPr>
              <a:t> </a:t>
            </a:r>
            <a:r>
              <a:rPr lang="ru-RU" sz="1100" dirty="0" err="1">
                <a:solidFill>
                  <a:schemeClr val="tx1"/>
                </a:solidFill>
              </a:rPr>
              <a:t>қатысты</a:t>
            </a:r>
            <a:r>
              <a:rPr lang="ru-RU" sz="1100" dirty="0">
                <a:solidFill>
                  <a:schemeClr val="tx1"/>
                </a:solidFill>
              </a:rPr>
              <a:t> </a:t>
            </a:r>
            <a:r>
              <a:rPr lang="ru-RU" sz="1100" dirty="0" err="1">
                <a:solidFill>
                  <a:schemeClr val="tx1"/>
                </a:solidFill>
              </a:rPr>
              <a:t>зорлық-зомбылық</a:t>
            </a:r>
            <a:r>
              <a:rPr lang="ru-RU" sz="1100" dirty="0">
                <a:solidFill>
                  <a:schemeClr val="tx1"/>
                </a:solidFill>
              </a:rPr>
              <a:t> </a:t>
            </a:r>
            <a:r>
              <a:rPr lang="ru-RU" sz="1100" dirty="0" err="1">
                <a:solidFill>
                  <a:schemeClr val="tx1"/>
                </a:solidFill>
              </a:rPr>
              <a:t>фактісі</a:t>
            </a:r>
            <a:r>
              <a:rPr lang="ru-RU" sz="1100" dirty="0">
                <a:solidFill>
                  <a:schemeClr val="tx1"/>
                </a:solidFill>
              </a:rPr>
              <a:t> </a:t>
            </a:r>
            <a:r>
              <a:rPr lang="ru-RU" sz="1100" dirty="0" err="1">
                <a:solidFill>
                  <a:schemeClr val="tx1"/>
                </a:solidFill>
              </a:rPr>
              <a:t>туралы</a:t>
            </a:r>
            <a:r>
              <a:rPr lang="ru-RU" sz="1100" dirty="0">
                <a:solidFill>
                  <a:schemeClr val="tx1"/>
                </a:solidFill>
              </a:rPr>
              <a:t> </a:t>
            </a:r>
            <a:r>
              <a:rPr lang="ru-RU" sz="1100" dirty="0" err="1">
                <a:solidFill>
                  <a:schemeClr val="tx1"/>
                </a:solidFill>
              </a:rPr>
              <a:t>жарияланған</a:t>
            </a:r>
            <a:r>
              <a:rPr lang="ru-RU" sz="1100" dirty="0">
                <a:solidFill>
                  <a:schemeClr val="tx1"/>
                </a:solidFill>
              </a:rPr>
              <a:t> </a:t>
            </a:r>
            <a:r>
              <a:rPr lang="ru-RU" sz="1100" dirty="0" err="1">
                <a:solidFill>
                  <a:schemeClr val="tx1"/>
                </a:solidFill>
              </a:rPr>
              <a:t>әрбір</a:t>
            </a:r>
            <a:r>
              <a:rPr lang="ru-RU" sz="1100" dirty="0">
                <a:solidFill>
                  <a:schemeClr val="tx1"/>
                </a:solidFill>
              </a:rPr>
              <a:t> </a:t>
            </a:r>
            <a:r>
              <a:rPr lang="ru-RU" sz="1100" dirty="0" err="1">
                <a:solidFill>
                  <a:schemeClr val="tx1"/>
                </a:solidFill>
              </a:rPr>
              <a:t>ақпарат</a:t>
            </a:r>
            <a:r>
              <a:rPr lang="ru-RU" sz="1100" dirty="0">
                <a:solidFill>
                  <a:schemeClr val="tx1"/>
                </a:solidFill>
              </a:rPr>
              <a:t> </a:t>
            </a:r>
            <a:r>
              <a:rPr lang="ru-RU" sz="1100" dirty="0" err="1">
                <a:solidFill>
                  <a:schemeClr val="tx1"/>
                </a:solidFill>
              </a:rPr>
              <a:t>үшін</a:t>
            </a:r>
            <a:r>
              <a:rPr lang="ru-RU" sz="1100" dirty="0">
                <a:solidFill>
                  <a:schemeClr val="tx1"/>
                </a:solidFill>
              </a:rPr>
              <a:t> </a:t>
            </a:r>
            <a:r>
              <a:rPr lang="ru-RU" sz="1100" dirty="0" err="1">
                <a:solidFill>
                  <a:schemeClr val="tx1"/>
                </a:solidFill>
              </a:rPr>
              <a:t>депутаттың</a:t>
            </a:r>
            <a:r>
              <a:rPr lang="ru-RU" sz="1100" dirty="0">
                <a:solidFill>
                  <a:schemeClr val="tx1"/>
                </a:solidFill>
              </a:rPr>
              <a:t> </a:t>
            </a:r>
            <a:r>
              <a:rPr lang="ru-RU" sz="1100" dirty="0" err="1">
                <a:solidFill>
                  <a:schemeClr val="tx1"/>
                </a:solidFill>
              </a:rPr>
              <a:t>ресми</a:t>
            </a:r>
            <a:r>
              <a:rPr lang="ru-RU" sz="1100" dirty="0">
                <a:solidFill>
                  <a:schemeClr val="tx1"/>
                </a:solidFill>
              </a:rPr>
              <a:t> </a:t>
            </a:r>
            <a:r>
              <a:rPr lang="ru-RU" sz="1100" dirty="0" err="1">
                <a:solidFill>
                  <a:schemeClr val="tx1"/>
                </a:solidFill>
              </a:rPr>
              <a:t>өкіліне</a:t>
            </a:r>
            <a:r>
              <a:rPr lang="ru-RU" sz="1100" dirty="0">
                <a:solidFill>
                  <a:schemeClr val="tx1"/>
                </a:solidFill>
              </a:rPr>
              <a:t> </a:t>
            </a:r>
            <a:r>
              <a:rPr lang="ru-RU" sz="1100" dirty="0" err="1">
                <a:solidFill>
                  <a:schemeClr val="tx1"/>
                </a:solidFill>
              </a:rPr>
              <a:t>дереу</a:t>
            </a:r>
            <a:r>
              <a:rPr lang="ru-RU" sz="1100" dirty="0">
                <a:solidFill>
                  <a:schemeClr val="tx1"/>
                </a:solidFill>
              </a:rPr>
              <a:t> </a:t>
            </a:r>
            <a:r>
              <a:rPr lang="ru-RU" sz="1100" dirty="0" err="1">
                <a:solidFill>
                  <a:schemeClr val="tx1"/>
                </a:solidFill>
              </a:rPr>
              <a:t>хабарлау</a:t>
            </a:r>
            <a:r>
              <a:rPr lang="ru-RU" sz="1100" dirty="0">
                <a:solidFill>
                  <a:schemeClr val="tx1"/>
                </a:solidFill>
              </a:rPr>
              <a:t>;</a:t>
            </a:r>
          </a:p>
          <a:p>
            <a:pPr>
              <a:defRPr/>
            </a:pPr>
            <a:r>
              <a:rPr lang="ru-RU" sz="1100" dirty="0">
                <a:solidFill>
                  <a:schemeClr val="tx1"/>
                </a:solidFill>
              </a:rPr>
              <a:t>■ </a:t>
            </a:r>
            <a:r>
              <a:rPr lang="ru-RU" sz="1100" dirty="0" err="1">
                <a:solidFill>
                  <a:schemeClr val="tx1"/>
                </a:solidFill>
              </a:rPr>
              <a:t>зорлық-зомбылықтың</a:t>
            </a:r>
            <a:r>
              <a:rPr lang="ru-RU" sz="1100" dirty="0">
                <a:solidFill>
                  <a:schemeClr val="tx1"/>
                </a:solidFill>
              </a:rPr>
              <a:t> </a:t>
            </a:r>
            <a:r>
              <a:rPr lang="ru-RU" sz="1100" dirty="0" err="1">
                <a:solidFill>
                  <a:schemeClr val="tx1"/>
                </a:solidFill>
              </a:rPr>
              <a:t>жеке</a:t>
            </a:r>
            <a:r>
              <a:rPr lang="ru-RU" sz="1100" dirty="0">
                <a:solidFill>
                  <a:schemeClr val="tx1"/>
                </a:solidFill>
              </a:rPr>
              <a:t> </a:t>
            </a:r>
            <a:r>
              <a:rPr lang="ru-RU" sz="1100" dirty="0" err="1">
                <a:solidFill>
                  <a:schemeClr val="tx1"/>
                </a:solidFill>
              </a:rPr>
              <a:t>атышулы</a:t>
            </a:r>
            <a:r>
              <a:rPr lang="ru-RU" sz="1100" dirty="0">
                <a:solidFill>
                  <a:schemeClr val="tx1"/>
                </a:solidFill>
              </a:rPr>
              <a:t> </a:t>
            </a:r>
            <a:r>
              <a:rPr lang="ru-RU" sz="1100" dirty="0" err="1">
                <a:solidFill>
                  <a:schemeClr val="tx1"/>
                </a:solidFill>
              </a:rPr>
              <a:t>істері</a:t>
            </a:r>
            <a:r>
              <a:rPr lang="ru-RU" sz="1100" dirty="0">
                <a:solidFill>
                  <a:schemeClr val="tx1"/>
                </a:solidFill>
              </a:rPr>
              <a:t> </a:t>
            </a:r>
            <a:r>
              <a:rPr lang="ru-RU" sz="1100" dirty="0" err="1">
                <a:solidFill>
                  <a:schemeClr val="tx1"/>
                </a:solidFill>
              </a:rPr>
              <a:t>бойынша</a:t>
            </a:r>
            <a:r>
              <a:rPr lang="ru-RU" sz="1100" dirty="0">
                <a:solidFill>
                  <a:schemeClr val="tx1"/>
                </a:solidFill>
              </a:rPr>
              <a:t> 3 </a:t>
            </a:r>
            <a:r>
              <a:rPr lang="ru-RU" sz="1100" dirty="0" err="1">
                <a:solidFill>
                  <a:schemeClr val="tx1"/>
                </a:solidFill>
              </a:rPr>
              <a:t>сағаттан</a:t>
            </a:r>
            <a:r>
              <a:rPr lang="ru-RU" sz="1100" dirty="0">
                <a:solidFill>
                  <a:schemeClr val="tx1"/>
                </a:solidFill>
              </a:rPr>
              <a:t> </a:t>
            </a:r>
            <a:r>
              <a:rPr lang="ru-RU" sz="1100" dirty="0" err="1">
                <a:solidFill>
                  <a:schemeClr val="tx1"/>
                </a:solidFill>
              </a:rPr>
              <a:t>кешіктірмей</a:t>
            </a:r>
            <a:r>
              <a:rPr lang="ru-RU" sz="1100" dirty="0">
                <a:solidFill>
                  <a:schemeClr val="tx1"/>
                </a:solidFill>
              </a:rPr>
              <a:t>, БАҚ-та </a:t>
            </a:r>
            <a:r>
              <a:rPr lang="ru-RU" sz="1100" dirty="0" err="1">
                <a:solidFill>
                  <a:schemeClr val="tx1"/>
                </a:solidFill>
              </a:rPr>
              <a:t>барлық</a:t>
            </a:r>
            <a:r>
              <a:rPr lang="ru-RU" sz="1100" dirty="0">
                <a:solidFill>
                  <a:schemeClr val="tx1"/>
                </a:solidFill>
              </a:rPr>
              <a:t> </a:t>
            </a:r>
            <a:r>
              <a:rPr lang="ru-RU" sz="1100" dirty="0" err="1">
                <a:solidFill>
                  <a:schemeClr val="tx1"/>
                </a:solidFill>
              </a:rPr>
              <a:t>құрылымдар</a:t>
            </a:r>
            <a:r>
              <a:rPr lang="ru-RU" sz="1100" dirty="0">
                <a:solidFill>
                  <a:schemeClr val="tx1"/>
                </a:solidFill>
              </a:rPr>
              <a:t> (МП, ІІМ, </a:t>
            </a:r>
            <a:r>
              <a:rPr lang="ru-RU" sz="1100" dirty="0" err="1">
                <a:solidFill>
                  <a:schemeClr val="tx1"/>
                </a:solidFill>
              </a:rPr>
              <a:t>Денсаулық</a:t>
            </a:r>
            <a:r>
              <a:rPr lang="ru-RU" sz="1100" dirty="0">
                <a:solidFill>
                  <a:schemeClr val="tx1"/>
                </a:solidFill>
              </a:rPr>
              <a:t> </a:t>
            </a:r>
            <a:r>
              <a:rPr lang="ru-RU" sz="1100" dirty="0" err="1">
                <a:solidFill>
                  <a:schemeClr val="tx1"/>
                </a:solidFill>
              </a:rPr>
              <a:t>сақтау</a:t>
            </a:r>
            <a:r>
              <a:rPr lang="ru-RU" sz="1100" dirty="0">
                <a:solidFill>
                  <a:schemeClr val="tx1"/>
                </a:solidFill>
              </a:rPr>
              <a:t> </a:t>
            </a:r>
            <a:r>
              <a:rPr lang="ru-RU" sz="1100" dirty="0" err="1">
                <a:solidFill>
                  <a:schemeClr val="tx1"/>
                </a:solidFill>
              </a:rPr>
              <a:t>министрлігі</a:t>
            </a:r>
            <a:r>
              <a:rPr lang="ru-RU" sz="1100" dirty="0">
                <a:solidFill>
                  <a:schemeClr val="tx1"/>
                </a:solidFill>
              </a:rPr>
              <a:t>, МИОР, ІІМ) </a:t>
            </a:r>
            <a:r>
              <a:rPr lang="ru-RU" sz="1100" dirty="0" err="1">
                <a:solidFill>
                  <a:schemeClr val="tx1"/>
                </a:solidFill>
              </a:rPr>
              <a:t>ақпарат</a:t>
            </a:r>
            <a:r>
              <a:rPr lang="ru-RU" sz="1100" dirty="0">
                <a:solidFill>
                  <a:schemeClr val="tx1"/>
                </a:solidFill>
              </a:rPr>
              <a:t> </a:t>
            </a:r>
            <a:r>
              <a:rPr lang="ru-RU" sz="1100" dirty="0" err="1">
                <a:solidFill>
                  <a:schemeClr val="tx1"/>
                </a:solidFill>
              </a:rPr>
              <a:t>беретін</a:t>
            </a:r>
            <a:r>
              <a:rPr lang="ru-RU" sz="1100" dirty="0">
                <a:solidFill>
                  <a:schemeClr val="tx1"/>
                </a:solidFill>
              </a:rPr>
              <a:t> </a:t>
            </a:r>
            <a:r>
              <a:rPr lang="ru-RU" sz="1100" dirty="0" err="1">
                <a:solidFill>
                  <a:schemeClr val="tx1"/>
                </a:solidFill>
              </a:rPr>
              <a:t>депутаттың</a:t>
            </a:r>
            <a:r>
              <a:rPr lang="ru-RU" sz="1100" dirty="0">
                <a:solidFill>
                  <a:schemeClr val="tx1"/>
                </a:solidFill>
              </a:rPr>
              <a:t> </a:t>
            </a:r>
            <a:r>
              <a:rPr lang="ru-RU" sz="1100" dirty="0" err="1">
                <a:solidFill>
                  <a:schemeClr val="tx1"/>
                </a:solidFill>
              </a:rPr>
              <a:t>ресми</a:t>
            </a:r>
            <a:r>
              <a:rPr lang="ru-RU" sz="1100" dirty="0">
                <a:solidFill>
                  <a:schemeClr val="tx1"/>
                </a:solidFill>
              </a:rPr>
              <a:t> </a:t>
            </a:r>
            <a:r>
              <a:rPr lang="ru-RU" sz="1100" dirty="0" err="1">
                <a:solidFill>
                  <a:schemeClr val="tx1"/>
                </a:solidFill>
              </a:rPr>
              <a:t>өкілі</a:t>
            </a:r>
            <a:r>
              <a:rPr lang="ru-RU" sz="1100" dirty="0">
                <a:solidFill>
                  <a:schemeClr val="tx1"/>
                </a:solidFill>
              </a:rPr>
              <a:t>. .</a:t>
            </a:r>
            <a:endParaRPr dirty="0">
              <a:solidFill>
                <a:schemeClr val="tx1"/>
              </a:solidFill>
            </a:endParaRPr>
          </a:p>
        </p:txBody>
      </p:sp>
      <p:pic>
        <p:nvPicPr>
          <p:cNvPr id="12" name="Google Shape;292;p35" descr="03.png"/>
          <p:cNvPicPr/>
          <p:nvPr/>
        </p:nvPicPr>
        <p:blipFill>
          <a:blip r:embed="rId2">
            <a:alphaModFix/>
          </a:blip>
          <a:stretch/>
        </p:blipFill>
        <p:spPr bwMode="auto">
          <a:xfrm>
            <a:off x="7177621" y="793496"/>
            <a:ext cx="1200363" cy="784282"/>
          </a:xfrm>
          <a:prstGeom prst="rect">
            <a:avLst/>
          </a:prstGeom>
          <a:noFill/>
          <a:ln>
            <a:noFill/>
          </a:ln>
        </p:spPr>
      </p:pic>
      <p:pic>
        <p:nvPicPr>
          <p:cNvPr id="13" name="Google Shape;293;p35" descr="02.png"/>
          <p:cNvPicPr/>
          <p:nvPr/>
        </p:nvPicPr>
        <p:blipFill>
          <a:blip r:embed="rId3">
            <a:alphaModFix/>
          </a:blip>
          <a:stretch/>
        </p:blipFill>
        <p:spPr bwMode="auto">
          <a:xfrm>
            <a:off x="9562209" y="802426"/>
            <a:ext cx="1336934" cy="754715"/>
          </a:xfrm>
          <a:prstGeom prst="rect">
            <a:avLst/>
          </a:prstGeom>
          <a:noFill/>
          <a:ln>
            <a:noFill/>
          </a:ln>
        </p:spPr>
      </p:pic>
      <p:pic>
        <p:nvPicPr>
          <p:cNvPr id="14" name="Google Shape;233;p32"/>
          <p:cNvPicPr/>
          <p:nvPr/>
        </p:nvPicPr>
        <p:blipFill>
          <a:blip r:embed="rId4">
            <a:alphaModFix/>
          </a:blip>
          <a:srcRect r="84540" b="55052"/>
          <a:stretch/>
        </p:blipFill>
        <p:spPr bwMode="auto">
          <a:xfrm>
            <a:off x="1854577" y="740543"/>
            <a:ext cx="988940" cy="897148"/>
          </a:xfrm>
          <a:prstGeom prst="rect">
            <a:avLst/>
          </a:prstGeom>
          <a:noFill/>
          <a:ln>
            <a:noFill/>
          </a:ln>
        </p:spPr>
      </p:pic>
      <p:pic>
        <p:nvPicPr>
          <p:cNvPr id="15" name="Google Shape;264;p34"/>
          <p:cNvPicPr/>
          <p:nvPr/>
        </p:nvPicPr>
        <p:blipFill>
          <a:blip r:embed="rId5">
            <a:alphaModFix/>
          </a:blip>
          <a:stretch/>
        </p:blipFill>
        <p:spPr bwMode="auto">
          <a:xfrm>
            <a:off x="3546478" y="802425"/>
            <a:ext cx="1310051" cy="853911"/>
          </a:xfrm>
          <a:prstGeom prst="rect">
            <a:avLst/>
          </a:prstGeom>
          <a:noFill/>
          <a:ln>
            <a:noFill/>
          </a:ln>
        </p:spPr>
      </p:pic>
      <p:sp>
        <p:nvSpPr>
          <p:cNvPr id="16" name="TextBox 19"/>
          <p:cNvSpPr>
            <a:spLocks/>
          </p:cNvSpPr>
          <p:nvPr/>
        </p:nvSpPr>
        <p:spPr bwMode="auto">
          <a:xfrm>
            <a:off x="3004815" y="577152"/>
            <a:ext cx="404842" cy="707886"/>
          </a:xfrm>
          <a:prstGeom prst="rect">
            <a:avLst/>
          </a:prstGeom>
          <a:noFill/>
        </p:spPr>
        <p:txBody>
          <a:bodyPr wrap="square" rtlCol="0">
            <a:spAutoFit/>
          </a:bodyPr>
          <a:lstStyle/>
          <a:p>
            <a:pPr>
              <a:defRPr/>
            </a:pPr>
            <a:r>
              <a:rPr lang="ru-RU" sz="4000" b="1">
                <a:solidFill>
                  <a:srgbClr val="002060"/>
                </a:solidFill>
              </a:rPr>
              <a:t>1</a:t>
            </a:r>
            <a:endParaRPr/>
          </a:p>
        </p:txBody>
      </p:sp>
      <p:sp>
        <p:nvSpPr>
          <p:cNvPr id="17" name="Стрелка вправо 21"/>
          <p:cNvSpPr/>
          <p:nvPr/>
        </p:nvSpPr>
        <p:spPr bwMode="auto">
          <a:xfrm rot="5400000">
            <a:off x="3095611" y="1304156"/>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8" name="Стрелка вправо 51"/>
          <p:cNvSpPr/>
          <p:nvPr/>
        </p:nvSpPr>
        <p:spPr bwMode="auto">
          <a:xfrm rot="5400000">
            <a:off x="3108853" y="3846516"/>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19" name="Рисунок 22"/>
          <p:cNvPicPr>
            <a:picLocks noChangeAspect="1"/>
          </p:cNvPicPr>
          <p:nvPr/>
        </p:nvPicPr>
        <p:blipFill>
          <a:blip r:embed="rId6"/>
          <a:stretch/>
        </p:blipFill>
        <p:spPr bwMode="auto">
          <a:xfrm>
            <a:off x="1892014" y="3417670"/>
            <a:ext cx="951503" cy="761553"/>
          </a:xfrm>
          <a:prstGeom prst="rect">
            <a:avLst/>
          </a:prstGeom>
        </p:spPr>
      </p:pic>
      <p:pic>
        <p:nvPicPr>
          <p:cNvPr id="20" name="Рисунок 23"/>
          <p:cNvPicPr>
            <a:picLocks noChangeAspect="1"/>
          </p:cNvPicPr>
          <p:nvPr/>
        </p:nvPicPr>
        <p:blipFill>
          <a:blip r:embed="rId7"/>
          <a:stretch/>
        </p:blipFill>
        <p:spPr bwMode="auto">
          <a:xfrm>
            <a:off x="3694210" y="3339290"/>
            <a:ext cx="974427" cy="838360"/>
          </a:xfrm>
          <a:prstGeom prst="rect">
            <a:avLst/>
          </a:prstGeom>
        </p:spPr>
      </p:pic>
      <p:cxnSp>
        <p:nvCxnSpPr>
          <p:cNvPr id="21" name="Прямая соединительная линия 33"/>
          <p:cNvCxnSpPr>
            <a:cxnSpLocks/>
          </p:cNvCxnSpPr>
          <p:nvPr/>
        </p:nvCxnSpPr>
        <p:spPr bwMode="auto">
          <a:xfrm>
            <a:off x="475986" y="3143343"/>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54"/>
          <p:cNvCxnSpPr>
            <a:cxnSpLocks/>
          </p:cNvCxnSpPr>
          <p:nvPr/>
        </p:nvCxnSpPr>
        <p:spPr bwMode="auto">
          <a:xfrm>
            <a:off x="6284165" y="3143343"/>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55"/>
          <p:cNvCxnSpPr>
            <a:cxnSpLocks/>
          </p:cNvCxnSpPr>
          <p:nvPr/>
        </p:nvCxnSpPr>
        <p:spPr bwMode="auto">
          <a:xfrm>
            <a:off x="475986" y="6046997"/>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56"/>
          <p:cNvCxnSpPr>
            <a:cxnSpLocks/>
          </p:cNvCxnSpPr>
          <p:nvPr/>
        </p:nvCxnSpPr>
        <p:spPr bwMode="auto">
          <a:xfrm>
            <a:off x="6358813" y="6041542"/>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25" name="Рисунок 61"/>
          <p:cNvPicPr>
            <a:picLocks noChangeAspect="1"/>
          </p:cNvPicPr>
          <p:nvPr/>
        </p:nvPicPr>
        <p:blipFill>
          <a:blip r:embed="rId8"/>
          <a:stretch/>
        </p:blipFill>
        <p:spPr bwMode="auto">
          <a:xfrm>
            <a:off x="7554983" y="3327700"/>
            <a:ext cx="1010520" cy="849950"/>
          </a:xfrm>
          <a:prstGeom prst="rect">
            <a:avLst/>
          </a:prstGeom>
        </p:spPr>
      </p:pic>
      <p:pic>
        <p:nvPicPr>
          <p:cNvPr id="26" name="Рисунок 62"/>
          <p:cNvPicPr>
            <a:picLocks noChangeAspect="1"/>
          </p:cNvPicPr>
          <p:nvPr/>
        </p:nvPicPr>
        <p:blipFill>
          <a:blip r:embed="rId9"/>
          <a:stretch/>
        </p:blipFill>
        <p:spPr bwMode="auto">
          <a:xfrm>
            <a:off x="9669321" y="3291048"/>
            <a:ext cx="704500" cy="830423"/>
          </a:xfrm>
          <a:prstGeom prst="rect">
            <a:avLst/>
          </a:prstGeom>
        </p:spPr>
      </p:pic>
      <p:pic>
        <p:nvPicPr>
          <p:cNvPr id="27" name="Google Shape;234;p32"/>
          <p:cNvPicPr/>
          <p:nvPr/>
        </p:nvPicPr>
        <p:blipFill>
          <a:blip r:embed="rId10">
            <a:alphaModFix/>
          </a:blip>
          <a:stretch/>
        </p:blipFill>
        <p:spPr bwMode="auto">
          <a:xfrm>
            <a:off x="1892014" y="6618819"/>
            <a:ext cx="1061953" cy="830066"/>
          </a:xfrm>
          <a:prstGeom prst="rect">
            <a:avLst/>
          </a:prstGeom>
          <a:noFill/>
          <a:ln>
            <a:noFill/>
          </a:ln>
        </p:spPr>
      </p:pic>
      <p:pic>
        <p:nvPicPr>
          <p:cNvPr id="28" name="Google Shape;190;p29"/>
          <p:cNvPicPr/>
          <p:nvPr/>
        </p:nvPicPr>
        <p:blipFill>
          <a:blip r:embed="rId11">
            <a:alphaModFix/>
          </a:blip>
          <a:stretch/>
        </p:blipFill>
        <p:spPr bwMode="auto">
          <a:xfrm>
            <a:off x="554394" y="6543815"/>
            <a:ext cx="794161" cy="905070"/>
          </a:xfrm>
          <a:prstGeom prst="rect">
            <a:avLst/>
          </a:prstGeom>
          <a:noFill/>
          <a:ln>
            <a:noFill/>
          </a:ln>
        </p:spPr>
      </p:pic>
      <p:sp>
        <p:nvSpPr>
          <p:cNvPr id="29" name="Стрелка вправо 65"/>
          <p:cNvSpPr/>
          <p:nvPr/>
        </p:nvSpPr>
        <p:spPr bwMode="auto">
          <a:xfrm>
            <a:off x="1466710" y="6761413"/>
            <a:ext cx="307148" cy="358265"/>
          </a:xfrm>
          <a:prstGeom prst="rightArrow">
            <a:avLst>
              <a:gd name="adj1" fmla="val 5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0" name="Прямоугольник 5"/>
          <p:cNvSpPr/>
          <p:nvPr/>
        </p:nvSpPr>
        <p:spPr bwMode="auto">
          <a:xfrm>
            <a:off x="2938460" y="999390"/>
            <a:ext cx="1050288" cy="400110"/>
          </a:xfrm>
          <a:prstGeom prst="rect">
            <a:avLst/>
          </a:prstGeom>
        </p:spPr>
        <p:txBody>
          <a:bodyPr wrap="none">
            <a:spAutoFit/>
          </a:bodyPr>
          <a:lstStyle/>
          <a:p>
            <a:pPr lvl="0">
              <a:defRPr/>
            </a:pPr>
            <a:r>
              <a:rPr lang="kk-KZ" sz="2000" b="1" dirty="0" smtClean="0">
                <a:solidFill>
                  <a:srgbClr val="002060"/>
                </a:solidFill>
              </a:rPr>
              <a:t>Қадам </a:t>
            </a:r>
            <a:endParaRPr lang="ru-RU" sz="2000" b="1" dirty="0">
              <a:solidFill>
                <a:srgbClr val="002060"/>
              </a:solidFill>
              <a:latin typeface="Arial"/>
              <a:cs typeface="Arial"/>
            </a:endParaRPr>
          </a:p>
        </p:txBody>
      </p:sp>
      <p:sp>
        <p:nvSpPr>
          <p:cNvPr id="31" name="TextBox 34"/>
          <p:cNvSpPr>
            <a:spLocks/>
          </p:cNvSpPr>
          <p:nvPr/>
        </p:nvSpPr>
        <p:spPr bwMode="auto">
          <a:xfrm>
            <a:off x="3026873" y="3118181"/>
            <a:ext cx="404842" cy="707886"/>
          </a:xfrm>
          <a:prstGeom prst="rect">
            <a:avLst/>
          </a:prstGeom>
          <a:noFill/>
        </p:spPr>
        <p:txBody>
          <a:bodyPr wrap="square" rtlCol="0">
            <a:spAutoFit/>
          </a:bodyPr>
          <a:lstStyle/>
          <a:p>
            <a:pPr>
              <a:defRPr/>
            </a:pPr>
            <a:r>
              <a:rPr lang="ru-RU" sz="4000" b="1">
                <a:solidFill>
                  <a:srgbClr val="002060"/>
                </a:solidFill>
              </a:rPr>
              <a:t>2</a:t>
            </a:r>
            <a:endParaRPr/>
          </a:p>
        </p:txBody>
      </p:sp>
      <p:sp>
        <p:nvSpPr>
          <p:cNvPr id="32" name="Прямоугольник 36"/>
          <p:cNvSpPr/>
          <p:nvPr/>
        </p:nvSpPr>
        <p:spPr bwMode="auto">
          <a:xfrm>
            <a:off x="2960518" y="3540419"/>
            <a:ext cx="1050288" cy="400110"/>
          </a:xfrm>
          <a:prstGeom prst="rect">
            <a:avLst/>
          </a:prstGeom>
        </p:spPr>
        <p:txBody>
          <a:bodyPr wrap="none">
            <a:spAutoFit/>
          </a:bodyPr>
          <a:lstStyle/>
          <a:p>
            <a:pPr lvl="0">
              <a:defRPr/>
            </a:pPr>
            <a:r>
              <a:rPr lang="kk-KZ" sz="2000" b="1" dirty="0" smtClean="0">
                <a:solidFill>
                  <a:srgbClr val="002060"/>
                </a:solidFill>
              </a:rPr>
              <a:t>Қадам </a:t>
            </a:r>
            <a:endParaRPr lang="ru-RU" sz="2000" b="1" dirty="0">
              <a:solidFill>
                <a:srgbClr val="002060"/>
              </a:solidFill>
              <a:latin typeface="Arial"/>
              <a:cs typeface="Arial"/>
            </a:endParaRPr>
          </a:p>
        </p:txBody>
      </p:sp>
      <p:sp>
        <p:nvSpPr>
          <p:cNvPr id="33" name="Стрелка вправо 37"/>
          <p:cNvSpPr/>
          <p:nvPr/>
        </p:nvSpPr>
        <p:spPr bwMode="auto">
          <a:xfrm rot="5400000">
            <a:off x="8873885" y="3857907"/>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4" name="TextBox 38"/>
          <p:cNvSpPr>
            <a:spLocks/>
          </p:cNvSpPr>
          <p:nvPr/>
        </p:nvSpPr>
        <p:spPr bwMode="auto">
          <a:xfrm>
            <a:off x="8791905" y="3129572"/>
            <a:ext cx="404842" cy="707886"/>
          </a:xfrm>
          <a:prstGeom prst="rect">
            <a:avLst/>
          </a:prstGeom>
          <a:noFill/>
        </p:spPr>
        <p:txBody>
          <a:bodyPr wrap="square" rtlCol="0">
            <a:spAutoFit/>
          </a:bodyPr>
          <a:lstStyle/>
          <a:p>
            <a:pPr>
              <a:defRPr/>
            </a:pPr>
            <a:r>
              <a:rPr lang="ru-RU" sz="4000" b="1">
                <a:solidFill>
                  <a:srgbClr val="002060"/>
                </a:solidFill>
              </a:rPr>
              <a:t>4</a:t>
            </a:r>
            <a:endParaRPr/>
          </a:p>
        </p:txBody>
      </p:sp>
      <p:sp>
        <p:nvSpPr>
          <p:cNvPr id="35" name="Прямоугольник 39"/>
          <p:cNvSpPr/>
          <p:nvPr/>
        </p:nvSpPr>
        <p:spPr bwMode="auto">
          <a:xfrm>
            <a:off x="8725550" y="3551810"/>
            <a:ext cx="1050288" cy="400110"/>
          </a:xfrm>
          <a:prstGeom prst="rect">
            <a:avLst/>
          </a:prstGeom>
        </p:spPr>
        <p:txBody>
          <a:bodyPr wrap="none">
            <a:spAutoFit/>
          </a:bodyPr>
          <a:lstStyle/>
          <a:p>
            <a:pPr lvl="0">
              <a:defRPr/>
            </a:pPr>
            <a:r>
              <a:rPr lang="kk-KZ" sz="2000" b="1" dirty="0" smtClean="0">
                <a:solidFill>
                  <a:srgbClr val="002060"/>
                </a:solidFill>
              </a:rPr>
              <a:t>Қадам </a:t>
            </a:r>
            <a:endParaRPr lang="ru-RU" sz="2000" b="1" dirty="0">
              <a:solidFill>
                <a:srgbClr val="002060"/>
              </a:solidFill>
              <a:latin typeface="Arial"/>
              <a:cs typeface="Arial"/>
            </a:endParaRPr>
          </a:p>
        </p:txBody>
      </p:sp>
      <p:sp>
        <p:nvSpPr>
          <p:cNvPr id="36" name="Стрелка вправо 40"/>
          <p:cNvSpPr/>
          <p:nvPr/>
        </p:nvSpPr>
        <p:spPr bwMode="auto">
          <a:xfrm rot="5400000">
            <a:off x="8817463" y="1296354"/>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7" name="TextBox 41"/>
          <p:cNvSpPr>
            <a:spLocks/>
          </p:cNvSpPr>
          <p:nvPr/>
        </p:nvSpPr>
        <p:spPr bwMode="auto">
          <a:xfrm>
            <a:off x="8735483" y="568019"/>
            <a:ext cx="404842" cy="707886"/>
          </a:xfrm>
          <a:prstGeom prst="rect">
            <a:avLst/>
          </a:prstGeom>
          <a:noFill/>
        </p:spPr>
        <p:txBody>
          <a:bodyPr wrap="square" rtlCol="0">
            <a:spAutoFit/>
          </a:bodyPr>
          <a:lstStyle/>
          <a:p>
            <a:pPr>
              <a:defRPr/>
            </a:pPr>
            <a:r>
              <a:rPr lang="ru-RU" sz="4000" b="1">
                <a:solidFill>
                  <a:srgbClr val="002060"/>
                </a:solidFill>
              </a:rPr>
              <a:t>3</a:t>
            </a:r>
            <a:endParaRPr/>
          </a:p>
        </p:txBody>
      </p:sp>
      <p:sp>
        <p:nvSpPr>
          <p:cNvPr id="38" name="Прямоугольник 43"/>
          <p:cNvSpPr/>
          <p:nvPr/>
        </p:nvSpPr>
        <p:spPr bwMode="auto">
          <a:xfrm>
            <a:off x="8669128" y="990257"/>
            <a:ext cx="1050288" cy="400110"/>
          </a:xfrm>
          <a:prstGeom prst="rect">
            <a:avLst/>
          </a:prstGeom>
        </p:spPr>
        <p:txBody>
          <a:bodyPr wrap="none">
            <a:spAutoFit/>
          </a:bodyPr>
          <a:lstStyle/>
          <a:p>
            <a:pPr lvl="0">
              <a:defRPr/>
            </a:pPr>
            <a:r>
              <a:rPr lang="kk-KZ" sz="2000" b="1" dirty="0" smtClean="0">
                <a:solidFill>
                  <a:srgbClr val="002060"/>
                </a:solidFill>
              </a:rPr>
              <a:t>Қадам </a:t>
            </a:r>
            <a:endParaRPr lang="ru-RU" sz="2000" b="1" dirty="0">
              <a:solidFill>
                <a:srgbClr val="002060"/>
              </a:solidFill>
              <a:latin typeface="Arial"/>
              <a:cs typeface="Arial"/>
            </a:endParaRPr>
          </a:p>
        </p:txBody>
      </p:sp>
      <p:sp>
        <p:nvSpPr>
          <p:cNvPr id="2" name="Прямоугольник 1"/>
          <p:cNvSpPr/>
          <p:nvPr/>
        </p:nvSpPr>
        <p:spPr>
          <a:xfrm>
            <a:off x="405606" y="1562642"/>
            <a:ext cx="5757758" cy="1600438"/>
          </a:xfrm>
          <a:prstGeom prst="rect">
            <a:avLst/>
          </a:prstGeom>
        </p:spPr>
        <p:txBody>
          <a:bodyPr wrap="square">
            <a:spAutoFit/>
          </a:bodyPr>
          <a:lstStyle/>
          <a:p>
            <a:r>
              <a:rPr lang="ru-RU" dirty="0" err="1"/>
              <a:t>балалардың</a:t>
            </a:r>
            <a:r>
              <a:rPr lang="ru-RU" dirty="0"/>
              <a:t> </a:t>
            </a:r>
            <a:r>
              <a:rPr lang="ru-RU" dirty="0" err="1"/>
              <a:t>жағдайына</a:t>
            </a:r>
            <a:r>
              <a:rPr lang="ru-RU" dirty="0"/>
              <a:t> </a:t>
            </a:r>
            <a:r>
              <a:rPr lang="ru-RU" dirty="0" err="1"/>
              <a:t>үздіксіз</a:t>
            </a:r>
            <a:r>
              <a:rPr lang="ru-RU" dirty="0"/>
              <a:t> мониторинг </a:t>
            </a:r>
            <a:r>
              <a:rPr lang="ru-RU" dirty="0" err="1"/>
              <a:t>жүргізу</a:t>
            </a:r>
            <a:r>
              <a:rPr lang="ru-RU" dirty="0"/>
              <a:t> </a:t>
            </a:r>
            <a:r>
              <a:rPr lang="ru-RU" dirty="0" err="1"/>
              <a:t>және</a:t>
            </a:r>
            <a:r>
              <a:rPr lang="ru-RU" dirty="0"/>
              <a:t> </a:t>
            </a:r>
            <a:r>
              <a:rPr lang="ru-RU" dirty="0" err="1"/>
              <a:t>зорлық-зомбылық</a:t>
            </a:r>
            <a:r>
              <a:rPr lang="ru-RU" dirty="0"/>
              <a:t> </a:t>
            </a:r>
            <a:r>
              <a:rPr lang="ru-RU" dirty="0" err="1"/>
              <a:t>фактілерін</a:t>
            </a:r>
            <a:r>
              <a:rPr lang="ru-RU" dirty="0"/>
              <a:t> </a:t>
            </a:r>
            <a:r>
              <a:rPr lang="ru-RU" dirty="0" err="1"/>
              <a:t>анықтау</a:t>
            </a:r>
            <a:r>
              <a:rPr lang="ru-RU" dirty="0"/>
              <a:t> (БАҚ </a:t>
            </a:r>
            <a:r>
              <a:rPr lang="ru-RU" dirty="0" err="1"/>
              <a:t>мониторингі</a:t>
            </a:r>
            <a:r>
              <a:rPr lang="ru-RU" dirty="0"/>
              <a:t>, </a:t>
            </a:r>
            <a:r>
              <a:rPr lang="ru-RU" dirty="0" err="1"/>
              <a:t>патронаттық</a:t>
            </a:r>
            <a:r>
              <a:rPr lang="ru-RU" dirty="0"/>
              <a:t> </a:t>
            </a:r>
            <a:r>
              <a:rPr lang="ru-RU" dirty="0" err="1"/>
              <a:t>сапарлар</a:t>
            </a:r>
            <a:r>
              <a:rPr lang="ru-RU" dirty="0"/>
              <a:t>, </a:t>
            </a:r>
            <a:r>
              <a:rPr lang="ru-RU" dirty="0" err="1"/>
              <a:t>рейдтер</a:t>
            </a:r>
            <a:r>
              <a:rPr lang="ru-RU" dirty="0"/>
              <a:t>, </a:t>
            </a:r>
            <a:r>
              <a:rPr lang="ru-RU" dirty="0" err="1"/>
              <a:t>азаматтардың</a:t>
            </a:r>
            <a:r>
              <a:rPr lang="ru-RU" dirty="0"/>
              <a:t> </a:t>
            </a:r>
            <a:r>
              <a:rPr lang="ru-RU" dirty="0" err="1"/>
              <a:t>өтініштерін</a:t>
            </a:r>
            <a:r>
              <a:rPr lang="ru-RU" dirty="0"/>
              <a:t> </a:t>
            </a:r>
            <a:r>
              <a:rPr lang="ru-RU" dirty="0" err="1"/>
              <a:t>қабылдау</a:t>
            </a:r>
            <a:r>
              <a:rPr lang="ru-RU" dirty="0"/>
              <a:t> </a:t>
            </a:r>
            <a:r>
              <a:rPr lang="ru-RU" dirty="0" err="1"/>
              <a:t>және</a:t>
            </a:r>
            <a:r>
              <a:rPr lang="ru-RU" dirty="0"/>
              <a:t> </a:t>
            </a:r>
            <a:r>
              <a:rPr lang="ru-RU" dirty="0" err="1"/>
              <a:t>қарау</a:t>
            </a:r>
            <a:r>
              <a:rPr lang="ru-RU" dirty="0"/>
              <a:t> </a:t>
            </a:r>
            <a:r>
              <a:rPr lang="ru-RU" dirty="0" err="1"/>
              <a:t>және</a:t>
            </a:r>
            <a:r>
              <a:rPr lang="ru-RU" dirty="0"/>
              <a:t> </a:t>
            </a:r>
            <a:r>
              <a:rPr lang="ru-RU" dirty="0" err="1"/>
              <a:t>т.б</a:t>
            </a:r>
            <a:r>
              <a:rPr lang="ru-RU" dirty="0"/>
              <a:t>.) ОСЗ). </a:t>
            </a:r>
            <a:r>
              <a:rPr lang="ru-RU" dirty="0" err="1"/>
              <a:t>Балаларға</a:t>
            </a:r>
            <a:r>
              <a:rPr lang="ru-RU" dirty="0"/>
              <a:t> </a:t>
            </a:r>
            <a:r>
              <a:rPr lang="ru-RU" dirty="0" err="1"/>
              <a:t>қатысты</a:t>
            </a:r>
            <a:r>
              <a:rPr lang="ru-RU" dirty="0"/>
              <a:t> </a:t>
            </a:r>
            <a:r>
              <a:rPr lang="ru-RU" dirty="0" err="1"/>
              <a:t>зорлық-зомбылық</a:t>
            </a:r>
            <a:r>
              <a:rPr lang="ru-RU" dirty="0"/>
              <a:t> </a:t>
            </a:r>
            <a:r>
              <a:rPr lang="ru-RU" dirty="0" err="1"/>
              <a:t>фактілеріне</a:t>
            </a:r>
            <a:r>
              <a:rPr lang="ru-RU" dirty="0"/>
              <a:t> </a:t>
            </a:r>
            <a:r>
              <a:rPr lang="ru-RU" dirty="0" err="1"/>
              <a:t>жедел</a:t>
            </a:r>
            <a:r>
              <a:rPr lang="ru-RU" dirty="0"/>
              <a:t> </a:t>
            </a:r>
            <a:r>
              <a:rPr lang="ru-RU" dirty="0" err="1"/>
              <a:t>ден</a:t>
            </a:r>
            <a:r>
              <a:rPr lang="ru-RU" dirty="0"/>
              <a:t> </a:t>
            </a:r>
            <a:r>
              <a:rPr lang="ru-RU" dirty="0" err="1"/>
              <a:t>қою</a:t>
            </a:r>
            <a:r>
              <a:rPr lang="ru-RU" dirty="0"/>
              <a:t> </a:t>
            </a:r>
            <a:r>
              <a:rPr lang="ru-RU" dirty="0" err="1"/>
              <a:t>жөніндегі</a:t>
            </a:r>
            <a:r>
              <a:rPr lang="ru-RU" dirty="0"/>
              <a:t> </a:t>
            </a:r>
            <a:r>
              <a:rPr lang="ru-RU" dirty="0" err="1"/>
              <a:t>жұмыс</a:t>
            </a:r>
            <a:r>
              <a:rPr lang="ru-RU" dirty="0"/>
              <a:t> органы </a:t>
            </a:r>
            <a:r>
              <a:rPr lang="ru-RU" dirty="0" err="1"/>
              <a:t>Қазақстан</a:t>
            </a:r>
            <a:r>
              <a:rPr lang="ru-RU" dirty="0"/>
              <a:t> </a:t>
            </a:r>
            <a:r>
              <a:rPr lang="ru-RU" dirty="0" err="1"/>
              <a:t>Республикасының</a:t>
            </a:r>
            <a:r>
              <a:rPr lang="ru-RU" dirty="0"/>
              <a:t> </a:t>
            </a:r>
            <a:r>
              <a:rPr lang="ru-RU" dirty="0" err="1"/>
              <a:t>Білім</a:t>
            </a:r>
            <a:r>
              <a:rPr lang="ru-RU" dirty="0"/>
              <a:t> </a:t>
            </a:r>
            <a:r>
              <a:rPr lang="ru-RU" dirty="0" err="1"/>
              <a:t>министрлігі</a:t>
            </a:r>
            <a:r>
              <a:rPr lang="ru-RU" dirty="0"/>
              <a:t> (ҚР </a:t>
            </a:r>
            <a:r>
              <a:rPr lang="ru-RU" dirty="0" err="1"/>
              <a:t>Білім</a:t>
            </a:r>
            <a:r>
              <a:rPr lang="ru-RU" dirty="0"/>
              <a:t> </a:t>
            </a:r>
            <a:r>
              <a:rPr lang="ru-RU" dirty="0" err="1"/>
              <a:t>министрлігі</a:t>
            </a:r>
            <a:r>
              <a:rPr lang="ru-RU" dirty="0"/>
              <a:t>) </a:t>
            </a:r>
            <a:r>
              <a:rPr lang="ru-RU" dirty="0" err="1"/>
              <a:t>болып</a:t>
            </a:r>
            <a:r>
              <a:rPr lang="ru-RU" dirty="0"/>
              <a:t> </a:t>
            </a:r>
            <a:r>
              <a:rPr lang="ru-RU" dirty="0" err="1"/>
              <a:t>табылады</a:t>
            </a:r>
            <a:r>
              <a:rPr lang="ru-RU" dirty="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84;g1bc6e687a7d_0_0"/>
          <p:cNvSpPr/>
          <p:nvPr/>
        </p:nvSpPr>
        <p:spPr bwMode="auto">
          <a:xfrm>
            <a:off x="0" y="2552475"/>
            <a:ext cx="12239700" cy="28941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85;g1bc6e687a7d_0_0"/>
          <p:cNvSpPr/>
          <p:nvPr/>
        </p:nvSpPr>
        <p:spPr bwMode="auto">
          <a:xfrm>
            <a:off x="208100" y="4634375"/>
            <a:ext cx="11756100" cy="570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86;g1bc6e687a7d_0_0"/>
          <p:cNvSpPr/>
          <p:nvPr/>
        </p:nvSpPr>
        <p:spPr bwMode="auto">
          <a:xfrm>
            <a:off x="208100" y="3906298"/>
            <a:ext cx="11756100" cy="570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grpSp>
        <p:nvGrpSpPr>
          <p:cNvPr id="7" name="Google Shape;87;g1bc6e687a7d_0_0"/>
          <p:cNvGrpSpPr/>
          <p:nvPr/>
        </p:nvGrpSpPr>
        <p:grpSpPr bwMode="auto">
          <a:xfrm>
            <a:off x="193790" y="3596149"/>
            <a:ext cx="588055" cy="882852"/>
            <a:chOff x="10278625" y="4626425"/>
            <a:chExt cx="908474" cy="1363900"/>
          </a:xfrm>
        </p:grpSpPr>
        <p:pic>
          <p:nvPicPr>
            <p:cNvPr id="8" name="Google Shape;88;g1bc6e687a7d_0_0"/>
            <p:cNvPicPr/>
            <p:nvPr/>
          </p:nvPicPr>
          <p:blipFill>
            <a:blip r:embed="rId2">
              <a:alphaModFix/>
            </a:blip>
            <a:srcRect l="-3904" r="55276" b="52812"/>
            <a:stretch/>
          </p:blipFill>
          <p:spPr bwMode="auto">
            <a:xfrm>
              <a:off x="10278625" y="4813121"/>
              <a:ext cx="908474" cy="1177204"/>
            </a:xfrm>
            <a:prstGeom prst="rect">
              <a:avLst/>
            </a:prstGeom>
            <a:noFill/>
            <a:ln>
              <a:noFill/>
            </a:ln>
          </p:spPr>
        </p:pic>
        <p:sp>
          <p:nvSpPr>
            <p:cNvPr id="9" name="Google Shape;89;g1bc6e687a7d_0_0"/>
            <p:cNvSpPr/>
            <p:nvPr/>
          </p:nvSpPr>
          <p:spPr bwMode="auto">
            <a:xfrm>
              <a:off x="10317375" y="4626425"/>
              <a:ext cx="408300" cy="584700"/>
            </a:xfrm>
            <a:prstGeom prst="ellipse">
              <a:avLst/>
            </a:prstGeom>
            <a:solidFill>
              <a:schemeClr val="lt1"/>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sp>
        <p:nvSpPr>
          <p:cNvPr id="10" name="Google Shape;90;g1bc6e687a7d_0_0"/>
          <p:cNvSpPr/>
          <p:nvPr/>
        </p:nvSpPr>
        <p:spPr bwMode="auto">
          <a:xfrm>
            <a:off x="901306" y="100105"/>
            <a:ext cx="10563900" cy="5847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en-US" sz="1600" b="1" dirty="0">
                <a:solidFill>
                  <a:srgbClr val="002060"/>
                </a:solidFill>
              </a:rPr>
              <a:t>АЛГОРИТМ</a:t>
            </a:r>
            <a:br>
              <a:rPr lang="en-US" sz="1600" b="1" dirty="0">
                <a:solidFill>
                  <a:srgbClr val="002060"/>
                </a:solidFill>
              </a:rPr>
            </a:br>
            <a:r>
              <a:rPr lang="ru-RU" sz="1600" b="1" dirty="0" err="1">
                <a:solidFill>
                  <a:srgbClr val="002060"/>
                </a:solidFill>
              </a:rPr>
              <a:t>күдікті</a:t>
            </a:r>
            <a:r>
              <a:rPr lang="ru-RU" sz="1600" b="1" dirty="0">
                <a:solidFill>
                  <a:srgbClr val="002060"/>
                </a:solidFill>
              </a:rPr>
              <a:t> </a:t>
            </a:r>
            <a:r>
              <a:rPr lang="ru-RU" sz="1600" b="1" dirty="0" err="1">
                <a:solidFill>
                  <a:srgbClr val="002060"/>
                </a:solidFill>
              </a:rPr>
              <a:t>затты</a:t>
            </a:r>
            <a:r>
              <a:rPr lang="ru-RU" sz="1600" b="1" dirty="0">
                <a:solidFill>
                  <a:srgbClr val="002060"/>
                </a:solidFill>
              </a:rPr>
              <a:t> </a:t>
            </a:r>
            <a:r>
              <a:rPr lang="ru-RU" sz="1600" b="1" dirty="0" err="1">
                <a:solidFill>
                  <a:srgbClr val="002060"/>
                </a:solidFill>
              </a:rPr>
              <a:t>анықтау</a:t>
            </a:r>
            <a:r>
              <a:rPr lang="ru-RU" sz="1600" b="1" dirty="0">
                <a:solidFill>
                  <a:srgbClr val="002060"/>
                </a:solidFill>
              </a:rPr>
              <a:t> </a:t>
            </a:r>
            <a:r>
              <a:rPr lang="ru-RU" sz="1600" b="1" dirty="0" err="1">
                <a:solidFill>
                  <a:srgbClr val="002060"/>
                </a:solidFill>
              </a:rPr>
              <a:t>кезіндегі</a:t>
            </a:r>
            <a:r>
              <a:rPr lang="ru-RU" sz="1600" b="1" dirty="0">
                <a:solidFill>
                  <a:srgbClr val="002060"/>
                </a:solidFill>
              </a:rPr>
              <a:t> </a:t>
            </a:r>
            <a:r>
              <a:rPr lang="ru-RU" sz="1600" b="1" dirty="0" err="1">
                <a:solidFill>
                  <a:srgbClr val="002060"/>
                </a:solidFill>
              </a:rPr>
              <a:t>іс-әрекеттер</a:t>
            </a:r>
            <a:endParaRPr sz="1600" b="1" dirty="0">
              <a:solidFill>
                <a:srgbClr val="002060"/>
              </a:solidFill>
            </a:endParaRPr>
          </a:p>
        </p:txBody>
      </p:sp>
      <p:sp>
        <p:nvSpPr>
          <p:cNvPr id="11" name="Google Shape;91;g1bc6e687a7d_0_0"/>
          <p:cNvSpPr/>
          <p:nvPr/>
        </p:nvSpPr>
        <p:spPr bwMode="auto">
          <a:xfrm>
            <a:off x="208100" y="2976000"/>
            <a:ext cx="11756100" cy="7926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92;g1bc6e687a7d_0_0"/>
          <p:cNvSpPr/>
          <p:nvPr/>
        </p:nvSpPr>
        <p:spPr bwMode="auto">
          <a:xfrm>
            <a:off x="1493838" y="926425"/>
            <a:ext cx="9875700" cy="880799"/>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Күдікті</a:t>
            </a:r>
            <a:r>
              <a:rPr lang="ru-RU" sz="1600" b="1" dirty="0">
                <a:solidFill>
                  <a:schemeClr val="dk1"/>
                </a:solidFill>
              </a:rPr>
              <a:t> </a:t>
            </a:r>
            <a:r>
              <a:rPr lang="ru-RU" sz="1600" b="1" dirty="0" err="1">
                <a:solidFill>
                  <a:schemeClr val="dk1"/>
                </a:solidFill>
              </a:rPr>
              <a:t>зат</a:t>
            </a:r>
            <a:r>
              <a:rPr lang="ru-RU" sz="1600" b="1" dirty="0">
                <a:solidFill>
                  <a:schemeClr val="dk1"/>
                </a:solidFill>
              </a:rPr>
              <a:t> – </a:t>
            </a:r>
            <a:r>
              <a:rPr lang="ru-RU" sz="1600" b="1" dirty="0" err="1">
                <a:solidFill>
                  <a:schemeClr val="dk1"/>
                </a:solidFill>
              </a:rPr>
              <a:t>иесіз</a:t>
            </a:r>
            <a:r>
              <a:rPr lang="ru-RU" sz="1600" b="1" dirty="0">
                <a:solidFill>
                  <a:schemeClr val="dk1"/>
                </a:solidFill>
              </a:rPr>
              <a:t> </a:t>
            </a:r>
            <a:r>
              <a:rPr lang="ru-RU" sz="1600" b="1" dirty="0" err="1">
                <a:solidFill>
                  <a:schemeClr val="dk1"/>
                </a:solidFill>
              </a:rPr>
              <a:t>қап</a:t>
            </a:r>
            <a:r>
              <a:rPr lang="ru-RU" sz="1600" b="1" dirty="0">
                <a:solidFill>
                  <a:schemeClr val="dk1"/>
                </a:solidFill>
              </a:rPr>
              <a:t>, пакет, </a:t>
            </a:r>
            <a:r>
              <a:rPr lang="ru-RU" sz="1600" b="1" dirty="0" err="1">
                <a:solidFill>
                  <a:schemeClr val="dk1"/>
                </a:solidFill>
              </a:rPr>
              <a:t>қорап</a:t>
            </a:r>
            <a:r>
              <a:rPr lang="ru-RU" sz="1600" b="1" dirty="0">
                <a:solidFill>
                  <a:schemeClr val="dk1"/>
                </a:solidFill>
              </a:rPr>
              <a:t>, </a:t>
            </a:r>
            <a:r>
              <a:rPr lang="ru-RU" sz="1600" b="1" dirty="0" err="1">
                <a:solidFill>
                  <a:schemeClr val="dk1"/>
                </a:solidFill>
              </a:rPr>
              <a:t>қорап</a:t>
            </a:r>
            <a:r>
              <a:rPr lang="ru-RU" sz="1600" b="1" dirty="0">
                <a:solidFill>
                  <a:schemeClr val="dk1"/>
                </a:solidFill>
              </a:rPr>
              <a:t>, </a:t>
            </a:r>
            <a:r>
              <a:rPr lang="ru-RU" sz="1600" b="1" dirty="0" err="1">
                <a:solidFill>
                  <a:schemeClr val="dk1"/>
                </a:solidFill>
              </a:rPr>
              <a:t>сымдары</a:t>
            </a:r>
            <a:r>
              <a:rPr lang="ru-RU" sz="1600" b="1" dirty="0">
                <a:solidFill>
                  <a:schemeClr val="dk1"/>
                </a:solidFill>
              </a:rPr>
              <a:t> </a:t>
            </a:r>
            <a:r>
              <a:rPr lang="ru-RU" sz="1600" b="1" dirty="0" err="1">
                <a:solidFill>
                  <a:schemeClr val="dk1"/>
                </a:solidFill>
              </a:rPr>
              <a:t>шығып</a:t>
            </a:r>
            <a:r>
              <a:rPr lang="ru-RU" sz="1600" b="1" dirty="0">
                <a:solidFill>
                  <a:schemeClr val="dk1"/>
                </a:solidFill>
              </a:rPr>
              <a:t> </a:t>
            </a:r>
            <a:r>
              <a:rPr lang="ru-RU" sz="1600" b="1" dirty="0" err="1">
                <a:solidFill>
                  <a:schemeClr val="dk1"/>
                </a:solidFill>
              </a:rPr>
              <a:t>тұрған</a:t>
            </a:r>
            <a:r>
              <a:rPr lang="ru-RU" sz="1600" b="1" dirty="0">
                <a:solidFill>
                  <a:schemeClr val="dk1"/>
                </a:solidFill>
              </a:rPr>
              <a:t> </a:t>
            </a:r>
            <a:r>
              <a:rPr lang="ru-RU" sz="1600" b="1" dirty="0" err="1">
                <a:solidFill>
                  <a:schemeClr val="dk1"/>
                </a:solidFill>
              </a:rPr>
              <a:t>ойыншық</a:t>
            </a:r>
            <a:r>
              <a:rPr lang="ru-RU" sz="1600" b="1" dirty="0">
                <a:solidFill>
                  <a:schemeClr val="dk1"/>
                </a:solidFill>
              </a:rPr>
              <a:t>, </a:t>
            </a:r>
            <a:r>
              <a:rPr lang="ru-RU" sz="1600" b="1" dirty="0" err="1">
                <a:solidFill>
                  <a:schemeClr val="dk1"/>
                </a:solidFill>
              </a:rPr>
              <a:t>күдікті</a:t>
            </a:r>
            <a:r>
              <a:rPr lang="ru-RU" sz="1600" b="1" dirty="0">
                <a:solidFill>
                  <a:schemeClr val="dk1"/>
                </a:solidFill>
              </a:rPr>
              <a:t> </a:t>
            </a:r>
            <a:r>
              <a:rPr lang="ru-RU" sz="1600" b="1" dirty="0" err="1">
                <a:solidFill>
                  <a:schemeClr val="dk1"/>
                </a:solidFill>
              </a:rPr>
              <a:t>дыбыстар</a:t>
            </a:r>
            <a:r>
              <a:rPr lang="ru-RU" sz="1600" b="1" dirty="0">
                <a:solidFill>
                  <a:schemeClr val="dk1"/>
                </a:solidFill>
              </a:rPr>
              <a:t> (</a:t>
            </a:r>
            <a:r>
              <a:rPr lang="ru-RU" sz="1600" b="1" dirty="0" err="1">
                <a:solidFill>
                  <a:schemeClr val="dk1"/>
                </a:solidFill>
              </a:rPr>
              <a:t>сыртылдау</a:t>
            </a:r>
            <a:r>
              <a:rPr lang="ru-RU" sz="1600" b="1" dirty="0">
                <a:solidFill>
                  <a:schemeClr val="dk1"/>
                </a:solidFill>
              </a:rPr>
              <a:t>, </a:t>
            </a:r>
            <a:r>
              <a:rPr lang="ru-RU" sz="1600" b="1" dirty="0" err="1">
                <a:solidFill>
                  <a:schemeClr val="dk1"/>
                </a:solidFill>
              </a:rPr>
              <a:t>кене</a:t>
            </a:r>
            <a:r>
              <a:rPr lang="ru-RU" sz="1600" b="1" dirty="0">
                <a:solidFill>
                  <a:schemeClr val="dk1"/>
                </a:solidFill>
              </a:rPr>
              <a:t>) </a:t>
            </a:r>
            <a:r>
              <a:rPr lang="ru-RU" sz="1600" b="1" dirty="0" err="1">
                <a:solidFill>
                  <a:schemeClr val="dk1"/>
                </a:solidFill>
              </a:rPr>
              <a:t>және</a:t>
            </a:r>
            <a:r>
              <a:rPr lang="ru-RU" sz="1600" b="1" dirty="0">
                <a:solidFill>
                  <a:schemeClr val="dk1"/>
                </a:solidFill>
              </a:rPr>
              <a:t> </a:t>
            </a:r>
            <a:r>
              <a:rPr lang="ru-RU" sz="1600" b="1" dirty="0" err="1">
                <a:solidFill>
                  <a:schemeClr val="dk1"/>
                </a:solidFill>
              </a:rPr>
              <a:t>әдеттен</a:t>
            </a:r>
            <a:r>
              <a:rPr lang="ru-RU" sz="1600" b="1" dirty="0">
                <a:solidFill>
                  <a:schemeClr val="dk1"/>
                </a:solidFill>
              </a:rPr>
              <a:t> </a:t>
            </a:r>
            <a:r>
              <a:rPr lang="ru-RU" sz="1600" b="1" dirty="0" err="1">
                <a:solidFill>
                  <a:schemeClr val="dk1"/>
                </a:solidFill>
              </a:rPr>
              <a:t>тыс</a:t>
            </a:r>
            <a:r>
              <a:rPr lang="ru-RU" sz="1600" b="1" dirty="0">
                <a:solidFill>
                  <a:schemeClr val="dk1"/>
                </a:solidFill>
              </a:rPr>
              <a:t> </a:t>
            </a:r>
            <a:r>
              <a:rPr lang="ru-RU" sz="1600" b="1" dirty="0" err="1">
                <a:solidFill>
                  <a:schemeClr val="dk1"/>
                </a:solidFill>
              </a:rPr>
              <a:t>иіс</a:t>
            </a:r>
            <a:r>
              <a:rPr lang="ru-RU" sz="1600" b="1" dirty="0">
                <a:solidFill>
                  <a:schemeClr val="dk1"/>
                </a:solidFill>
              </a:rPr>
              <a:t> (</a:t>
            </a:r>
            <a:r>
              <a:rPr lang="ru-RU" sz="1600" b="1" dirty="0" err="1">
                <a:solidFill>
                  <a:schemeClr val="dk1"/>
                </a:solidFill>
              </a:rPr>
              <a:t>бадам</a:t>
            </a:r>
            <a:r>
              <a:rPr lang="ru-RU" sz="1600" b="1" dirty="0">
                <a:solidFill>
                  <a:schemeClr val="dk1"/>
                </a:solidFill>
              </a:rPr>
              <a:t>, хлор, аммиак).</a:t>
            </a:r>
            <a:endParaRPr sz="1600" b="1" i="0" u="none" strike="noStrike" cap="none" dirty="0">
              <a:solidFill>
                <a:schemeClr val="dk1"/>
              </a:solidFill>
              <a:latin typeface="Arial"/>
              <a:ea typeface="Arial"/>
              <a:cs typeface="Arial"/>
            </a:endParaRPr>
          </a:p>
        </p:txBody>
      </p:sp>
      <p:sp>
        <p:nvSpPr>
          <p:cNvPr id="13" name="Google Shape;93;g1bc6e687a7d_0_0"/>
          <p:cNvSpPr/>
          <p:nvPr/>
        </p:nvSpPr>
        <p:spPr bwMode="auto">
          <a:xfrm>
            <a:off x="1860474" y="3102025"/>
            <a:ext cx="10037400" cy="570300"/>
          </a:xfrm>
          <a:prstGeom prst="rect">
            <a:avLst/>
          </a:prstGeom>
          <a:noFill/>
          <a:ln>
            <a:noFill/>
          </a:ln>
        </p:spPr>
        <p:txBody>
          <a:bodyPr spcFirstLastPara="1" wrap="square" lIns="91425" tIns="45700" rIns="91425" bIns="45700" anchor="t" anchorCtr="0">
            <a:noAutofit/>
          </a:bodyPr>
          <a:lstStyle/>
          <a:p>
            <a:pPr lvl="0">
              <a:defRPr/>
            </a:pPr>
            <a:r>
              <a:rPr lang="ru-RU" dirty="0" err="1">
                <a:solidFill>
                  <a:schemeClr val="dk1"/>
                </a:solidFill>
              </a:rPr>
              <a:t>бұл</a:t>
            </a:r>
            <a:r>
              <a:rPr lang="ru-RU" dirty="0">
                <a:solidFill>
                  <a:schemeClr val="dk1"/>
                </a:solidFill>
              </a:rPr>
              <a:t> </a:t>
            </a:r>
            <a:r>
              <a:rPr lang="ru-RU" dirty="0" err="1">
                <a:solidFill>
                  <a:schemeClr val="dk1"/>
                </a:solidFill>
              </a:rPr>
              <a:t>туралы</a:t>
            </a:r>
            <a:r>
              <a:rPr lang="ru-RU" dirty="0">
                <a:solidFill>
                  <a:schemeClr val="dk1"/>
                </a:solidFill>
              </a:rPr>
              <a:t> </a:t>
            </a:r>
            <a:r>
              <a:rPr lang="ru-RU" dirty="0" err="1">
                <a:solidFill>
                  <a:schemeClr val="dk1"/>
                </a:solidFill>
              </a:rPr>
              <a:t>ішкі</a:t>
            </a:r>
            <a:r>
              <a:rPr lang="ru-RU" dirty="0">
                <a:solidFill>
                  <a:schemeClr val="dk1"/>
                </a:solidFill>
              </a:rPr>
              <a:t> </a:t>
            </a:r>
            <a:r>
              <a:rPr lang="ru-RU" dirty="0" err="1">
                <a:solidFill>
                  <a:schemeClr val="dk1"/>
                </a:solidFill>
              </a:rPr>
              <a:t>істер</a:t>
            </a:r>
            <a:r>
              <a:rPr lang="ru-RU" dirty="0">
                <a:solidFill>
                  <a:schemeClr val="dk1"/>
                </a:solidFill>
              </a:rPr>
              <a:t> </a:t>
            </a:r>
            <a:r>
              <a:rPr lang="ru-RU" dirty="0" err="1">
                <a:solidFill>
                  <a:schemeClr val="dk1"/>
                </a:solidFill>
              </a:rPr>
              <a:t>органдарының</a:t>
            </a:r>
            <a:r>
              <a:rPr lang="ru-RU" dirty="0">
                <a:solidFill>
                  <a:schemeClr val="dk1"/>
                </a:solidFill>
              </a:rPr>
              <a:t> «102» </a:t>
            </a:r>
            <a:r>
              <a:rPr lang="ru-RU" dirty="0" err="1">
                <a:solidFill>
                  <a:schemeClr val="dk1"/>
                </a:solidFill>
              </a:rPr>
              <a:t>арнасына</a:t>
            </a:r>
            <a:r>
              <a:rPr lang="ru-RU" dirty="0">
                <a:solidFill>
                  <a:schemeClr val="dk1"/>
                </a:solidFill>
              </a:rPr>
              <a:t> </a:t>
            </a:r>
            <a:r>
              <a:rPr lang="ru-RU" dirty="0" err="1">
                <a:solidFill>
                  <a:schemeClr val="dk1"/>
                </a:solidFill>
              </a:rPr>
              <a:t>немесе</a:t>
            </a:r>
            <a:r>
              <a:rPr lang="ru-RU" dirty="0">
                <a:solidFill>
                  <a:schemeClr val="dk1"/>
                </a:solidFill>
              </a:rPr>
              <a:t> «112» </a:t>
            </a:r>
            <a:r>
              <a:rPr lang="ru-RU" dirty="0" err="1">
                <a:solidFill>
                  <a:schemeClr val="dk1"/>
                </a:solidFill>
              </a:rPr>
              <a:t>бірыңғай</a:t>
            </a:r>
            <a:r>
              <a:rPr lang="ru-RU" dirty="0">
                <a:solidFill>
                  <a:schemeClr val="dk1"/>
                </a:solidFill>
              </a:rPr>
              <a:t> </a:t>
            </a:r>
            <a:r>
              <a:rPr lang="ru-RU" dirty="0" err="1">
                <a:solidFill>
                  <a:schemeClr val="dk1"/>
                </a:solidFill>
              </a:rPr>
              <a:t>кезекші-диспетчерлік</a:t>
            </a:r>
            <a:r>
              <a:rPr lang="ru-RU" dirty="0">
                <a:solidFill>
                  <a:schemeClr val="dk1"/>
                </a:solidFill>
              </a:rPr>
              <a:t> </a:t>
            </a:r>
            <a:r>
              <a:rPr lang="ru-RU" dirty="0" err="1">
                <a:solidFill>
                  <a:schemeClr val="dk1"/>
                </a:solidFill>
              </a:rPr>
              <a:t>қызметіне</a:t>
            </a:r>
            <a:r>
              <a:rPr lang="ru-RU" dirty="0">
                <a:solidFill>
                  <a:schemeClr val="dk1"/>
                </a:solidFill>
              </a:rPr>
              <a:t> (</a:t>
            </a:r>
            <a:r>
              <a:rPr lang="ru-RU" dirty="0" err="1">
                <a:solidFill>
                  <a:schemeClr val="dk1"/>
                </a:solidFill>
              </a:rPr>
              <a:t>егер</a:t>
            </a:r>
            <a:r>
              <a:rPr lang="ru-RU" dirty="0">
                <a:solidFill>
                  <a:schemeClr val="dk1"/>
                </a:solidFill>
              </a:rPr>
              <a:t> </a:t>
            </a:r>
            <a:r>
              <a:rPr lang="ru-RU" dirty="0" err="1">
                <a:solidFill>
                  <a:schemeClr val="dk1"/>
                </a:solidFill>
              </a:rPr>
              <a:t>ол</a:t>
            </a:r>
            <a:r>
              <a:rPr lang="ru-RU" dirty="0">
                <a:solidFill>
                  <a:schemeClr val="dk1"/>
                </a:solidFill>
              </a:rPr>
              <a:t> </a:t>
            </a:r>
            <a:r>
              <a:rPr lang="ru-RU" dirty="0" err="1">
                <a:solidFill>
                  <a:schemeClr val="dk1"/>
                </a:solidFill>
              </a:rPr>
              <a:t>оқушы</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оқушы</a:t>
            </a:r>
            <a:r>
              <a:rPr lang="ru-RU" dirty="0">
                <a:solidFill>
                  <a:schemeClr val="dk1"/>
                </a:solidFill>
              </a:rPr>
              <a:t> </a:t>
            </a:r>
            <a:r>
              <a:rPr lang="ru-RU" dirty="0" err="1">
                <a:solidFill>
                  <a:schemeClr val="dk1"/>
                </a:solidFill>
              </a:rPr>
              <a:t>болса</a:t>
            </a:r>
            <a:r>
              <a:rPr lang="ru-RU" dirty="0">
                <a:solidFill>
                  <a:schemeClr val="dk1"/>
                </a:solidFill>
              </a:rPr>
              <a:t>, </a:t>
            </a:r>
            <a:r>
              <a:rPr lang="ru-RU" dirty="0" err="1">
                <a:solidFill>
                  <a:schemeClr val="dk1"/>
                </a:solidFill>
              </a:rPr>
              <a:t>тәрбиеші</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сынып</a:t>
            </a:r>
            <a:r>
              <a:rPr lang="ru-RU" dirty="0">
                <a:solidFill>
                  <a:schemeClr val="dk1"/>
                </a:solidFill>
              </a:rPr>
              <a:t> </a:t>
            </a:r>
            <a:r>
              <a:rPr lang="ru-RU" dirty="0" err="1">
                <a:solidFill>
                  <a:schemeClr val="dk1"/>
                </a:solidFill>
              </a:rPr>
              <a:t>жетекшісіне</a:t>
            </a:r>
            <a:r>
              <a:rPr lang="ru-RU" dirty="0">
                <a:solidFill>
                  <a:schemeClr val="dk1"/>
                </a:solidFill>
              </a:rPr>
              <a:t>) </a:t>
            </a:r>
            <a:r>
              <a:rPr lang="ru-RU" dirty="0" err="1">
                <a:solidFill>
                  <a:schemeClr val="dk1"/>
                </a:solidFill>
              </a:rPr>
              <a:t>дереу</a:t>
            </a:r>
            <a:r>
              <a:rPr lang="ru-RU" dirty="0">
                <a:solidFill>
                  <a:schemeClr val="dk1"/>
                </a:solidFill>
              </a:rPr>
              <a:t> </a:t>
            </a:r>
            <a:r>
              <a:rPr lang="ru-RU" dirty="0" err="1">
                <a:solidFill>
                  <a:schemeClr val="dk1"/>
                </a:solidFill>
              </a:rPr>
              <a:t>хабарлау</a:t>
            </a:r>
            <a:r>
              <a:rPr lang="en-US" dirty="0" smtClean="0">
                <a:solidFill>
                  <a:schemeClr val="dk1"/>
                </a:solidFill>
              </a:rPr>
              <a:t>)</a:t>
            </a:r>
            <a:endParaRPr b="0" i="0" u="none" strike="noStrike" cap="none" dirty="0">
              <a:solidFill>
                <a:schemeClr val="dk1"/>
              </a:solidFill>
              <a:latin typeface="Calibri"/>
              <a:ea typeface="Calibri"/>
              <a:cs typeface="Calibri"/>
            </a:endParaRPr>
          </a:p>
        </p:txBody>
      </p:sp>
      <p:sp>
        <p:nvSpPr>
          <p:cNvPr id="14" name="Google Shape;94;g1bc6e687a7d_0_0"/>
          <p:cNvSpPr/>
          <p:nvPr/>
        </p:nvSpPr>
        <p:spPr bwMode="auto">
          <a:xfrm>
            <a:off x="1679898" y="4014163"/>
            <a:ext cx="9881700" cy="3543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төтенше</a:t>
            </a:r>
            <a:r>
              <a:rPr lang="ru-RU" dirty="0">
                <a:solidFill>
                  <a:schemeClr val="dk1"/>
                </a:solidFill>
              </a:rPr>
              <a:t> </a:t>
            </a:r>
            <a:r>
              <a:rPr lang="ru-RU" dirty="0" err="1">
                <a:solidFill>
                  <a:schemeClr val="dk1"/>
                </a:solidFill>
              </a:rPr>
              <a:t>жағдайларды</a:t>
            </a:r>
            <a:r>
              <a:rPr lang="ru-RU" dirty="0">
                <a:solidFill>
                  <a:schemeClr val="dk1"/>
                </a:solidFill>
              </a:rPr>
              <a:t> </a:t>
            </a:r>
            <a:r>
              <a:rPr lang="ru-RU" dirty="0" err="1">
                <a:solidFill>
                  <a:schemeClr val="dk1"/>
                </a:solidFill>
              </a:rPr>
              <a:t>жою</a:t>
            </a:r>
            <a:r>
              <a:rPr lang="ru-RU" dirty="0">
                <a:solidFill>
                  <a:schemeClr val="dk1"/>
                </a:solidFill>
              </a:rPr>
              <a:t> </a:t>
            </a:r>
            <a:r>
              <a:rPr lang="ru-RU" dirty="0" err="1">
                <a:solidFill>
                  <a:schemeClr val="dk1"/>
                </a:solidFill>
              </a:rPr>
              <a:t>күштері</a:t>
            </a:r>
            <a:r>
              <a:rPr lang="ru-RU" dirty="0">
                <a:solidFill>
                  <a:schemeClr val="dk1"/>
                </a:solidFill>
              </a:rPr>
              <a:t> </a:t>
            </a:r>
            <a:r>
              <a:rPr lang="ru-RU" dirty="0" err="1">
                <a:solidFill>
                  <a:schemeClr val="dk1"/>
                </a:solidFill>
              </a:rPr>
              <a:t>келгенге</a:t>
            </a:r>
            <a:r>
              <a:rPr lang="ru-RU" dirty="0">
                <a:solidFill>
                  <a:schemeClr val="dk1"/>
                </a:solidFill>
              </a:rPr>
              <a:t> </a:t>
            </a:r>
            <a:r>
              <a:rPr lang="ru-RU" dirty="0" err="1">
                <a:solidFill>
                  <a:schemeClr val="dk1"/>
                </a:solidFill>
              </a:rPr>
              <a:t>дейін</a:t>
            </a:r>
            <a:r>
              <a:rPr lang="ru-RU" dirty="0">
                <a:solidFill>
                  <a:schemeClr val="dk1"/>
                </a:solidFill>
              </a:rPr>
              <a:t> </a:t>
            </a:r>
            <a:r>
              <a:rPr lang="ru-RU" dirty="0" err="1">
                <a:solidFill>
                  <a:schemeClr val="dk1"/>
                </a:solidFill>
              </a:rPr>
              <a:t>объектіден</a:t>
            </a:r>
            <a:r>
              <a:rPr lang="ru-RU" dirty="0">
                <a:solidFill>
                  <a:schemeClr val="dk1"/>
                </a:solidFill>
              </a:rPr>
              <a:t> </a:t>
            </a:r>
            <a:r>
              <a:rPr lang="ru-RU" dirty="0" err="1">
                <a:solidFill>
                  <a:schemeClr val="dk1"/>
                </a:solidFill>
              </a:rPr>
              <a:t>қауіпсіз</a:t>
            </a:r>
            <a:r>
              <a:rPr lang="ru-RU" dirty="0">
                <a:solidFill>
                  <a:schemeClr val="dk1"/>
                </a:solidFill>
              </a:rPr>
              <a:t> </a:t>
            </a:r>
            <a:r>
              <a:rPr lang="ru-RU" dirty="0" err="1">
                <a:solidFill>
                  <a:schemeClr val="dk1"/>
                </a:solidFill>
              </a:rPr>
              <a:t>қашықтықта</a:t>
            </a:r>
            <a:r>
              <a:rPr lang="ru-RU" dirty="0">
                <a:solidFill>
                  <a:schemeClr val="dk1"/>
                </a:solidFill>
              </a:rPr>
              <a:t> </a:t>
            </a:r>
            <a:r>
              <a:rPr lang="ru-RU" dirty="0" err="1">
                <a:solidFill>
                  <a:schemeClr val="dk1"/>
                </a:solidFill>
              </a:rPr>
              <a:t>болады</a:t>
            </a:r>
            <a:endParaRPr b="0" i="0" u="none" strike="noStrike" cap="none" dirty="0">
              <a:solidFill>
                <a:schemeClr val="dk1"/>
              </a:solidFill>
              <a:latin typeface="Calibri"/>
              <a:ea typeface="Calibri"/>
              <a:cs typeface="Calibri"/>
            </a:endParaRPr>
          </a:p>
        </p:txBody>
      </p:sp>
      <p:sp>
        <p:nvSpPr>
          <p:cNvPr id="15" name="Google Shape;95;g1bc6e687a7d_0_0"/>
          <p:cNvSpPr/>
          <p:nvPr/>
        </p:nvSpPr>
        <p:spPr bwMode="auto">
          <a:xfrm>
            <a:off x="1679898" y="4793858"/>
            <a:ext cx="9701100" cy="2193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болған</a:t>
            </a:r>
            <a:r>
              <a:rPr lang="ru-RU" dirty="0">
                <a:solidFill>
                  <a:schemeClr val="dk1"/>
                </a:solidFill>
              </a:rPr>
              <a:t> </a:t>
            </a:r>
            <a:r>
              <a:rPr lang="ru-RU" dirty="0" err="1">
                <a:solidFill>
                  <a:schemeClr val="dk1"/>
                </a:solidFill>
              </a:rPr>
              <a:t>оқиға</a:t>
            </a:r>
            <a:r>
              <a:rPr lang="ru-RU" dirty="0">
                <a:solidFill>
                  <a:schemeClr val="dk1"/>
                </a:solidFill>
              </a:rPr>
              <a:t> </a:t>
            </a:r>
            <a:r>
              <a:rPr lang="ru-RU" dirty="0" err="1">
                <a:solidFill>
                  <a:schemeClr val="dk1"/>
                </a:solidFill>
              </a:rPr>
              <a:t>туралы</a:t>
            </a:r>
            <a:r>
              <a:rPr lang="ru-RU" dirty="0">
                <a:solidFill>
                  <a:schemeClr val="dk1"/>
                </a:solidFill>
              </a:rPr>
              <a:t> </a:t>
            </a:r>
            <a:r>
              <a:rPr lang="ru-RU" dirty="0" err="1">
                <a:solidFill>
                  <a:schemeClr val="dk1"/>
                </a:solidFill>
              </a:rPr>
              <a:t>куәлік</a:t>
            </a:r>
            <a:r>
              <a:rPr lang="ru-RU" dirty="0">
                <a:solidFill>
                  <a:schemeClr val="dk1"/>
                </a:solidFill>
              </a:rPr>
              <a:t> </a:t>
            </a:r>
            <a:r>
              <a:rPr lang="ru-RU" dirty="0" err="1">
                <a:solidFill>
                  <a:schemeClr val="dk1"/>
                </a:solidFill>
              </a:rPr>
              <a:t>беруге</a:t>
            </a:r>
            <a:r>
              <a:rPr lang="ru-RU" dirty="0">
                <a:solidFill>
                  <a:schemeClr val="dk1"/>
                </a:solidFill>
              </a:rPr>
              <a:t> </a:t>
            </a:r>
            <a:r>
              <a:rPr lang="ru-RU" dirty="0" err="1">
                <a:solidFill>
                  <a:schemeClr val="dk1"/>
                </a:solidFill>
              </a:rPr>
              <a:t>дайын</a:t>
            </a:r>
            <a:r>
              <a:rPr lang="ru-RU" dirty="0">
                <a:solidFill>
                  <a:schemeClr val="dk1"/>
                </a:solidFill>
              </a:rPr>
              <a:t> </a:t>
            </a:r>
            <a:r>
              <a:rPr lang="ru-RU" dirty="0" err="1">
                <a:solidFill>
                  <a:schemeClr val="dk1"/>
                </a:solidFill>
              </a:rPr>
              <a:t>болыңыз</a:t>
            </a:r>
            <a:r>
              <a:rPr lang="ru-RU" dirty="0">
                <a:solidFill>
                  <a:schemeClr val="dk1"/>
                </a:solidFill>
              </a:rPr>
              <a:t>.</a:t>
            </a:r>
            <a:endParaRPr b="0" i="0" u="none" strike="noStrike" cap="none" dirty="0">
              <a:solidFill>
                <a:schemeClr val="dk1"/>
              </a:solidFill>
              <a:latin typeface="Calibri"/>
              <a:ea typeface="Calibri"/>
              <a:cs typeface="Calibri"/>
            </a:endParaRPr>
          </a:p>
        </p:txBody>
      </p:sp>
      <p:sp>
        <p:nvSpPr>
          <p:cNvPr id="16" name="Google Shape;96;g1bc6e687a7d_0_0"/>
          <p:cNvSpPr/>
          <p:nvPr/>
        </p:nvSpPr>
        <p:spPr bwMode="auto">
          <a:xfrm>
            <a:off x="2235441" y="2628687"/>
            <a:ext cx="7906800" cy="338700"/>
          </a:xfrm>
          <a:prstGeom prst="rect">
            <a:avLst/>
          </a:prstGeom>
          <a:noFill/>
          <a:ln>
            <a:noFill/>
          </a:ln>
        </p:spPr>
        <p:txBody>
          <a:bodyPr spcFirstLastPara="1" wrap="square" lIns="91425" tIns="45700" rIns="91425" bIns="45700" anchor="t" anchorCtr="0">
            <a:noAutofit/>
          </a:bodyPr>
          <a:lstStyle/>
          <a:p>
            <a:pPr lvl="0" algn="ctr">
              <a:buSzPts val="1100"/>
              <a:defRPr/>
            </a:pPr>
            <a:r>
              <a:rPr lang="ru-RU" sz="1700" b="1" i="1" dirty="0" err="1">
                <a:solidFill>
                  <a:schemeClr val="dk1"/>
                </a:solidFill>
              </a:rPr>
              <a:t>Қауіпті</a:t>
            </a:r>
            <a:r>
              <a:rPr lang="ru-RU" sz="1700" b="1" i="1" dirty="0">
                <a:solidFill>
                  <a:schemeClr val="dk1"/>
                </a:solidFill>
              </a:rPr>
              <a:t> </a:t>
            </a:r>
            <a:r>
              <a:rPr lang="ru-RU" sz="1700" b="1" i="1" dirty="0" err="1">
                <a:solidFill>
                  <a:schemeClr val="dk1"/>
                </a:solidFill>
              </a:rPr>
              <a:t>немесе</a:t>
            </a:r>
            <a:r>
              <a:rPr lang="ru-RU" sz="1700" b="1" i="1" dirty="0">
                <a:solidFill>
                  <a:schemeClr val="dk1"/>
                </a:solidFill>
              </a:rPr>
              <a:t> </a:t>
            </a:r>
            <a:r>
              <a:rPr lang="ru-RU" sz="1700" b="1" i="1" dirty="0" err="1">
                <a:solidFill>
                  <a:schemeClr val="dk1"/>
                </a:solidFill>
              </a:rPr>
              <a:t>күдікті</a:t>
            </a:r>
            <a:r>
              <a:rPr lang="ru-RU" sz="1700" b="1" i="1" dirty="0">
                <a:solidFill>
                  <a:schemeClr val="dk1"/>
                </a:solidFill>
              </a:rPr>
              <a:t> </a:t>
            </a:r>
            <a:r>
              <a:rPr lang="ru-RU" sz="1700" b="1" i="1" dirty="0" err="1">
                <a:solidFill>
                  <a:schemeClr val="dk1"/>
                </a:solidFill>
              </a:rPr>
              <a:t>затты</a:t>
            </a:r>
            <a:r>
              <a:rPr lang="ru-RU" sz="1700" b="1" i="1" dirty="0">
                <a:solidFill>
                  <a:schemeClr val="dk1"/>
                </a:solidFill>
              </a:rPr>
              <a:t> </a:t>
            </a:r>
            <a:r>
              <a:rPr lang="ru-RU" sz="1700" b="1" i="1" dirty="0" err="1">
                <a:solidFill>
                  <a:schemeClr val="dk1"/>
                </a:solidFill>
              </a:rPr>
              <a:t>тапқан</a:t>
            </a:r>
            <a:r>
              <a:rPr lang="ru-RU" sz="1700" b="1" i="1" dirty="0">
                <a:solidFill>
                  <a:schemeClr val="dk1"/>
                </a:solidFill>
              </a:rPr>
              <a:t> </a:t>
            </a:r>
            <a:r>
              <a:rPr lang="ru-RU" sz="1700" b="1" i="1" dirty="0" err="1">
                <a:solidFill>
                  <a:schemeClr val="dk1"/>
                </a:solidFill>
              </a:rPr>
              <a:t>адамдар</a:t>
            </a:r>
            <a:endParaRPr sz="1700" b="1" i="1" dirty="0">
              <a:solidFill>
                <a:schemeClr val="dk1"/>
              </a:solidFill>
            </a:endParaRPr>
          </a:p>
        </p:txBody>
      </p:sp>
      <p:pic>
        <p:nvPicPr>
          <p:cNvPr id="17" name="Google Shape;97;g1bc6e687a7d_0_0"/>
          <p:cNvPicPr/>
          <p:nvPr/>
        </p:nvPicPr>
        <p:blipFill>
          <a:blip r:embed="rId2">
            <a:alphaModFix/>
          </a:blip>
          <a:srcRect l="43374" t="28581" b="44434"/>
          <a:stretch/>
        </p:blipFill>
        <p:spPr bwMode="auto">
          <a:xfrm>
            <a:off x="-123" y="562437"/>
            <a:ext cx="1630096" cy="1037323"/>
          </a:xfrm>
          <a:prstGeom prst="rect">
            <a:avLst/>
          </a:prstGeom>
          <a:noFill/>
          <a:ln>
            <a:noFill/>
          </a:ln>
        </p:spPr>
      </p:pic>
      <p:sp>
        <p:nvSpPr>
          <p:cNvPr id="18" name="Google Shape;98;g1bc6e687a7d_0_0"/>
          <p:cNvSpPr/>
          <p:nvPr/>
        </p:nvSpPr>
        <p:spPr bwMode="auto">
          <a:xfrm>
            <a:off x="289325" y="1820125"/>
            <a:ext cx="10563900" cy="570300"/>
          </a:xfrm>
          <a:prstGeom prst="rect">
            <a:avLst/>
          </a:prstGeom>
          <a:noFill/>
          <a:ln>
            <a:noFill/>
          </a:ln>
        </p:spPr>
        <p:txBody>
          <a:bodyPr spcFirstLastPara="1" wrap="square" lIns="91425" tIns="45700" rIns="91425" bIns="45700" anchor="t" anchorCtr="0">
            <a:noAutofit/>
          </a:bodyPr>
          <a:lstStyle/>
          <a:p>
            <a:pPr lvl="0">
              <a:defRPr/>
            </a:pPr>
            <a:r>
              <a:rPr lang="ru-RU" dirty="0" err="1" smtClean="0">
                <a:solidFill>
                  <a:schemeClr val="dk1"/>
                </a:solidFill>
              </a:rPr>
              <a:t>Жарылғыш</a:t>
            </a:r>
            <a:r>
              <a:rPr lang="ru-RU" dirty="0" smtClean="0">
                <a:solidFill>
                  <a:schemeClr val="dk1"/>
                </a:solidFill>
              </a:rPr>
              <a:t> </a:t>
            </a:r>
            <a:r>
              <a:rPr lang="ru-RU" dirty="0" err="1" smtClean="0">
                <a:solidFill>
                  <a:schemeClr val="dk1"/>
                </a:solidFill>
              </a:rPr>
              <a:t>зат</a:t>
            </a:r>
            <a:r>
              <a:rPr lang="ru-RU" dirty="0" smtClean="0">
                <a:solidFill>
                  <a:schemeClr val="dk1"/>
                </a:solidFill>
              </a:rPr>
              <a:t> </a:t>
            </a:r>
            <a:r>
              <a:rPr lang="ru-RU" dirty="0" err="1" smtClean="0">
                <a:solidFill>
                  <a:schemeClr val="dk1"/>
                </a:solidFill>
              </a:rPr>
              <a:t>құрылғы</a:t>
            </a:r>
            <a:r>
              <a:rPr lang="ru-RU" dirty="0" smtClean="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улы</a:t>
            </a:r>
            <a:r>
              <a:rPr lang="ru-RU" dirty="0">
                <a:solidFill>
                  <a:schemeClr val="dk1"/>
                </a:solidFill>
              </a:rPr>
              <a:t> </a:t>
            </a:r>
            <a:r>
              <a:rPr lang="ru-RU" dirty="0" err="1">
                <a:solidFill>
                  <a:schemeClr val="dk1"/>
                </a:solidFill>
              </a:rPr>
              <a:t>химикаттар</a:t>
            </a:r>
            <a:r>
              <a:rPr lang="ru-RU" dirty="0">
                <a:solidFill>
                  <a:schemeClr val="dk1"/>
                </a:solidFill>
              </a:rPr>
              <a:t> (</a:t>
            </a:r>
            <a:r>
              <a:rPr lang="en-US" dirty="0">
                <a:solidFill>
                  <a:schemeClr val="dk1"/>
                </a:solidFill>
              </a:rPr>
              <a:t>OHV), </a:t>
            </a:r>
            <a:r>
              <a:rPr lang="ru-RU" dirty="0" err="1">
                <a:solidFill>
                  <a:schemeClr val="dk1"/>
                </a:solidFill>
              </a:rPr>
              <a:t>биологиялық</a:t>
            </a:r>
            <a:r>
              <a:rPr lang="ru-RU" dirty="0">
                <a:solidFill>
                  <a:schemeClr val="dk1"/>
                </a:solidFill>
              </a:rPr>
              <a:t> </a:t>
            </a:r>
            <a:r>
              <a:rPr lang="ru-RU" dirty="0" err="1">
                <a:solidFill>
                  <a:schemeClr val="dk1"/>
                </a:solidFill>
              </a:rPr>
              <a:t>агенттер</a:t>
            </a:r>
            <a:r>
              <a:rPr lang="ru-RU" dirty="0">
                <a:solidFill>
                  <a:schemeClr val="dk1"/>
                </a:solidFill>
              </a:rPr>
              <a:t> (</a:t>
            </a:r>
            <a:r>
              <a:rPr lang="ru-RU" dirty="0" err="1">
                <a:solidFill>
                  <a:schemeClr val="dk1"/>
                </a:solidFill>
              </a:rPr>
              <a:t>сібір</a:t>
            </a:r>
            <a:r>
              <a:rPr lang="ru-RU" dirty="0">
                <a:solidFill>
                  <a:schemeClr val="dk1"/>
                </a:solidFill>
              </a:rPr>
              <a:t> </a:t>
            </a:r>
            <a:r>
              <a:rPr lang="ru-RU" dirty="0" err="1">
                <a:solidFill>
                  <a:schemeClr val="dk1"/>
                </a:solidFill>
              </a:rPr>
              <a:t>жарасы</a:t>
            </a:r>
            <a:r>
              <a:rPr lang="ru-RU" dirty="0">
                <a:solidFill>
                  <a:schemeClr val="dk1"/>
                </a:solidFill>
              </a:rPr>
              <a:t>, </a:t>
            </a:r>
            <a:r>
              <a:rPr lang="ru-RU" dirty="0" err="1">
                <a:solidFill>
                  <a:schemeClr val="dk1"/>
                </a:solidFill>
              </a:rPr>
              <a:t>шешек</a:t>
            </a:r>
            <a:r>
              <a:rPr lang="ru-RU" dirty="0">
                <a:solidFill>
                  <a:schemeClr val="dk1"/>
                </a:solidFill>
              </a:rPr>
              <a:t>, туляремия </a:t>
            </a:r>
            <a:r>
              <a:rPr lang="ru-RU" dirty="0" err="1">
                <a:solidFill>
                  <a:schemeClr val="dk1"/>
                </a:solidFill>
              </a:rPr>
              <a:t>сияқты</a:t>
            </a:r>
            <a:r>
              <a:rPr lang="ru-RU" dirty="0">
                <a:solidFill>
                  <a:schemeClr val="dk1"/>
                </a:solidFill>
              </a:rPr>
              <a:t> </a:t>
            </a:r>
            <a:r>
              <a:rPr lang="ru-RU" dirty="0" err="1">
                <a:solidFill>
                  <a:schemeClr val="dk1"/>
                </a:solidFill>
              </a:rPr>
              <a:t>қауіпті</a:t>
            </a:r>
            <a:r>
              <a:rPr lang="ru-RU" dirty="0">
                <a:solidFill>
                  <a:schemeClr val="dk1"/>
                </a:solidFill>
              </a:rPr>
              <a:t> </a:t>
            </a:r>
            <a:r>
              <a:rPr lang="ru-RU" dirty="0" err="1">
                <a:solidFill>
                  <a:schemeClr val="dk1"/>
                </a:solidFill>
              </a:rPr>
              <a:t>инфекциялардың</a:t>
            </a:r>
            <a:r>
              <a:rPr lang="ru-RU" dirty="0">
                <a:solidFill>
                  <a:schemeClr val="dk1"/>
                </a:solidFill>
              </a:rPr>
              <a:t> </a:t>
            </a:r>
            <a:r>
              <a:rPr lang="ru-RU" dirty="0" err="1">
                <a:solidFill>
                  <a:schemeClr val="dk1"/>
                </a:solidFill>
              </a:rPr>
              <a:t>қоздырғыштары</a:t>
            </a:r>
            <a:r>
              <a:rPr lang="ru-RU" dirty="0">
                <a:solidFill>
                  <a:schemeClr val="dk1"/>
                </a:solidFill>
              </a:rPr>
              <a:t>) </a:t>
            </a:r>
            <a:r>
              <a:rPr lang="ru-RU" dirty="0" err="1">
                <a:solidFill>
                  <a:schemeClr val="dk1"/>
                </a:solidFill>
              </a:rPr>
              <a:t>толтырылған</a:t>
            </a:r>
            <a:r>
              <a:rPr lang="ru-RU" dirty="0">
                <a:solidFill>
                  <a:schemeClr val="dk1"/>
                </a:solidFill>
              </a:rPr>
              <a:t> пакет </a:t>
            </a:r>
            <a:r>
              <a:rPr lang="ru-RU" dirty="0" err="1">
                <a:solidFill>
                  <a:schemeClr val="dk1"/>
                </a:solidFill>
              </a:rPr>
              <a:t>болуы</a:t>
            </a:r>
            <a:r>
              <a:rPr lang="ru-RU" dirty="0">
                <a:solidFill>
                  <a:schemeClr val="dk1"/>
                </a:solidFill>
              </a:rPr>
              <a:t> </a:t>
            </a:r>
            <a:r>
              <a:rPr lang="ru-RU" dirty="0" err="1">
                <a:solidFill>
                  <a:schemeClr val="dk1"/>
                </a:solidFill>
              </a:rPr>
              <a:t>мүмкін</a:t>
            </a:r>
            <a:r>
              <a:rPr lang="ru-RU" dirty="0">
                <a:solidFill>
                  <a:schemeClr val="dk1"/>
                </a:solidFill>
              </a:rPr>
              <a:t>.</a:t>
            </a:r>
            <a:endParaRPr i="0" u="none" strike="noStrike" cap="none" dirty="0">
              <a:solidFill>
                <a:schemeClr val="dk1"/>
              </a:solidFill>
            </a:endParaRPr>
          </a:p>
        </p:txBody>
      </p:sp>
      <p:pic>
        <p:nvPicPr>
          <p:cNvPr id="19" name="Google Shape;99;g1bc6e687a7d_0_0"/>
          <p:cNvPicPr/>
          <p:nvPr/>
        </p:nvPicPr>
        <p:blipFill>
          <a:blip r:embed="rId3">
            <a:alphaModFix/>
          </a:blip>
          <a:srcRect t="-2616" b="53533"/>
          <a:stretch/>
        </p:blipFill>
        <p:spPr bwMode="auto">
          <a:xfrm>
            <a:off x="561860" y="2885342"/>
            <a:ext cx="1079548" cy="882788"/>
          </a:xfrm>
          <a:prstGeom prst="rect">
            <a:avLst/>
          </a:prstGeom>
          <a:noFill/>
          <a:ln>
            <a:noFill/>
          </a:ln>
        </p:spPr>
      </p:pic>
      <p:pic>
        <p:nvPicPr>
          <p:cNvPr id="20" name="Google Shape;100;g1bc6e687a7d_0_0"/>
          <p:cNvPicPr/>
          <p:nvPr/>
        </p:nvPicPr>
        <p:blipFill>
          <a:blip r:embed="rId4">
            <a:alphaModFix/>
          </a:blip>
          <a:stretch/>
        </p:blipFill>
        <p:spPr bwMode="auto">
          <a:xfrm>
            <a:off x="1756094" y="3935150"/>
            <a:ext cx="614915" cy="512430"/>
          </a:xfrm>
          <a:prstGeom prst="rect">
            <a:avLst/>
          </a:prstGeom>
          <a:noFill/>
          <a:ln>
            <a:noFill/>
          </a:ln>
        </p:spPr>
      </p:pic>
      <p:pic>
        <p:nvPicPr>
          <p:cNvPr id="21" name="Google Shape;101;g1bc6e687a7d_0_0"/>
          <p:cNvPicPr/>
          <p:nvPr/>
        </p:nvPicPr>
        <p:blipFill>
          <a:blip r:embed="rId4">
            <a:alphaModFix/>
          </a:blip>
          <a:stretch/>
        </p:blipFill>
        <p:spPr bwMode="auto">
          <a:xfrm>
            <a:off x="10853212" y="1435389"/>
            <a:ext cx="1235188" cy="1029323"/>
          </a:xfrm>
          <a:prstGeom prst="rect">
            <a:avLst/>
          </a:prstGeom>
          <a:noFill/>
          <a:ln>
            <a:noFill/>
          </a:ln>
        </p:spPr>
      </p:pic>
      <p:pic>
        <p:nvPicPr>
          <p:cNvPr id="22" name="Google Shape;102;g1bc6e687a7d_0_0"/>
          <p:cNvPicPr/>
          <p:nvPr/>
        </p:nvPicPr>
        <p:blipFill>
          <a:blip r:embed="rId5">
            <a:alphaModFix/>
          </a:blip>
          <a:srcRect r="-27533" b="56070"/>
          <a:stretch/>
        </p:blipFill>
        <p:spPr bwMode="auto">
          <a:xfrm flipH="1">
            <a:off x="972609" y="4678791"/>
            <a:ext cx="983016" cy="541479"/>
          </a:xfrm>
          <a:prstGeom prst="rect">
            <a:avLst/>
          </a:prstGeom>
          <a:noFill/>
          <a:ln>
            <a:noFill/>
          </a:ln>
        </p:spPr>
      </p:pic>
      <p:pic>
        <p:nvPicPr>
          <p:cNvPr id="23" name="Google Shape;103;g1bc6e687a7d_0_0" descr="F:\Преза ЕН\Новая папка (2)\03.png"/>
          <p:cNvPicPr/>
          <p:nvPr/>
        </p:nvPicPr>
        <p:blipFill>
          <a:blip r:embed="rId6">
            <a:alphaModFix/>
          </a:blip>
          <a:srcRect l="-15684" r="49616" b="54046"/>
          <a:stretch/>
        </p:blipFill>
        <p:spPr bwMode="auto">
          <a:xfrm>
            <a:off x="275947" y="4665055"/>
            <a:ext cx="587268" cy="566419"/>
          </a:xfrm>
          <a:prstGeom prst="rect">
            <a:avLst/>
          </a:prstGeom>
          <a:noFill/>
          <a:ln>
            <a:noFill/>
          </a:ln>
        </p:spPr>
      </p:pic>
      <p:sp>
        <p:nvSpPr>
          <p:cNvPr id="24" name="Google Shape;104;g1bc6e687a7d_0_0"/>
          <p:cNvSpPr/>
          <p:nvPr/>
        </p:nvSpPr>
        <p:spPr bwMode="auto">
          <a:xfrm>
            <a:off x="9272000" y="5959925"/>
            <a:ext cx="2773800" cy="13941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105;g1bc6e687a7d_0_0"/>
          <p:cNvSpPr/>
          <p:nvPr/>
        </p:nvSpPr>
        <p:spPr bwMode="auto">
          <a:xfrm>
            <a:off x="4137050" y="5959925"/>
            <a:ext cx="4439100" cy="139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106;g1bc6e687a7d_0_0"/>
          <p:cNvSpPr/>
          <p:nvPr/>
        </p:nvSpPr>
        <p:spPr bwMode="auto">
          <a:xfrm>
            <a:off x="756050" y="5959925"/>
            <a:ext cx="2773800" cy="13941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107;g1bc6e687a7d_0_0"/>
          <p:cNvSpPr/>
          <p:nvPr/>
        </p:nvSpPr>
        <p:spPr bwMode="auto">
          <a:xfrm>
            <a:off x="4221003" y="556991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i="0" u="none" strike="noStrike" cap="none" dirty="0">
                <a:solidFill>
                  <a:srgbClr val="000000"/>
                </a:solidFill>
                <a:latin typeface="Arial"/>
                <a:ea typeface="Arial"/>
                <a:cs typeface="Arial"/>
              </a:rPr>
              <a:t>ДЕЙСТВИЯ РУКОВОДИТЕЛЯ:</a:t>
            </a:r>
            <a:endParaRPr sz="1600" b="1" i="0" u="none" strike="noStrike" cap="none" dirty="0">
              <a:solidFill>
                <a:schemeClr val="dk1"/>
              </a:solidFill>
              <a:latin typeface="Arial"/>
              <a:ea typeface="Arial"/>
              <a:cs typeface="Arial"/>
            </a:endParaRPr>
          </a:p>
        </p:txBody>
      </p:sp>
      <p:sp>
        <p:nvSpPr>
          <p:cNvPr id="28" name="Google Shape;108;g1bc6e687a7d_0_0"/>
          <p:cNvSpPr/>
          <p:nvPr/>
        </p:nvSpPr>
        <p:spPr bwMode="auto">
          <a:xfrm>
            <a:off x="863350" y="6287675"/>
            <a:ext cx="2520158" cy="738600"/>
          </a:xfrm>
          <a:prstGeom prst="rect">
            <a:avLst/>
          </a:prstGeom>
          <a:noFill/>
          <a:ln>
            <a:noFill/>
          </a:ln>
        </p:spPr>
        <p:txBody>
          <a:bodyPr spcFirstLastPara="1" wrap="square" lIns="91425" tIns="45700" rIns="91425" bIns="45700" anchor="t" anchorCtr="0">
            <a:noAutofit/>
          </a:bodyPr>
          <a:lstStyle/>
          <a:p>
            <a:pPr lvl="0">
              <a:defRPr/>
            </a:pPr>
            <a:r>
              <a:rPr lang="ru-RU" sz="1350" dirty="0" err="1">
                <a:solidFill>
                  <a:schemeClr val="dk1"/>
                </a:solidFill>
              </a:rPr>
              <a:t>білім</a:t>
            </a:r>
            <a:r>
              <a:rPr lang="ru-RU" sz="1350" dirty="0">
                <a:solidFill>
                  <a:schemeClr val="dk1"/>
                </a:solidFill>
              </a:rPr>
              <a:t> беру </a:t>
            </a:r>
            <a:r>
              <a:rPr lang="ru-RU" sz="1350" dirty="0" err="1">
                <a:solidFill>
                  <a:schemeClr val="dk1"/>
                </a:solidFill>
              </a:rPr>
              <a:t>ұйымының</a:t>
            </a:r>
            <a:r>
              <a:rPr lang="ru-RU" sz="1350" dirty="0">
                <a:solidFill>
                  <a:schemeClr val="dk1"/>
                </a:solidFill>
              </a:rPr>
              <a:t> </a:t>
            </a:r>
            <a:r>
              <a:rPr lang="ru-RU" sz="1350" dirty="0" err="1">
                <a:solidFill>
                  <a:schemeClr val="dk1"/>
                </a:solidFill>
              </a:rPr>
              <a:t>тұрақты</a:t>
            </a:r>
            <a:r>
              <a:rPr lang="ru-RU" sz="1350" dirty="0">
                <a:solidFill>
                  <a:schemeClr val="dk1"/>
                </a:solidFill>
              </a:rPr>
              <a:t> </a:t>
            </a:r>
            <a:r>
              <a:rPr lang="ru-RU" sz="1350" dirty="0" err="1">
                <a:solidFill>
                  <a:schemeClr val="dk1"/>
                </a:solidFill>
              </a:rPr>
              <a:t>қызметкерлері</a:t>
            </a:r>
            <a:r>
              <a:rPr lang="ru-RU" sz="1350" dirty="0">
                <a:solidFill>
                  <a:schemeClr val="dk1"/>
                </a:solidFill>
              </a:rPr>
              <a:t> </a:t>
            </a:r>
            <a:r>
              <a:rPr lang="ru-RU" sz="1350" dirty="0" err="1">
                <a:solidFill>
                  <a:schemeClr val="dk1"/>
                </a:solidFill>
              </a:rPr>
              <a:t>арасынан</a:t>
            </a:r>
            <a:r>
              <a:rPr lang="ru-RU" sz="1350" dirty="0">
                <a:solidFill>
                  <a:schemeClr val="dk1"/>
                </a:solidFill>
              </a:rPr>
              <a:t> </a:t>
            </a:r>
            <a:r>
              <a:rPr lang="ru-RU" sz="1350" dirty="0" err="1">
                <a:solidFill>
                  <a:schemeClr val="dk1"/>
                </a:solidFill>
              </a:rPr>
              <a:t>қоршау</a:t>
            </a:r>
            <a:r>
              <a:rPr lang="ru-RU" sz="1350" dirty="0">
                <a:solidFill>
                  <a:schemeClr val="dk1"/>
                </a:solidFill>
              </a:rPr>
              <a:t> </a:t>
            </a:r>
            <a:r>
              <a:rPr lang="ru-RU" sz="1350" dirty="0" err="1">
                <a:solidFill>
                  <a:schemeClr val="dk1"/>
                </a:solidFill>
              </a:rPr>
              <a:t>орнату</a:t>
            </a:r>
            <a:endParaRPr sz="1350" b="0" i="0" u="none" strike="noStrike" cap="none" dirty="0">
              <a:solidFill>
                <a:schemeClr val="dk1"/>
              </a:solidFill>
              <a:latin typeface="Arial"/>
              <a:ea typeface="Arial"/>
              <a:cs typeface="Arial"/>
            </a:endParaRPr>
          </a:p>
        </p:txBody>
      </p:sp>
      <p:sp>
        <p:nvSpPr>
          <p:cNvPr id="29" name="Google Shape;109;g1bc6e687a7d_0_0"/>
          <p:cNvSpPr/>
          <p:nvPr/>
        </p:nvSpPr>
        <p:spPr bwMode="auto">
          <a:xfrm>
            <a:off x="4141200" y="5970100"/>
            <a:ext cx="4439100" cy="1394100"/>
          </a:xfrm>
          <a:prstGeom prst="rect">
            <a:avLst/>
          </a:prstGeom>
          <a:solidFill>
            <a:srgbClr val="DDEAF6"/>
          </a:solidFill>
          <a:ln>
            <a:noFill/>
          </a:ln>
        </p:spPr>
        <p:txBody>
          <a:bodyPr spcFirstLastPara="1" wrap="square" lIns="91425" tIns="45700" rIns="91425" bIns="45700" anchor="t" anchorCtr="0">
            <a:noAutofit/>
          </a:bodyPr>
          <a:lstStyle/>
          <a:p>
            <a:pPr lvl="0" algn="just">
              <a:defRPr/>
            </a:pPr>
            <a:r>
              <a:rPr lang="ru-RU" sz="1350" dirty="0" err="1">
                <a:solidFill>
                  <a:schemeClr val="dk1"/>
                </a:solidFill>
              </a:rPr>
              <a:t>төтенше</a:t>
            </a:r>
            <a:r>
              <a:rPr lang="ru-RU" sz="1350" dirty="0">
                <a:solidFill>
                  <a:schemeClr val="dk1"/>
                </a:solidFill>
              </a:rPr>
              <a:t> </a:t>
            </a:r>
            <a:r>
              <a:rPr lang="ru-RU" sz="1350" dirty="0" err="1">
                <a:solidFill>
                  <a:schemeClr val="dk1"/>
                </a:solidFill>
              </a:rPr>
              <a:t>жағдайларды</a:t>
            </a:r>
            <a:r>
              <a:rPr lang="ru-RU" sz="1350" dirty="0">
                <a:solidFill>
                  <a:schemeClr val="dk1"/>
                </a:solidFill>
              </a:rPr>
              <a:t> </a:t>
            </a:r>
            <a:r>
              <a:rPr lang="ru-RU" sz="1350" dirty="0" err="1">
                <a:solidFill>
                  <a:schemeClr val="dk1"/>
                </a:solidFill>
              </a:rPr>
              <a:t>жою</a:t>
            </a:r>
            <a:r>
              <a:rPr lang="ru-RU" sz="1350" dirty="0">
                <a:solidFill>
                  <a:schemeClr val="dk1"/>
                </a:solidFill>
              </a:rPr>
              <a:t> </a:t>
            </a:r>
            <a:r>
              <a:rPr lang="ru-RU" sz="1350" dirty="0" err="1">
                <a:solidFill>
                  <a:schemeClr val="dk1"/>
                </a:solidFill>
              </a:rPr>
              <a:t>қызметтерінің</a:t>
            </a:r>
            <a:r>
              <a:rPr lang="ru-RU" sz="1350" dirty="0">
                <a:solidFill>
                  <a:schemeClr val="dk1"/>
                </a:solidFill>
              </a:rPr>
              <a:t> (</a:t>
            </a:r>
            <a:r>
              <a:rPr lang="ru-RU" sz="1350" dirty="0" err="1">
                <a:solidFill>
                  <a:schemeClr val="dk1"/>
                </a:solidFill>
              </a:rPr>
              <a:t>ішкі</a:t>
            </a:r>
            <a:r>
              <a:rPr lang="ru-RU" sz="1350" dirty="0">
                <a:solidFill>
                  <a:schemeClr val="dk1"/>
                </a:solidFill>
              </a:rPr>
              <a:t> </a:t>
            </a:r>
            <a:r>
              <a:rPr lang="ru-RU" sz="1350" dirty="0" err="1">
                <a:solidFill>
                  <a:schemeClr val="dk1"/>
                </a:solidFill>
              </a:rPr>
              <a:t>істер</a:t>
            </a:r>
            <a:r>
              <a:rPr lang="ru-RU" sz="1350" dirty="0">
                <a:solidFill>
                  <a:schemeClr val="dk1"/>
                </a:solidFill>
              </a:rPr>
              <a:t> </a:t>
            </a:r>
            <a:r>
              <a:rPr lang="ru-RU" sz="1350" dirty="0" err="1">
                <a:solidFill>
                  <a:schemeClr val="dk1"/>
                </a:solidFill>
              </a:rPr>
              <a:t>органдарының</a:t>
            </a:r>
            <a:r>
              <a:rPr lang="ru-RU" sz="1350" dirty="0">
                <a:solidFill>
                  <a:schemeClr val="dk1"/>
                </a:solidFill>
              </a:rPr>
              <a:t> </a:t>
            </a:r>
            <a:r>
              <a:rPr lang="ru-RU" sz="1350" dirty="0" err="1">
                <a:solidFill>
                  <a:schemeClr val="dk1"/>
                </a:solidFill>
              </a:rPr>
              <a:t>бөлімшелері</a:t>
            </a:r>
            <a:r>
              <a:rPr lang="ru-RU" sz="1350" dirty="0">
                <a:solidFill>
                  <a:schemeClr val="dk1"/>
                </a:solidFill>
              </a:rPr>
              <a:t>, </a:t>
            </a:r>
            <a:r>
              <a:rPr lang="ru-RU" sz="1350" dirty="0" err="1">
                <a:solidFill>
                  <a:schemeClr val="dk1"/>
                </a:solidFill>
              </a:rPr>
              <a:t>жедел</a:t>
            </a:r>
            <a:r>
              <a:rPr lang="ru-RU" sz="1350" dirty="0">
                <a:solidFill>
                  <a:schemeClr val="dk1"/>
                </a:solidFill>
              </a:rPr>
              <a:t> </a:t>
            </a:r>
            <a:r>
              <a:rPr lang="ru-RU" sz="1350" dirty="0" err="1">
                <a:solidFill>
                  <a:schemeClr val="dk1"/>
                </a:solidFill>
              </a:rPr>
              <a:t>жәрдем</a:t>
            </a:r>
            <a:r>
              <a:rPr lang="ru-RU" sz="1350" dirty="0">
                <a:solidFill>
                  <a:schemeClr val="dk1"/>
                </a:solidFill>
              </a:rPr>
              <a:t> </a:t>
            </a:r>
            <a:r>
              <a:rPr lang="ru-RU" sz="1350" dirty="0" err="1">
                <a:solidFill>
                  <a:schemeClr val="dk1"/>
                </a:solidFill>
              </a:rPr>
              <a:t>қызметтері</a:t>
            </a:r>
            <a:r>
              <a:rPr lang="ru-RU" sz="1350" dirty="0">
                <a:solidFill>
                  <a:schemeClr val="dk1"/>
                </a:solidFill>
              </a:rPr>
              <a:t>, </a:t>
            </a:r>
            <a:r>
              <a:rPr lang="ru-RU" sz="1350" dirty="0" err="1">
                <a:solidFill>
                  <a:schemeClr val="dk1"/>
                </a:solidFill>
              </a:rPr>
              <a:t>өрт</a:t>
            </a:r>
            <a:r>
              <a:rPr lang="ru-RU" sz="1350" dirty="0">
                <a:solidFill>
                  <a:schemeClr val="dk1"/>
                </a:solidFill>
              </a:rPr>
              <a:t> </a:t>
            </a:r>
            <a:r>
              <a:rPr lang="ru-RU" sz="1350" dirty="0" err="1">
                <a:solidFill>
                  <a:schemeClr val="dk1"/>
                </a:solidFill>
              </a:rPr>
              <a:t>бригадалары</a:t>
            </a:r>
            <a:r>
              <a:rPr lang="ru-RU" sz="1350" dirty="0">
                <a:solidFill>
                  <a:schemeClr val="dk1"/>
                </a:solidFill>
              </a:rPr>
              <a:t>, </a:t>
            </a:r>
            <a:r>
              <a:rPr lang="ru-RU" sz="1350" dirty="0" err="1">
                <a:solidFill>
                  <a:schemeClr val="dk1"/>
                </a:solidFill>
              </a:rPr>
              <a:t>жедел-құтқару</a:t>
            </a:r>
            <a:r>
              <a:rPr lang="ru-RU" sz="1350" dirty="0">
                <a:solidFill>
                  <a:schemeClr val="dk1"/>
                </a:solidFill>
              </a:rPr>
              <a:t> </a:t>
            </a:r>
            <a:r>
              <a:rPr lang="ru-RU" sz="1350" dirty="0" err="1">
                <a:solidFill>
                  <a:schemeClr val="dk1"/>
                </a:solidFill>
              </a:rPr>
              <a:t>қызметтері</a:t>
            </a:r>
            <a:r>
              <a:rPr lang="ru-RU" sz="1350" dirty="0">
                <a:solidFill>
                  <a:schemeClr val="dk1"/>
                </a:solidFill>
              </a:rPr>
              <a:t>) </a:t>
            </a:r>
            <a:r>
              <a:rPr lang="ru-RU" sz="1350" dirty="0" err="1">
                <a:solidFill>
                  <a:schemeClr val="dk1"/>
                </a:solidFill>
              </a:rPr>
              <a:t>қауіпті</a:t>
            </a:r>
            <a:r>
              <a:rPr lang="ru-RU" sz="1350" dirty="0">
                <a:solidFill>
                  <a:schemeClr val="dk1"/>
                </a:solidFill>
              </a:rPr>
              <a:t> </a:t>
            </a:r>
            <a:r>
              <a:rPr lang="ru-RU" sz="1350" dirty="0" err="1">
                <a:solidFill>
                  <a:schemeClr val="dk1"/>
                </a:solidFill>
              </a:rPr>
              <a:t>немесе</a:t>
            </a:r>
            <a:r>
              <a:rPr lang="ru-RU" sz="1350" dirty="0">
                <a:solidFill>
                  <a:schemeClr val="dk1"/>
                </a:solidFill>
              </a:rPr>
              <a:t> </a:t>
            </a:r>
            <a:r>
              <a:rPr lang="ru-RU" sz="1350" dirty="0" err="1">
                <a:solidFill>
                  <a:schemeClr val="dk1"/>
                </a:solidFill>
              </a:rPr>
              <a:t>күдікті</a:t>
            </a:r>
            <a:r>
              <a:rPr lang="ru-RU" sz="1350" dirty="0">
                <a:solidFill>
                  <a:schemeClr val="dk1"/>
                </a:solidFill>
              </a:rPr>
              <a:t> </a:t>
            </a:r>
            <a:r>
              <a:rPr lang="ru-RU" sz="1350" dirty="0" err="1">
                <a:solidFill>
                  <a:schemeClr val="dk1"/>
                </a:solidFill>
              </a:rPr>
              <a:t>затты</a:t>
            </a:r>
            <a:r>
              <a:rPr lang="ru-RU" sz="1350" dirty="0">
                <a:solidFill>
                  <a:schemeClr val="dk1"/>
                </a:solidFill>
              </a:rPr>
              <a:t> </a:t>
            </a:r>
            <a:r>
              <a:rPr lang="ru-RU" sz="1350" dirty="0" err="1">
                <a:solidFill>
                  <a:schemeClr val="dk1"/>
                </a:solidFill>
              </a:rPr>
              <a:t>анықтаған</a:t>
            </a:r>
            <a:r>
              <a:rPr lang="ru-RU" sz="1350" dirty="0">
                <a:solidFill>
                  <a:schemeClr val="dk1"/>
                </a:solidFill>
              </a:rPr>
              <a:t> </a:t>
            </a:r>
            <a:r>
              <a:rPr lang="ru-RU" sz="1350" dirty="0" err="1">
                <a:solidFill>
                  <a:schemeClr val="dk1"/>
                </a:solidFill>
              </a:rPr>
              <a:t>жерге</a:t>
            </a:r>
            <a:r>
              <a:rPr lang="ru-RU" sz="1350" dirty="0">
                <a:solidFill>
                  <a:schemeClr val="dk1"/>
                </a:solidFill>
              </a:rPr>
              <a:t> </a:t>
            </a:r>
            <a:r>
              <a:rPr lang="ru-RU" sz="1350" dirty="0" err="1">
                <a:solidFill>
                  <a:schemeClr val="dk1"/>
                </a:solidFill>
              </a:rPr>
              <a:t>кедергісіз</a:t>
            </a:r>
            <a:r>
              <a:rPr lang="ru-RU" sz="1350" dirty="0">
                <a:solidFill>
                  <a:schemeClr val="dk1"/>
                </a:solidFill>
              </a:rPr>
              <a:t> </a:t>
            </a:r>
            <a:r>
              <a:rPr lang="ru-RU" sz="1350" dirty="0" err="1">
                <a:solidFill>
                  <a:schemeClr val="dk1"/>
                </a:solidFill>
              </a:rPr>
              <a:t>кіруін</a:t>
            </a:r>
            <a:r>
              <a:rPr lang="ru-RU" sz="1350" dirty="0">
                <a:solidFill>
                  <a:schemeClr val="dk1"/>
                </a:solidFill>
              </a:rPr>
              <a:t> </a:t>
            </a:r>
            <a:r>
              <a:rPr lang="ru-RU" sz="1350" dirty="0" err="1">
                <a:solidFill>
                  <a:schemeClr val="dk1"/>
                </a:solidFill>
              </a:rPr>
              <a:t>қамтамасыз</a:t>
            </a:r>
            <a:r>
              <a:rPr lang="ru-RU" sz="1350" dirty="0">
                <a:solidFill>
                  <a:schemeClr val="dk1"/>
                </a:solidFill>
              </a:rPr>
              <a:t> </a:t>
            </a:r>
            <a:r>
              <a:rPr lang="ru-RU" sz="1350" dirty="0" err="1">
                <a:solidFill>
                  <a:schemeClr val="dk1"/>
                </a:solidFill>
              </a:rPr>
              <a:t>ету</a:t>
            </a:r>
            <a:endParaRPr sz="1350" b="0" i="0" u="none" strike="noStrike" cap="none" dirty="0">
              <a:solidFill>
                <a:schemeClr val="dk1"/>
              </a:solidFill>
              <a:latin typeface="Arial"/>
              <a:ea typeface="Arial"/>
              <a:cs typeface="Arial"/>
            </a:endParaRPr>
          </a:p>
        </p:txBody>
      </p:sp>
      <p:sp>
        <p:nvSpPr>
          <p:cNvPr id="30" name="Google Shape;110;g1bc6e687a7d_0_0"/>
          <p:cNvSpPr/>
          <p:nvPr/>
        </p:nvSpPr>
        <p:spPr bwMode="auto">
          <a:xfrm>
            <a:off x="9398450" y="6112313"/>
            <a:ext cx="2520900" cy="815975"/>
          </a:xfrm>
          <a:prstGeom prst="rect">
            <a:avLst/>
          </a:prstGeom>
          <a:noFill/>
          <a:ln>
            <a:noFill/>
          </a:ln>
        </p:spPr>
        <p:txBody>
          <a:bodyPr spcFirstLastPara="1" wrap="square" lIns="91425" tIns="45700" rIns="91425" bIns="45700" anchor="t" anchorCtr="0">
            <a:noAutofit/>
          </a:bodyPr>
          <a:lstStyle/>
          <a:p>
            <a:pPr lvl="0" algn="just">
              <a:defRPr/>
            </a:pPr>
            <a:r>
              <a:rPr lang="ru-RU" sz="1350" dirty="0" err="1">
                <a:solidFill>
                  <a:schemeClr val="dk1"/>
                </a:solidFill>
              </a:rPr>
              <a:t>білім</a:t>
            </a:r>
            <a:r>
              <a:rPr lang="ru-RU" sz="1350" dirty="0">
                <a:solidFill>
                  <a:schemeClr val="dk1"/>
                </a:solidFill>
              </a:rPr>
              <a:t> </a:t>
            </a:r>
            <a:r>
              <a:rPr lang="ru-RU" sz="1350" dirty="0" err="1">
                <a:solidFill>
                  <a:schemeClr val="dk1"/>
                </a:solidFill>
              </a:rPr>
              <a:t>алушыларды</a:t>
            </a:r>
            <a:r>
              <a:rPr lang="ru-RU" sz="1350" dirty="0">
                <a:solidFill>
                  <a:schemeClr val="dk1"/>
                </a:solidFill>
              </a:rPr>
              <a:t> </a:t>
            </a:r>
            <a:r>
              <a:rPr lang="ru-RU" sz="1350" dirty="0" err="1">
                <a:solidFill>
                  <a:schemeClr val="dk1"/>
                </a:solidFill>
              </a:rPr>
              <a:t>және</a:t>
            </a:r>
            <a:r>
              <a:rPr lang="ru-RU" sz="1350" dirty="0">
                <a:solidFill>
                  <a:schemeClr val="dk1"/>
                </a:solidFill>
              </a:rPr>
              <a:t> </a:t>
            </a:r>
            <a:r>
              <a:rPr lang="ru-RU" sz="1350" dirty="0" err="1">
                <a:solidFill>
                  <a:schemeClr val="dk1"/>
                </a:solidFill>
              </a:rPr>
              <a:t>білім</a:t>
            </a:r>
            <a:r>
              <a:rPr lang="ru-RU" sz="1350" dirty="0">
                <a:solidFill>
                  <a:schemeClr val="dk1"/>
                </a:solidFill>
              </a:rPr>
              <a:t> беру </a:t>
            </a:r>
            <a:r>
              <a:rPr lang="ru-RU" sz="1350" dirty="0" err="1">
                <a:solidFill>
                  <a:schemeClr val="dk1"/>
                </a:solidFill>
              </a:rPr>
              <a:t>ұйымының</a:t>
            </a:r>
            <a:r>
              <a:rPr lang="ru-RU" sz="1350" dirty="0">
                <a:solidFill>
                  <a:schemeClr val="dk1"/>
                </a:solidFill>
              </a:rPr>
              <a:t> </a:t>
            </a:r>
            <a:r>
              <a:rPr lang="ru-RU" sz="1350" dirty="0" err="1">
                <a:solidFill>
                  <a:schemeClr val="dk1"/>
                </a:solidFill>
              </a:rPr>
              <a:t>қызметкерлерін</a:t>
            </a:r>
            <a:r>
              <a:rPr lang="ru-RU" sz="1350" dirty="0">
                <a:solidFill>
                  <a:schemeClr val="dk1"/>
                </a:solidFill>
              </a:rPr>
              <a:t> </a:t>
            </a:r>
            <a:r>
              <a:rPr lang="ru-RU" sz="1350" dirty="0" err="1">
                <a:solidFill>
                  <a:schemeClr val="dk1"/>
                </a:solidFill>
              </a:rPr>
              <a:t>эвакуациялау</a:t>
            </a:r>
            <a:r>
              <a:rPr lang="ru-RU" sz="1350" dirty="0">
                <a:solidFill>
                  <a:schemeClr val="dk1"/>
                </a:solidFill>
              </a:rPr>
              <a:t> </a:t>
            </a:r>
            <a:r>
              <a:rPr lang="ru-RU" sz="1350" dirty="0" err="1">
                <a:solidFill>
                  <a:schemeClr val="dk1"/>
                </a:solidFill>
              </a:rPr>
              <a:t>бойынша</a:t>
            </a:r>
            <a:r>
              <a:rPr lang="ru-RU" sz="1350" dirty="0">
                <a:solidFill>
                  <a:schemeClr val="dk1"/>
                </a:solidFill>
              </a:rPr>
              <a:t> </a:t>
            </a:r>
            <a:r>
              <a:rPr lang="ru-RU" sz="1350" dirty="0" err="1">
                <a:solidFill>
                  <a:schemeClr val="dk1"/>
                </a:solidFill>
              </a:rPr>
              <a:t>шаралар</a:t>
            </a:r>
            <a:r>
              <a:rPr lang="ru-RU" sz="1350" dirty="0">
                <a:solidFill>
                  <a:schemeClr val="dk1"/>
                </a:solidFill>
              </a:rPr>
              <a:t> </a:t>
            </a:r>
            <a:r>
              <a:rPr lang="ru-RU" sz="1350" dirty="0" err="1">
                <a:solidFill>
                  <a:schemeClr val="dk1"/>
                </a:solidFill>
              </a:rPr>
              <a:t>қабылдау</a:t>
            </a:r>
            <a:endParaRPr sz="1350" b="0" i="0" u="none" strike="noStrike" cap="none" dirty="0">
              <a:solidFill>
                <a:schemeClr val="dk1"/>
              </a:solidFill>
              <a:latin typeface="Arial"/>
              <a:ea typeface="Arial"/>
              <a:cs typeface="Arial"/>
            </a:endParaRPr>
          </a:p>
        </p:txBody>
      </p:sp>
      <p:pic>
        <p:nvPicPr>
          <p:cNvPr id="31" name="Google Shape;111;g1bc6e687a7d_0_0"/>
          <p:cNvPicPr/>
          <p:nvPr/>
        </p:nvPicPr>
        <p:blipFill>
          <a:blip r:embed="rId7">
            <a:alphaModFix/>
          </a:blip>
          <a:stretch/>
        </p:blipFill>
        <p:spPr bwMode="auto">
          <a:xfrm>
            <a:off x="112400" y="5665705"/>
            <a:ext cx="750825" cy="1682421"/>
          </a:xfrm>
          <a:prstGeom prst="rect">
            <a:avLst/>
          </a:prstGeom>
          <a:noFill/>
          <a:ln>
            <a:noFill/>
          </a:ln>
        </p:spPr>
      </p:pic>
      <p:sp>
        <p:nvSpPr>
          <p:cNvPr id="32" name="Google Shape;112;g1bc6e687a7d_0_0"/>
          <p:cNvSpPr/>
          <p:nvPr/>
        </p:nvSpPr>
        <p:spPr bwMode="auto">
          <a:xfrm>
            <a:off x="3682250" y="65203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3" name="Google Shape;113;g1bc6e687a7d_0_0"/>
          <p:cNvSpPr/>
          <p:nvPr/>
        </p:nvSpPr>
        <p:spPr bwMode="auto">
          <a:xfrm>
            <a:off x="8813050" y="65203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4" name="Google Shape;114;g1bc6e687a7d_0_0"/>
          <p:cNvSpPr/>
          <p:nvPr/>
        </p:nvSpPr>
        <p:spPr bwMode="auto">
          <a:xfrm flipH="1">
            <a:off x="831267" y="4050788"/>
            <a:ext cx="799200" cy="313800"/>
          </a:xfrm>
          <a:prstGeom prst="rightArrow">
            <a:avLst>
              <a:gd name="adj1" fmla="val 100000"/>
              <a:gd name="adj2" fmla="val 254616"/>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19;g1bc6e687a7d_0_123"/>
          <p:cNvSpPr/>
          <p:nvPr/>
        </p:nvSpPr>
        <p:spPr bwMode="auto">
          <a:xfrm>
            <a:off x="68931" y="4766418"/>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120;g1bc6e687a7d_0_123"/>
          <p:cNvSpPr/>
          <p:nvPr/>
        </p:nvSpPr>
        <p:spPr bwMode="auto">
          <a:xfrm>
            <a:off x="1052031" y="252505"/>
            <a:ext cx="10273500" cy="6345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en-US" sz="1600" b="1" dirty="0">
                <a:solidFill>
                  <a:srgbClr val="002060"/>
                </a:solidFill>
              </a:rPr>
              <a:t>АЛГОРИТМ</a:t>
            </a:r>
            <a:br>
              <a:rPr lang="en-US" sz="1600" b="1" dirty="0">
                <a:solidFill>
                  <a:srgbClr val="002060"/>
                </a:solidFill>
              </a:rPr>
            </a:br>
            <a:r>
              <a:rPr lang="ru-RU" sz="1600" b="1" dirty="0" err="1">
                <a:solidFill>
                  <a:srgbClr val="002060"/>
                </a:solidFill>
              </a:rPr>
              <a:t>күдікті</a:t>
            </a:r>
            <a:r>
              <a:rPr lang="ru-RU" sz="1600" b="1" dirty="0">
                <a:solidFill>
                  <a:srgbClr val="002060"/>
                </a:solidFill>
              </a:rPr>
              <a:t> </a:t>
            </a:r>
            <a:r>
              <a:rPr lang="ru-RU" sz="1600" b="1" dirty="0" err="1">
                <a:solidFill>
                  <a:srgbClr val="002060"/>
                </a:solidFill>
              </a:rPr>
              <a:t>затты</a:t>
            </a:r>
            <a:r>
              <a:rPr lang="ru-RU" sz="1600" b="1" dirty="0">
                <a:solidFill>
                  <a:srgbClr val="002060"/>
                </a:solidFill>
              </a:rPr>
              <a:t> </a:t>
            </a:r>
            <a:r>
              <a:rPr lang="ru-RU" sz="1600" b="1" dirty="0" err="1">
                <a:solidFill>
                  <a:srgbClr val="002060"/>
                </a:solidFill>
              </a:rPr>
              <a:t>анықтау</a:t>
            </a:r>
            <a:r>
              <a:rPr lang="ru-RU" sz="1600" b="1" dirty="0">
                <a:solidFill>
                  <a:srgbClr val="002060"/>
                </a:solidFill>
              </a:rPr>
              <a:t> </a:t>
            </a:r>
            <a:r>
              <a:rPr lang="ru-RU" sz="1600" b="1" dirty="0" err="1">
                <a:solidFill>
                  <a:srgbClr val="002060"/>
                </a:solidFill>
              </a:rPr>
              <a:t>кезіндегі</a:t>
            </a:r>
            <a:r>
              <a:rPr lang="ru-RU" sz="1600" b="1" dirty="0">
                <a:solidFill>
                  <a:srgbClr val="002060"/>
                </a:solidFill>
              </a:rPr>
              <a:t> </a:t>
            </a:r>
            <a:r>
              <a:rPr lang="ru-RU" sz="1600" b="1" dirty="0" err="1">
                <a:solidFill>
                  <a:srgbClr val="002060"/>
                </a:solidFill>
              </a:rPr>
              <a:t>іс-әрекеттер</a:t>
            </a:r>
            <a:endParaRPr sz="1600" b="1" dirty="0">
              <a:solidFill>
                <a:srgbClr val="002060"/>
              </a:solidFill>
            </a:endParaRPr>
          </a:p>
        </p:txBody>
      </p:sp>
      <p:sp>
        <p:nvSpPr>
          <p:cNvPr id="6" name="Google Shape;121;g1bc6e687a7d_0_123"/>
          <p:cNvSpPr/>
          <p:nvPr/>
        </p:nvSpPr>
        <p:spPr bwMode="auto">
          <a:xfrm>
            <a:off x="2235391" y="1039399"/>
            <a:ext cx="7906800" cy="338700"/>
          </a:xfrm>
          <a:prstGeom prst="rect">
            <a:avLst/>
          </a:prstGeom>
          <a:noFill/>
          <a:ln>
            <a:noFill/>
          </a:ln>
        </p:spPr>
        <p:txBody>
          <a:bodyPr spcFirstLastPara="1" wrap="square" lIns="91425" tIns="45700" rIns="91425" bIns="45700" anchor="t" anchorCtr="0">
            <a:noAutofit/>
          </a:bodyPr>
          <a:lstStyle/>
          <a:p>
            <a:pPr lvl="0" algn="ctr">
              <a:defRPr/>
            </a:pPr>
            <a:r>
              <a:rPr lang="ru-RU" sz="1600" b="1" dirty="0">
                <a:solidFill>
                  <a:schemeClr val="dk1"/>
                </a:solidFill>
              </a:rPr>
              <a:t>ҚЫЗМЕТКЕРЛЕРДІҢ ӘРЕКЕТТЕРІ (ҚЫЗМЕТКЕРЛЕР, </a:t>
            </a:r>
            <a:r>
              <a:rPr lang="ru-RU" sz="1600" b="1" dirty="0" err="1" smtClean="0">
                <a:solidFill>
                  <a:schemeClr val="dk1"/>
                </a:solidFill>
              </a:rPr>
              <a:t>мұғалімдер</a:t>
            </a:r>
            <a:r>
              <a:rPr lang="ru-RU" sz="1600" b="1" dirty="0" smtClean="0">
                <a:solidFill>
                  <a:schemeClr val="dk1"/>
                </a:solidFill>
              </a:rPr>
              <a:t> )</a:t>
            </a:r>
            <a:endParaRPr sz="1600" b="1" i="0" u="none" strike="noStrike" cap="none" dirty="0">
              <a:solidFill>
                <a:schemeClr val="dk1"/>
              </a:solidFill>
              <a:latin typeface="Arial"/>
              <a:ea typeface="Arial"/>
              <a:cs typeface="Arial"/>
            </a:endParaRPr>
          </a:p>
        </p:txBody>
      </p:sp>
      <p:sp>
        <p:nvSpPr>
          <p:cNvPr id="7" name="Google Shape;122;g1bc6e687a7d_0_123"/>
          <p:cNvSpPr/>
          <p:nvPr/>
        </p:nvSpPr>
        <p:spPr bwMode="auto">
          <a:xfrm>
            <a:off x="900425" y="3358253"/>
            <a:ext cx="4035000" cy="1076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123;g1bc6e687a7d_0_123"/>
          <p:cNvSpPr/>
          <p:nvPr/>
        </p:nvSpPr>
        <p:spPr bwMode="auto">
          <a:xfrm>
            <a:off x="4277087" y="1530509"/>
            <a:ext cx="4035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9" name="Google Shape;124;g1bc6e687a7d_0_123"/>
          <p:cNvSpPr/>
          <p:nvPr/>
        </p:nvSpPr>
        <p:spPr bwMode="auto">
          <a:xfrm>
            <a:off x="900425" y="15305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125;g1bc6e687a7d_0_123"/>
          <p:cNvSpPr/>
          <p:nvPr/>
        </p:nvSpPr>
        <p:spPr bwMode="auto">
          <a:xfrm>
            <a:off x="1010475" y="1595825"/>
            <a:ext cx="34437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білім</a:t>
            </a:r>
            <a:r>
              <a:rPr lang="ru-RU" sz="1200" dirty="0">
                <a:solidFill>
                  <a:schemeClr val="dk1"/>
                </a:solidFill>
              </a:rPr>
              <a:t> беру </a:t>
            </a:r>
            <a:r>
              <a:rPr lang="ru-RU" sz="1200" dirty="0" err="1">
                <a:solidFill>
                  <a:schemeClr val="dk1"/>
                </a:solidFill>
              </a:rPr>
              <a:t>ұйымының</a:t>
            </a:r>
            <a:r>
              <a:rPr lang="ru-RU" sz="1200" dirty="0">
                <a:solidFill>
                  <a:schemeClr val="dk1"/>
                </a:solidFill>
              </a:rPr>
              <a:t> </a:t>
            </a:r>
            <a:r>
              <a:rPr lang="ru-RU" sz="1200" dirty="0" err="1">
                <a:solidFill>
                  <a:schemeClr val="dk1"/>
                </a:solidFill>
              </a:rPr>
              <a:t>әкімшілігіне</a:t>
            </a:r>
            <a:r>
              <a:rPr lang="ru-RU" sz="1200" dirty="0">
                <a:solidFill>
                  <a:schemeClr val="dk1"/>
                </a:solidFill>
              </a:rPr>
              <a:t> </a:t>
            </a:r>
            <a:r>
              <a:rPr lang="ru-RU" sz="1200" dirty="0" err="1">
                <a:solidFill>
                  <a:schemeClr val="dk1"/>
                </a:solidFill>
              </a:rPr>
              <a:t>хабарлау</a:t>
            </a:r>
            <a:r>
              <a:rPr lang="ru-RU" sz="1200" dirty="0">
                <a:solidFill>
                  <a:schemeClr val="dk1"/>
                </a:solidFill>
              </a:rPr>
              <a:t> (телефон </a:t>
            </a:r>
            <a:r>
              <a:rPr lang="ru-RU" sz="1200" dirty="0" err="1">
                <a:solidFill>
                  <a:schemeClr val="dk1"/>
                </a:solidFill>
              </a:rPr>
              <a:t>арқылы</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ғимаратқа</a:t>
            </a:r>
            <a:r>
              <a:rPr lang="ru-RU" sz="1200" dirty="0">
                <a:solidFill>
                  <a:schemeClr val="dk1"/>
                </a:solidFill>
              </a:rPr>
              <a:t> </a:t>
            </a:r>
            <a:r>
              <a:rPr lang="ru-RU" sz="1200" dirty="0" err="1">
                <a:solidFill>
                  <a:schemeClr val="dk1"/>
                </a:solidFill>
              </a:rPr>
              <a:t>ешкімді</a:t>
            </a:r>
            <a:r>
              <a:rPr lang="ru-RU" sz="1200" dirty="0">
                <a:solidFill>
                  <a:schemeClr val="dk1"/>
                </a:solidFill>
              </a:rPr>
              <a:t> </a:t>
            </a:r>
            <a:r>
              <a:rPr lang="ru-RU" sz="1200" dirty="0" err="1">
                <a:solidFill>
                  <a:schemeClr val="dk1"/>
                </a:solidFill>
              </a:rPr>
              <a:t>кіргізбеу</a:t>
            </a:r>
            <a:r>
              <a:rPr lang="ru-RU" sz="1200" dirty="0">
                <a:solidFill>
                  <a:schemeClr val="dk1"/>
                </a:solidFill>
              </a:rPr>
              <a:t> (</a:t>
            </a:r>
            <a:r>
              <a:rPr lang="ru-RU" sz="1200" dirty="0" err="1">
                <a:solidFill>
                  <a:schemeClr val="dk1"/>
                </a:solidFill>
              </a:rPr>
              <a:t>олар</a:t>
            </a:r>
            <a:r>
              <a:rPr lang="ru-RU" sz="1200" dirty="0">
                <a:solidFill>
                  <a:schemeClr val="dk1"/>
                </a:solidFill>
              </a:rPr>
              <a:t> </a:t>
            </a:r>
            <a:r>
              <a:rPr lang="ru-RU" sz="1200" dirty="0" err="1">
                <a:solidFill>
                  <a:schemeClr val="dk1"/>
                </a:solidFill>
              </a:rPr>
              <a:t>келгенше</a:t>
            </a:r>
            <a:r>
              <a:rPr lang="ru-RU" sz="1200" dirty="0">
                <a:solidFill>
                  <a:schemeClr val="dk1"/>
                </a:solidFill>
              </a:rPr>
              <a:t>)</a:t>
            </a:r>
            <a:endParaRPr sz="1200" b="0" i="0" u="none" strike="noStrike" cap="none" dirty="0">
              <a:solidFill>
                <a:schemeClr val="dk1"/>
              </a:solidFill>
              <a:latin typeface="Arial"/>
              <a:ea typeface="Arial"/>
              <a:cs typeface="Arial"/>
            </a:endParaRPr>
          </a:p>
        </p:txBody>
      </p:sp>
      <p:sp>
        <p:nvSpPr>
          <p:cNvPr id="11" name="Google Shape;126;g1bc6e687a7d_0_123"/>
          <p:cNvSpPr/>
          <p:nvPr/>
        </p:nvSpPr>
        <p:spPr bwMode="auto">
          <a:xfrm>
            <a:off x="4368850" y="1552035"/>
            <a:ext cx="3851699" cy="738600"/>
          </a:xfrm>
          <a:prstGeom prst="rect">
            <a:avLst/>
          </a:prstGeom>
          <a:noFill/>
          <a:ln>
            <a:noFill/>
          </a:ln>
        </p:spPr>
        <p:txBody>
          <a:bodyPr spcFirstLastPara="1" wrap="square" lIns="91425" tIns="45700" rIns="91425" bIns="45700" anchor="t" anchorCtr="0">
            <a:noAutofit/>
          </a:bodyPr>
          <a:lstStyle/>
          <a:p>
            <a:pPr lvl="0">
              <a:defRPr/>
            </a:pPr>
            <a:r>
              <a:rPr lang="ru-RU" sz="1200" dirty="0" err="1" smtClean="0">
                <a:solidFill>
                  <a:schemeClr val="dk1"/>
                </a:solidFill>
              </a:rPr>
              <a:t>оқушыларды</a:t>
            </a:r>
            <a:r>
              <a:rPr lang="ru-RU" sz="1200" dirty="0" smtClean="0">
                <a:solidFill>
                  <a:schemeClr val="dk1"/>
                </a:solidFill>
              </a:rPr>
              <a:t> </a:t>
            </a:r>
            <a:r>
              <a:rPr lang="ru-RU" sz="1200" dirty="0" err="1">
                <a:solidFill>
                  <a:schemeClr val="dk1"/>
                </a:solidFill>
              </a:rPr>
              <a:t>күдікті</a:t>
            </a:r>
            <a:r>
              <a:rPr lang="ru-RU" sz="1200" dirty="0">
                <a:solidFill>
                  <a:schemeClr val="dk1"/>
                </a:solidFill>
              </a:rPr>
              <a:t> </a:t>
            </a:r>
            <a:r>
              <a:rPr lang="ru-RU" sz="1200" dirty="0" err="1">
                <a:solidFill>
                  <a:schemeClr val="dk1"/>
                </a:solidFill>
              </a:rPr>
              <a:t>заттан</a:t>
            </a:r>
            <a:r>
              <a:rPr lang="ru-RU" sz="1200" dirty="0">
                <a:solidFill>
                  <a:schemeClr val="dk1"/>
                </a:solidFill>
              </a:rPr>
              <a:t> </a:t>
            </a:r>
            <a:r>
              <a:rPr lang="ru-RU" sz="1200" dirty="0" err="1">
                <a:solidFill>
                  <a:schemeClr val="dk1"/>
                </a:solidFill>
              </a:rPr>
              <a:t>қауіпсіз</a:t>
            </a:r>
            <a:r>
              <a:rPr lang="ru-RU" sz="1200" dirty="0">
                <a:solidFill>
                  <a:schemeClr val="dk1"/>
                </a:solidFill>
              </a:rPr>
              <a:t> </a:t>
            </a:r>
            <a:r>
              <a:rPr lang="ru-RU" sz="1200" dirty="0" err="1">
                <a:solidFill>
                  <a:schemeClr val="dk1"/>
                </a:solidFill>
              </a:rPr>
              <a:t>қашықтыққа</a:t>
            </a:r>
            <a:r>
              <a:rPr lang="ru-RU" sz="1200" dirty="0">
                <a:solidFill>
                  <a:schemeClr val="dk1"/>
                </a:solidFill>
              </a:rPr>
              <a:t> (100 </a:t>
            </a:r>
            <a:r>
              <a:rPr lang="ru-RU" sz="1200" dirty="0" err="1">
                <a:solidFill>
                  <a:schemeClr val="dk1"/>
                </a:solidFill>
              </a:rPr>
              <a:t>метрден</a:t>
            </a:r>
            <a:r>
              <a:rPr lang="ru-RU" sz="1200" dirty="0">
                <a:solidFill>
                  <a:schemeClr val="dk1"/>
                </a:solidFill>
              </a:rPr>
              <a:t> </a:t>
            </a:r>
            <a:r>
              <a:rPr lang="ru-RU" sz="1200" dirty="0" err="1">
                <a:solidFill>
                  <a:schemeClr val="dk1"/>
                </a:solidFill>
              </a:rPr>
              <a:t>жақын</a:t>
            </a:r>
            <a:r>
              <a:rPr lang="ru-RU" sz="1200" dirty="0">
                <a:solidFill>
                  <a:schemeClr val="dk1"/>
                </a:solidFill>
              </a:rPr>
              <a:t> </a:t>
            </a:r>
            <a:r>
              <a:rPr lang="ru-RU" sz="1200" dirty="0" err="1">
                <a:solidFill>
                  <a:schemeClr val="dk1"/>
                </a:solidFill>
              </a:rPr>
              <a:t>емес</a:t>
            </a:r>
            <a:r>
              <a:rPr lang="ru-RU" sz="1200" dirty="0">
                <a:solidFill>
                  <a:schemeClr val="dk1"/>
                </a:solidFill>
              </a:rPr>
              <a:t>) </a:t>
            </a:r>
            <a:r>
              <a:rPr lang="ru-RU" sz="1200" dirty="0" err="1">
                <a:solidFill>
                  <a:schemeClr val="dk1"/>
                </a:solidFill>
              </a:rPr>
              <a:t>ауыстырыңыз</a:t>
            </a:r>
            <a:r>
              <a:rPr lang="ru-RU" sz="1200" dirty="0">
                <a:solidFill>
                  <a:schemeClr val="dk1"/>
                </a:solidFill>
              </a:rPr>
              <a:t>, </a:t>
            </a:r>
            <a:r>
              <a:rPr lang="ru-RU" sz="1200" dirty="0" err="1">
                <a:solidFill>
                  <a:schemeClr val="dk1"/>
                </a:solidFill>
              </a:rPr>
              <a:t>табылмаға</a:t>
            </a:r>
            <a:r>
              <a:rPr lang="ru-RU" sz="1200" dirty="0">
                <a:solidFill>
                  <a:schemeClr val="dk1"/>
                </a:solidFill>
              </a:rPr>
              <a:t> </a:t>
            </a:r>
            <a:r>
              <a:rPr lang="ru-RU" sz="1200" dirty="0" err="1">
                <a:solidFill>
                  <a:schemeClr val="dk1"/>
                </a:solidFill>
              </a:rPr>
              <a:t>жақындамаңыз</a:t>
            </a:r>
            <a:r>
              <a:rPr lang="ru-RU" sz="1200" dirty="0">
                <a:solidFill>
                  <a:schemeClr val="dk1"/>
                </a:solidFill>
              </a:rPr>
              <a:t>, </a:t>
            </a:r>
            <a:r>
              <a:rPr lang="ru-RU" sz="1200" dirty="0" err="1">
                <a:solidFill>
                  <a:schemeClr val="dk1"/>
                </a:solidFill>
              </a:rPr>
              <a:t>ұстамаңыз</a:t>
            </a:r>
            <a:r>
              <a:rPr lang="ru-RU" sz="1200" dirty="0">
                <a:solidFill>
                  <a:schemeClr val="dk1"/>
                </a:solidFill>
              </a:rPr>
              <a:t>, </a:t>
            </a:r>
            <a:r>
              <a:rPr lang="ru-RU" sz="1200" dirty="0" err="1">
                <a:solidFill>
                  <a:schemeClr val="dk1"/>
                </a:solidFill>
              </a:rPr>
              <a:t>ашпаңыз</a:t>
            </a:r>
            <a:r>
              <a:rPr lang="ru-RU" sz="1200" dirty="0">
                <a:solidFill>
                  <a:schemeClr val="dk1"/>
                </a:solidFill>
              </a:rPr>
              <a:t> </a:t>
            </a:r>
            <a:r>
              <a:rPr lang="ru-RU" sz="1200" dirty="0" err="1">
                <a:solidFill>
                  <a:schemeClr val="dk1"/>
                </a:solidFill>
              </a:rPr>
              <a:t>немесе</a:t>
            </a:r>
            <a:r>
              <a:rPr lang="ru-RU" sz="1200" dirty="0">
                <a:solidFill>
                  <a:schemeClr val="dk1"/>
                </a:solidFill>
              </a:rPr>
              <a:t> </a:t>
            </a:r>
            <a:r>
              <a:rPr lang="ru-RU" sz="1200" dirty="0" err="1">
                <a:solidFill>
                  <a:schemeClr val="dk1"/>
                </a:solidFill>
              </a:rPr>
              <a:t>жылжытпаңыз</a:t>
            </a:r>
            <a:r>
              <a:rPr lang="ru-RU" sz="1200" dirty="0">
                <a:solidFill>
                  <a:schemeClr val="dk1"/>
                </a:solidFill>
              </a:rPr>
              <a:t>.</a:t>
            </a:r>
            <a:endParaRPr sz="1200" b="0" i="0" u="none" strike="noStrike" cap="none" dirty="0">
              <a:solidFill>
                <a:schemeClr val="dk1"/>
              </a:solidFill>
              <a:latin typeface="Arial"/>
              <a:ea typeface="Arial"/>
              <a:cs typeface="Arial"/>
            </a:endParaRPr>
          </a:p>
        </p:txBody>
      </p:sp>
      <p:sp>
        <p:nvSpPr>
          <p:cNvPr id="12" name="Google Shape;127;g1bc6e687a7d_0_123"/>
          <p:cNvSpPr/>
          <p:nvPr/>
        </p:nvSpPr>
        <p:spPr bwMode="auto">
          <a:xfrm>
            <a:off x="1010475" y="3533925"/>
            <a:ext cx="40350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Күдікті</a:t>
            </a:r>
            <a:r>
              <a:rPr lang="ru-RU" sz="1200" dirty="0">
                <a:solidFill>
                  <a:schemeClr val="dk1"/>
                </a:solidFill>
              </a:rPr>
              <a:t> </a:t>
            </a:r>
            <a:r>
              <a:rPr lang="ru-RU" sz="1200" dirty="0" err="1">
                <a:solidFill>
                  <a:schemeClr val="dk1"/>
                </a:solidFill>
              </a:rPr>
              <a:t>затты</a:t>
            </a:r>
            <a:r>
              <a:rPr lang="ru-RU" sz="1200" dirty="0">
                <a:solidFill>
                  <a:schemeClr val="dk1"/>
                </a:solidFill>
              </a:rPr>
              <a:t> </a:t>
            </a:r>
            <a:r>
              <a:rPr lang="ru-RU" sz="1200" dirty="0" err="1">
                <a:solidFill>
                  <a:schemeClr val="dk1"/>
                </a:solidFill>
              </a:rPr>
              <a:t>тапқан</a:t>
            </a:r>
            <a:r>
              <a:rPr lang="ru-RU" sz="1200" dirty="0">
                <a:solidFill>
                  <a:schemeClr val="dk1"/>
                </a:solidFill>
              </a:rPr>
              <a:t> </a:t>
            </a:r>
            <a:r>
              <a:rPr lang="ru-RU" sz="1200" dirty="0" err="1">
                <a:solidFill>
                  <a:schemeClr val="dk1"/>
                </a:solidFill>
              </a:rPr>
              <a:t>адамдар</a:t>
            </a:r>
            <a:r>
              <a:rPr lang="ru-RU" sz="1200" dirty="0">
                <a:solidFill>
                  <a:schemeClr val="dk1"/>
                </a:solidFill>
              </a:rPr>
              <a:t> </a:t>
            </a:r>
            <a:r>
              <a:rPr lang="ru-RU" sz="1200" dirty="0" err="1">
                <a:solidFill>
                  <a:schemeClr val="dk1"/>
                </a:solidFill>
              </a:rPr>
              <a:t>төтенше</a:t>
            </a:r>
            <a:r>
              <a:rPr lang="ru-RU" sz="1200" dirty="0">
                <a:solidFill>
                  <a:schemeClr val="dk1"/>
                </a:solidFill>
              </a:rPr>
              <a:t> </a:t>
            </a:r>
            <a:r>
              <a:rPr lang="ru-RU" sz="1200" dirty="0" err="1">
                <a:solidFill>
                  <a:schemeClr val="dk1"/>
                </a:solidFill>
              </a:rPr>
              <a:t>жағдайларды</a:t>
            </a:r>
            <a:r>
              <a:rPr lang="ru-RU" sz="1200" dirty="0">
                <a:solidFill>
                  <a:schemeClr val="dk1"/>
                </a:solidFill>
              </a:rPr>
              <a:t> </a:t>
            </a:r>
            <a:r>
              <a:rPr lang="ru-RU" sz="1200" dirty="0" err="1">
                <a:solidFill>
                  <a:schemeClr val="dk1"/>
                </a:solidFill>
              </a:rPr>
              <a:t>жою</a:t>
            </a:r>
            <a:r>
              <a:rPr lang="ru-RU" sz="1200" dirty="0">
                <a:solidFill>
                  <a:schemeClr val="dk1"/>
                </a:solidFill>
              </a:rPr>
              <a:t> </a:t>
            </a:r>
            <a:r>
              <a:rPr lang="ru-RU" sz="1200" dirty="0" err="1">
                <a:solidFill>
                  <a:schemeClr val="dk1"/>
                </a:solidFill>
              </a:rPr>
              <a:t>күштері</a:t>
            </a:r>
            <a:r>
              <a:rPr lang="ru-RU" sz="1200" dirty="0">
                <a:solidFill>
                  <a:schemeClr val="dk1"/>
                </a:solidFill>
              </a:rPr>
              <a:t> </a:t>
            </a:r>
            <a:r>
              <a:rPr lang="ru-RU" sz="1200" dirty="0" err="1">
                <a:solidFill>
                  <a:schemeClr val="dk1"/>
                </a:solidFill>
              </a:rPr>
              <a:t>келгенге</a:t>
            </a:r>
            <a:r>
              <a:rPr lang="ru-RU" sz="1200" dirty="0">
                <a:solidFill>
                  <a:schemeClr val="dk1"/>
                </a:solidFill>
              </a:rPr>
              <a:t> </a:t>
            </a:r>
            <a:r>
              <a:rPr lang="ru-RU" sz="1200" dirty="0" err="1">
                <a:solidFill>
                  <a:schemeClr val="dk1"/>
                </a:solidFill>
              </a:rPr>
              <a:t>дейін</a:t>
            </a:r>
            <a:r>
              <a:rPr lang="ru-RU" sz="1200" dirty="0">
                <a:solidFill>
                  <a:schemeClr val="dk1"/>
                </a:solidFill>
              </a:rPr>
              <a:t> </a:t>
            </a:r>
            <a:r>
              <a:rPr lang="ru-RU" sz="1200" dirty="0" err="1">
                <a:solidFill>
                  <a:schemeClr val="dk1"/>
                </a:solidFill>
              </a:rPr>
              <a:t>қауіпсіз</a:t>
            </a:r>
            <a:r>
              <a:rPr lang="ru-RU" sz="1200" dirty="0">
                <a:solidFill>
                  <a:schemeClr val="dk1"/>
                </a:solidFill>
              </a:rPr>
              <a:t> </a:t>
            </a:r>
            <a:r>
              <a:rPr lang="ru-RU" sz="1200" dirty="0" err="1">
                <a:solidFill>
                  <a:schemeClr val="dk1"/>
                </a:solidFill>
              </a:rPr>
              <a:t>қашықтықта</a:t>
            </a:r>
            <a:r>
              <a:rPr lang="ru-RU" sz="1200" dirty="0">
                <a:solidFill>
                  <a:schemeClr val="dk1"/>
                </a:solidFill>
              </a:rPr>
              <a:t> </a:t>
            </a:r>
            <a:r>
              <a:rPr lang="ru-RU" sz="1200" dirty="0" err="1">
                <a:solidFill>
                  <a:schemeClr val="dk1"/>
                </a:solidFill>
              </a:rPr>
              <a:t>болуға</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болған</a:t>
            </a:r>
            <a:r>
              <a:rPr lang="ru-RU" sz="1200" dirty="0">
                <a:solidFill>
                  <a:schemeClr val="dk1"/>
                </a:solidFill>
              </a:rPr>
              <a:t> </a:t>
            </a:r>
            <a:r>
              <a:rPr lang="ru-RU" sz="1200" dirty="0" err="1">
                <a:solidFill>
                  <a:schemeClr val="dk1"/>
                </a:solidFill>
              </a:rPr>
              <a:t>оқиғаға</a:t>
            </a:r>
            <a:r>
              <a:rPr lang="ru-RU" sz="1200" dirty="0">
                <a:solidFill>
                  <a:schemeClr val="dk1"/>
                </a:solidFill>
              </a:rPr>
              <a:t> </a:t>
            </a:r>
            <a:r>
              <a:rPr lang="ru-RU" sz="1200" dirty="0" err="1">
                <a:solidFill>
                  <a:schemeClr val="dk1"/>
                </a:solidFill>
              </a:rPr>
              <a:t>қатысты</a:t>
            </a:r>
            <a:r>
              <a:rPr lang="ru-RU" sz="1200" dirty="0">
                <a:solidFill>
                  <a:schemeClr val="dk1"/>
                </a:solidFill>
              </a:rPr>
              <a:t> </a:t>
            </a:r>
            <a:r>
              <a:rPr lang="ru-RU" sz="1200" dirty="0" err="1">
                <a:solidFill>
                  <a:schemeClr val="dk1"/>
                </a:solidFill>
              </a:rPr>
              <a:t>куәлік</a:t>
            </a:r>
            <a:r>
              <a:rPr lang="ru-RU" sz="1200" dirty="0">
                <a:solidFill>
                  <a:schemeClr val="dk1"/>
                </a:solidFill>
              </a:rPr>
              <a:t> </a:t>
            </a:r>
            <a:r>
              <a:rPr lang="ru-RU" sz="1200" dirty="0" err="1">
                <a:solidFill>
                  <a:schemeClr val="dk1"/>
                </a:solidFill>
              </a:rPr>
              <a:t>беруге</a:t>
            </a:r>
            <a:r>
              <a:rPr lang="ru-RU" sz="1200" dirty="0">
                <a:solidFill>
                  <a:schemeClr val="dk1"/>
                </a:solidFill>
              </a:rPr>
              <a:t> </a:t>
            </a:r>
            <a:r>
              <a:rPr lang="ru-RU" sz="1200" dirty="0" err="1">
                <a:solidFill>
                  <a:schemeClr val="dk1"/>
                </a:solidFill>
              </a:rPr>
              <a:t>дайын</a:t>
            </a:r>
            <a:r>
              <a:rPr lang="ru-RU" sz="1200" dirty="0">
                <a:solidFill>
                  <a:schemeClr val="dk1"/>
                </a:solidFill>
              </a:rPr>
              <a:t> </a:t>
            </a:r>
            <a:r>
              <a:rPr lang="ru-RU" sz="1200" dirty="0" err="1">
                <a:solidFill>
                  <a:schemeClr val="dk1"/>
                </a:solidFill>
              </a:rPr>
              <a:t>болуға</a:t>
            </a:r>
            <a:endParaRPr sz="1200" b="0" i="0" u="none" strike="noStrike" cap="none" dirty="0">
              <a:solidFill>
                <a:schemeClr val="dk1"/>
              </a:solidFill>
              <a:latin typeface="Arial"/>
              <a:ea typeface="Arial"/>
              <a:cs typeface="Arial"/>
            </a:endParaRPr>
          </a:p>
        </p:txBody>
      </p:sp>
      <p:sp>
        <p:nvSpPr>
          <p:cNvPr id="13" name="Google Shape;128;g1bc6e687a7d_0_123"/>
          <p:cNvSpPr/>
          <p:nvPr/>
        </p:nvSpPr>
        <p:spPr bwMode="auto">
          <a:xfrm>
            <a:off x="4600175" y="2646375"/>
            <a:ext cx="3652500" cy="523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129;g1bc6e687a7d_0_123"/>
          <p:cNvSpPr/>
          <p:nvPr/>
        </p:nvSpPr>
        <p:spPr bwMode="auto">
          <a:xfrm>
            <a:off x="900425" y="2609625"/>
            <a:ext cx="3568500" cy="596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130;g1bc6e687a7d_0_123"/>
          <p:cNvSpPr/>
          <p:nvPr/>
        </p:nvSpPr>
        <p:spPr bwMode="auto">
          <a:xfrm>
            <a:off x="1010475" y="2674949"/>
            <a:ext cx="34437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з</a:t>
            </a:r>
            <a:r>
              <a:rPr lang="ru-RU" sz="1200" dirty="0" err="1" smtClean="0">
                <a:solidFill>
                  <a:schemeClr val="dk1"/>
                </a:solidFill>
              </a:rPr>
              <a:t>аттың</a:t>
            </a:r>
            <a:r>
              <a:rPr lang="ru-RU" sz="1200" dirty="0" smtClean="0">
                <a:solidFill>
                  <a:schemeClr val="dk1"/>
                </a:solidFill>
              </a:rPr>
              <a:t> </a:t>
            </a:r>
            <a:r>
              <a:rPr lang="ru-RU" sz="1200" dirty="0" err="1">
                <a:solidFill>
                  <a:schemeClr val="dk1"/>
                </a:solidFill>
              </a:rPr>
              <a:t>ықтимал</a:t>
            </a:r>
            <a:r>
              <a:rPr lang="ru-RU" sz="1200" dirty="0">
                <a:solidFill>
                  <a:schemeClr val="dk1"/>
                </a:solidFill>
              </a:rPr>
              <a:t> </a:t>
            </a:r>
            <a:r>
              <a:rPr lang="ru-RU" sz="1200" dirty="0" err="1">
                <a:solidFill>
                  <a:schemeClr val="dk1"/>
                </a:solidFill>
              </a:rPr>
              <a:t>иесін</a:t>
            </a:r>
            <a:r>
              <a:rPr lang="ru-RU" sz="1200" dirty="0">
                <a:solidFill>
                  <a:schemeClr val="dk1"/>
                </a:solidFill>
              </a:rPr>
              <a:t> </a:t>
            </a:r>
            <a:r>
              <a:rPr lang="ru-RU" sz="1200" dirty="0" err="1">
                <a:solidFill>
                  <a:schemeClr val="dk1"/>
                </a:solidFill>
              </a:rPr>
              <a:t>анықтау</a:t>
            </a:r>
            <a:r>
              <a:rPr lang="ru-RU" sz="1200" dirty="0">
                <a:solidFill>
                  <a:schemeClr val="dk1"/>
                </a:solidFill>
              </a:rPr>
              <a:t> </a:t>
            </a:r>
            <a:r>
              <a:rPr lang="ru-RU" sz="1200" dirty="0" err="1">
                <a:solidFill>
                  <a:schemeClr val="dk1"/>
                </a:solidFill>
              </a:rPr>
              <a:t>үшін</a:t>
            </a:r>
            <a:r>
              <a:rPr lang="ru-RU" sz="1200" dirty="0">
                <a:solidFill>
                  <a:schemeClr val="dk1"/>
                </a:solidFill>
              </a:rPr>
              <a:t> </a:t>
            </a:r>
            <a:r>
              <a:rPr lang="ru-RU" sz="1200" dirty="0" err="1">
                <a:solidFill>
                  <a:schemeClr val="dk1"/>
                </a:solidFill>
              </a:rPr>
              <a:t>басқалармен</a:t>
            </a:r>
            <a:r>
              <a:rPr lang="ru-RU" sz="1200" dirty="0">
                <a:solidFill>
                  <a:schemeClr val="dk1"/>
                </a:solidFill>
              </a:rPr>
              <a:t> </a:t>
            </a:r>
            <a:r>
              <a:rPr lang="ru-RU" sz="1200" dirty="0" err="1">
                <a:solidFill>
                  <a:schemeClr val="dk1"/>
                </a:solidFill>
              </a:rPr>
              <a:t>сұхбат</a:t>
            </a:r>
            <a:r>
              <a:rPr lang="ru-RU" sz="1200" dirty="0">
                <a:solidFill>
                  <a:schemeClr val="dk1"/>
                </a:solidFill>
              </a:rPr>
              <a:t> </a:t>
            </a:r>
            <a:r>
              <a:rPr lang="ru-RU" sz="1200" dirty="0" err="1">
                <a:solidFill>
                  <a:schemeClr val="dk1"/>
                </a:solidFill>
              </a:rPr>
              <a:t>жүргізу</a:t>
            </a:r>
            <a:endParaRPr sz="1200" b="0" i="0" u="none" strike="noStrike" cap="none" dirty="0">
              <a:solidFill>
                <a:schemeClr val="dk1"/>
              </a:solidFill>
              <a:latin typeface="Arial"/>
              <a:ea typeface="Arial"/>
              <a:cs typeface="Arial"/>
            </a:endParaRPr>
          </a:p>
        </p:txBody>
      </p:sp>
      <p:sp>
        <p:nvSpPr>
          <p:cNvPr id="16" name="Google Shape;131;g1bc6e687a7d_0_123"/>
          <p:cNvSpPr/>
          <p:nvPr/>
        </p:nvSpPr>
        <p:spPr bwMode="auto">
          <a:xfrm>
            <a:off x="8471008" y="1530500"/>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132;g1bc6e687a7d_0_123"/>
          <p:cNvSpPr/>
          <p:nvPr/>
        </p:nvSpPr>
        <p:spPr bwMode="auto">
          <a:xfrm>
            <a:off x="8497383" y="1578800"/>
            <a:ext cx="3568500" cy="6345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объектінің</a:t>
            </a:r>
            <a:r>
              <a:rPr lang="ru-RU" sz="1200" dirty="0">
                <a:solidFill>
                  <a:schemeClr val="dk1"/>
                </a:solidFill>
              </a:rPr>
              <a:t> </a:t>
            </a:r>
            <a:r>
              <a:rPr lang="ru-RU" sz="1200" dirty="0" err="1">
                <a:solidFill>
                  <a:schemeClr val="dk1"/>
                </a:solidFill>
              </a:rPr>
              <a:t>жанында</a:t>
            </a:r>
            <a:r>
              <a:rPr lang="ru-RU" sz="1200" dirty="0">
                <a:solidFill>
                  <a:schemeClr val="dk1"/>
                </a:solidFill>
              </a:rPr>
              <a:t> </a:t>
            </a:r>
            <a:r>
              <a:rPr lang="ru-RU" sz="1200" dirty="0" err="1">
                <a:solidFill>
                  <a:schemeClr val="dk1"/>
                </a:solidFill>
              </a:rPr>
              <a:t>радиобайланысты</a:t>
            </a:r>
            <a:r>
              <a:rPr lang="ru-RU" sz="1200" dirty="0">
                <a:solidFill>
                  <a:schemeClr val="dk1"/>
                </a:solidFill>
              </a:rPr>
              <a:t>, </a:t>
            </a:r>
            <a:r>
              <a:rPr lang="ru-RU" sz="1200" dirty="0" err="1">
                <a:solidFill>
                  <a:schemeClr val="dk1"/>
                </a:solidFill>
              </a:rPr>
              <a:t>оның</a:t>
            </a:r>
            <a:r>
              <a:rPr lang="ru-RU" sz="1200" dirty="0">
                <a:solidFill>
                  <a:schemeClr val="dk1"/>
                </a:solidFill>
              </a:rPr>
              <a:t> </a:t>
            </a:r>
            <a:r>
              <a:rPr lang="ru-RU" sz="1200" dirty="0" err="1">
                <a:solidFill>
                  <a:schemeClr val="dk1"/>
                </a:solidFill>
              </a:rPr>
              <a:t>ішінде</a:t>
            </a:r>
            <a:r>
              <a:rPr lang="ru-RU" sz="1200" dirty="0">
                <a:solidFill>
                  <a:schemeClr val="dk1"/>
                </a:solidFill>
              </a:rPr>
              <a:t> </a:t>
            </a:r>
            <a:r>
              <a:rPr lang="ru-RU" sz="1200" dirty="0" err="1">
                <a:solidFill>
                  <a:schemeClr val="dk1"/>
                </a:solidFill>
              </a:rPr>
              <a:t>ұялы</a:t>
            </a:r>
            <a:r>
              <a:rPr lang="ru-RU" sz="1200" dirty="0">
                <a:solidFill>
                  <a:schemeClr val="dk1"/>
                </a:solidFill>
              </a:rPr>
              <a:t> </a:t>
            </a:r>
            <a:r>
              <a:rPr lang="ru-RU" sz="1200" dirty="0" err="1">
                <a:solidFill>
                  <a:schemeClr val="dk1"/>
                </a:solidFill>
              </a:rPr>
              <a:t>телефонды</a:t>
            </a:r>
            <a:r>
              <a:rPr lang="ru-RU" sz="1200" dirty="0">
                <a:solidFill>
                  <a:schemeClr val="dk1"/>
                </a:solidFill>
              </a:rPr>
              <a:t> </a:t>
            </a:r>
            <a:r>
              <a:rPr lang="ru-RU" sz="1200" dirty="0" err="1">
                <a:solidFill>
                  <a:schemeClr val="dk1"/>
                </a:solidFill>
              </a:rPr>
              <a:t>пайдаланбаңыз</a:t>
            </a:r>
            <a:endParaRPr sz="1200" b="0" i="0" u="none" strike="noStrike" cap="none" dirty="0">
              <a:solidFill>
                <a:schemeClr val="dk1"/>
              </a:solidFill>
              <a:latin typeface="Arial"/>
              <a:ea typeface="Arial"/>
              <a:cs typeface="Arial"/>
            </a:endParaRPr>
          </a:p>
        </p:txBody>
      </p:sp>
      <p:sp>
        <p:nvSpPr>
          <p:cNvPr id="18" name="Google Shape;133;g1bc6e687a7d_0_123"/>
          <p:cNvSpPr/>
          <p:nvPr/>
        </p:nvSpPr>
        <p:spPr bwMode="auto">
          <a:xfrm>
            <a:off x="4032254" y="1755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9" name="Google Shape;134;g1bc6e687a7d_0_123"/>
          <p:cNvSpPr/>
          <p:nvPr/>
        </p:nvSpPr>
        <p:spPr bwMode="auto">
          <a:xfrm>
            <a:off x="8252571" y="1755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0" name="Google Shape;135;g1bc6e687a7d_0_123"/>
          <p:cNvSpPr/>
          <p:nvPr/>
        </p:nvSpPr>
        <p:spPr bwMode="auto">
          <a:xfrm>
            <a:off x="5165825" y="3515631"/>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1" name="Google Shape;136;g1bc6e687a7d_0_123"/>
          <p:cNvSpPr/>
          <p:nvPr/>
        </p:nvSpPr>
        <p:spPr bwMode="auto">
          <a:xfrm>
            <a:off x="8854675" y="35156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137;g1bc6e687a7d_0_123"/>
          <p:cNvSpPr/>
          <p:nvPr/>
        </p:nvSpPr>
        <p:spPr bwMode="auto">
          <a:xfrm>
            <a:off x="8964725" y="3580925"/>
            <a:ext cx="31068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объектіні</a:t>
            </a:r>
            <a:r>
              <a:rPr lang="ru-RU" sz="1200" dirty="0">
                <a:solidFill>
                  <a:schemeClr val="dk1"/>
                </a:solidFill>
              </a:rPr>
              <a:t> </a:t>
            </a:r>
            <a:r>
              <a:rPr lang="ru-RU" sz="1200" dirty="0" err="1">
                <a:solidFill>
                  <a:schemeClr val="dk1"/>
                </a:solidFill>
              </a:rPr>
              <a:t>қалдырыңыз</a:t>
            </a:r>
            <a:r>
              <a:rPr lang="ru-RU" sz="1200" dirty="0">
                <a:solidFill>
                  <a:schemeClr val="dk1"/>
                </a:solidFill>
              </a:rPr>
              <a:t>, </a:t>
            </a:r>
            <a:r>
              <a:rPr lang="ru-RU" sz="1200" dirty="0" err="1">
                <a:solidFill>
                  <a:schemeClr val="dk1"/>
                </a:solidFill>
              </a:rPr>
              <a:t>егер</a:t>
            </a:r>
            <a:r>
              <a:rPr lang="ru-RU" sz="1200" dirty="0">
                <a:solidFill>
                  <a:schemeClr val="dk1"/>
                </a:solidFill>
              </a:rPr>
              <a:t> </a:t>
            </a:r>
            <a:r>
              <a:rPr lang="ru-RU" sz="1200" dirty="0" err="1">
                <a:solidFill>
                  <a:schemeClr val="dk1"/>
                </a:solidFill>
              </a:rPr>
              <a:t>бұл</a:t>
            </a:r>
            <a:r>
              <a:rPr lang="ru-RU" sz="1200" dirty="0">
                <a:solidFill>
                  <a:schemeClr val="dk1"/>
                </a:solidFill>
              </a:rPr>
              <a:t> </a:t>
            </a:r>
            <a:r>
              <a:rPr lang="ru-RU" sz="1200" dirty="0" err="1">
                <a:solidFill>
                  <a:schemeClr val="dk1"/>
                </a:solidFill>
              </a:rPr>
              <a:t>мүмкін</a:t>
            </a:r>
            <a:r>
              <a:rPr lang="ru-RU" sz="1200" dirty="0">
                <a:solidFill>
                  <a:schemeClr val="dk1"/>
                </a:solidFill>
              </a:rPr>
              <a:t> </a:t>
            </a:r>
            <a:r>
              <a:rPr lang="ru-RU" sz="1200" dirty="0" err="1">
                <a:solidFill>
                  <a:schemeClr val="dk1"/>
                </a:solidFill>
              </a:rPr>
              <a:t>болмаса</a:t>
            </a:r>
            <a:r>
              <a:rPr lang="ru-RU" sz="1200" dirty="0">
                <a:solidFill>
                  <a:schemeClr val="dk1"/>
                </a:solidFill>
              </a:rPr>
              <a:t> - </a:t>
            </a:r>
            <a:r>
              <a:rPr lang="ru-RU" sz="1200" dirty="0" smtClean="0">
                <a:solidFill>
                  <a:schemeClr val="dk1"/>
                </a:solidFill>
              </a:rPr>
              <a:t> </a:t>
            </a:r>
            <a:r>
              <a:rPr lang="ru-RU" sz="1200" dirty="0" err="1">
                <a:solidFill>
                  <a:schemeClr val="dk1"/>
                </a:solidFill>
              </a:rPr>
              <a:t>қажетті</a:t>
            </a:r>
            <a:r>
              <a:rPr lang="ru-RU" sz="1200" dirty="0">
                <a:solidFill>
                  <a:schemeClr val="dk1"/>
                </a:solidFill>
              </a:rPr>
              <a:t> </a:t>
            </a:r>
            <a:r>
              <a:rPr lang="ru-RU" sz="1200" dirty="0" err="1">
                <a:solidFill>
                  <a:schemeClr val="dk1"/>
                </a:solidFill>
              </a:rPr>
              <a:t>қашықтықта</a:t>
            </a:r>
            <a:r>
              <a:rPr lang="ru-RU" sz="1200" dirty="0">
                <a:solidFill>
                  <a:schemeClr val="dk1"/>
                </a:solidFill>
              </a:rPr>
              <a:t> </a:t>
            </a:r>
            <a:r>
              <a:rPr lang="ru-RU" sz="1200" dirty="0" err="1">
                <a:solidFill>
                  <a:schemeClr val="dk1"/>
                </a:solidFill>
              </a:rPr>
              <a:t>жасырыңыз</a:t>
            </a:r>
            <a:endParaRPr sz="1200" b="0" i="0" u="none" strike="noStrike" cap="none" dirty="0">
              <a:solidFill>
                <a:schemeClr val="dk1"/>
              </a:solidFill>
              <a:latin typeface="Arial"/>
              <a:ea typeface="Arial"/>
              <a:cs typeface="Arial"/>
            </a:endParaRPr>
          </a:p>
        </p:txBody>
      </p:sp>
      <p:sp>
        <p:nvSpPr>
          <p:cNvPr id="23" name="Google Shape;138;g1bc6e687a7d_0_123"/>
          <p:cNvSpPr/>
          <p:nvPr/>
        </p:nvSpPr>
        <p:spPr bwMode="auto">
          <a:xfrm>
            <a:off x="5275875" y="3580938"/>
            <a:ext cx="34437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қажет</a:t>
            </a:r>
            <a:r>
              <a:rPr lang="ru-RU" sz="1200" dirty="0">
                <a:solidFill>
                  <a:schemeClr val="dk1"/>
                </a:solidFill>
              </a:rPr>
              <a:t> </a:t>
            </a:r>
            <a:r>
              <a:rPr lang="ru-RU" sz="1200" dirty="0" err="1">
                <a:solidFill>
                  <a:schemeClr val="dk1"/>
                </a:solidFill>
              </a:rPr>
              <a:t>болса</a:t>
            </a:r>
            <a:r>
              <a:rPr lang="ru-RU" sz="1200" dirty="0">
                <a:solidFill>
                  <a:schemeClr val="dk1"/>
                </a:solidFill>
              </a:rPr>
              <a:t>, </a:t>
            </a:r>
            <a:r>
              <a:rPr lang="ru-RU" sz="1200" dirty="0" err="1">
                <a:solidFill>
                  <a:schemeClr val="dk1"/>
                </a:solidFill>
              </a:rPr>
              <a:t>қорғанысты</a:t>
            </a:r>
            <a:r>
              <a:rPr lang="ru-RU" sz="1200" dirty="0">
                <a:solidFill>
                  <a:schemeClr val="dk1"/>
                </a:solidFill>
              </a:rPr>
              <a:t> </a:t>
            </a:r>
            <a:r>
              <a:rPr lang="ru-RU" sz="1200" dirty="0" err="1">
                <a:solidFill>
                  <a:schemeClr val="dk1"/>
                </a:solidFill>
              </a:rPr>
              <a:t>қамтамасыз</a:t>
            </a:r>
            <a:r>
              <a:rPr lang="ru-RU" sz="1200" dirty="0">
                <a:solidFill>
                  <a:schemeClr val="dk1"/>
                </a:solidFill>
              </a:rPr>
              <a:t> </a:t>
            </a:r>
            <a:r>
              <a:rPr lang="ru-RU" sz="1200" dirty="0" err="1">
                <a:solidFill>
                  <a:schemeClr val="dk1"/>
                </a:solidFill>
              </a:rPr>
              <a:t>ететін</a:t>
            </a:r>
            <a:r>
              <a:rPr lang="ru-RU" sz="1200" dirty="0">
                <a:solidFill>
                  <a:schemeClr val="dk1"/>
                </a:solidFill>
              </a:rPr>
              <a:t> </a:t>
            </a:r>
            <a:r>
              <a:rPr lang="ru-RU" sz="1200" dirty="0" err="1">
                <a:solidFill>
                  <a:schemeClr val="dk1"/>
                </a:solidFill>
              </a:rPr>
              <a:t>заттардың</a:t>
            </a:r>
            <a:r>
              <a:rPr lang="ru-RU" sz="1200" dirty="0">
                <a:solidFill>
                  <a:schemeClr val="dk1"/>
                </a:solidFill>
              </a:rPr>
              <a:t> (</a:t>
            </a:r>
            <a:r>
              <a:rPr lang="ru-RU" sz="1200" dirty="0" err="1">
                <a:solidFill>
                  <a:schemeClr val="dk1"/>
                </a:solidFill>
              </a:rPr>
              <a:t>ғимарат</a:t>
            </a:r>
            <a:r>
              <a:rPr lang="ru-RU" sz="1200" dirty="0">
                <a:solidFill>
                  <a:schemeClr val="dk1"/>
                </a:solidFill>
              </a:rPr>
              <a:t> </a:t>
            </a:r>
            <a:r>
              <a:rPr lang="ru-RU" sz="1200" dirty="0" err="1">
                <a:solidFill>
                  <a:schemeClr val="dk1"/>
                </a:solidFill>
              </a:rPr>
              <a:t>бұрышы</a:t>
            </a:r>
            <a:r>
              <a:rPr lang="ru-RU" sz="1200" dirty="0">
                <a:solidFill>
                  <a:schemeClr val="dk1"/>
                </a:solidFill>
              </a:rPr>
              <a:t>, </a:t>
            </a:r>
            <a:r>
              <a:rPr lang="ru-RU" sz="1200" dirty="0" err="1">
                <a:solidFill>
                  <a:schemeClr val="dk1"/>
                </a:solidFill>
              </a:rPr>
              <a:t>бағана</a:t>
            </a:r>
            <a:r>
              <a:rPr lang="ru-RU" sz="1200" dirty="0">
                <a:solidFill>
                  <a:schemeClr val="dk1"/>
                </a:solidFill>
              </a:rPr>
              <a:t>, </a:t>
            </a:r>
            <a:r>
              <a:rPr lang="ru-RU" sz="1200" dirty="0" err="1">
                <a:solidFill>
                  <a:schemeClr val="dk1"/>
                </a:solidFill>
              </a:rPr>
              <a:t>қалың</a:t>
            </a:r>
            <a:r>
              <a:rPr lang="ru-RU" sz="1200" dirty="0">
                <a:solidFill>
                  <a:schemeClr val="dk1"/>
                </a:solidFill>
              </a:rPr>
              <a:t> </a:t>
            </a:r>
            <a:r>
              <a:rPr lang="ru-RU" sz="1200" dirty="0" err="1">
                <a:solidFill>
                  <a:schemeClr val="dk1"/>
                </a:solidFill>
              </a:rPr>
              <a:t>ағаш</a:t>
            </a:r>
            <a:r>
              <a:rPr lang="ru-RU" sz="1200" dirty="0">
                <a:solidFill>
                  <a:schemeClr val="dk1"/>
                </a:solidFill>
              </a:rPr>
              <a:t>, </a:t>
            </a:r>
            <a:r>
              <a:rPr lang="ru-RU" sz="1200" dirty="0" err="1">
                <a:solidFill>
                  <a:schemeClr val="dk1"/>
                </a:solidFill>
              </a:rPr>
              <a:t>көлік</a:t>
            </a:r>
            <a:r>
              <a:rPr lang="ru-RU" sz="1200" dirty="0">
                <a:solidFill>
                  <a:schemeClr val="dk1"/>
                </a:solidFill>
              </a:rPr>
              <a:t>) </a:t>
            </a:r>
            <a:r>
              <a:rPr lang="ru-RU" sz="1200" dirty="0" err="1">
                <a:solidFill>
                  <a:schemeClr val="dk1"/>
                </a:solidFill>
              </a:rPr>
              <a:t>артына</a:t>
            </a:r>
            <a:r>
              <a:rPr lang="ru-RU" sz="1200" dirty="0">
                <a:solidFill>
                  <a:schemeClr val="dk1"/>
                </a:solidFill>
              </a:rPr>
              <a:t> </a:t>
            </a:r>
            <a:r>
              <a:rPr lang="ru-RU" sz="1200" dirty="0" err="1" smtClean="0">
                <a:solidFill>
                  <a:schemeClr val="dk1"/>
                </a:solidFill>
              </a:rPr>
              <a:t>жасырынған</a:t>
            </a:r>
            <a:r>
              <a:rPr lang="ru-RU" sz="1200" dirty="0" smtClean="0">
                <a:solidFill>
                  <a:schemeClr val="dk1"/>
                </a:solidFill>
              </a:rPr>
              <a:t> </a:t>
            </a:r>
            <a:r>
              <a:rPr lang="ru-RU" sz="1200" dirty="0" err="1" smtClean="0">
                <a:solidFill>
                  <a:schemeClr val="dk1"/>
                </a:solidFill>
              </a:rPr>
              <a:t>жөн</a:t>
            </a:r>
            <a:r>
              <a:rPr lang="ru-RU" sz="1200" dirty="0" smtClean="0">
                <a:solidFill>
                  <a:schemeClr val="dk1"/>
                </a:solidFill>
              </a:rPr>
              <a:t>.</a:t>
            </a:r>
            <a:endParaRPr sz="1200" b="0" i="0" u="none" strike="noStrike" cap="none" dirty="0">
              <a:solidFill>
                <a:schemeClr val="dk1"/>
              </a:solidFill>
              <a:latin typeface="Arial"/>
              <a:ea typeface="Arial"/>
              <a:cs typeface="Arial"/>
            </a:endParaRPr>
          </a:p>
        </p:txBody>
      </p:sp>
      <p:sp>
        <p:nvSpPr>
          <p:cNvPr id="24" name="Google Shape;139;g1bc6e687a7d_0_123"/>
          <p:cNvSpPr/>
          <p:nvPr/>
        </p:nvSpPr>
        <p:spPr bwMode="auto">
          <a:xfrm>
            <a:off x="8471008" y="2523043"/>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140;g1bc6e687a7d_0_123"/>
          <p:cNvSpPr/>
          <p:nvPr/>
        </p:nvSpPr>
        <p:spPr bwMode="auto">
          <a:xfrm>
            <a:off x="8504559" y="2588350"/>
            <a:ext cx="34437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қауіпті</a:t>
            </a:r>
            <a:r>
              <a:rPr lang="ru-RU" sz="1200" dirty="0">
                <a:solidFill>
                  <a:schemeClr val="dk1"/>
                </a:solidFill>
              </a:rPr>
              <a:t> </a:t>
            </a:r>
            <a:r>
              <a:rPr lang="ru-RU" sz="1200" dirty="0" err="1">
                <a:solidFill>
                  <a:schemeClr val="dk1"/>
                </a:solidFill>
              </a:rPr>
              <a:t>аймаққа</a:t>
            </a:r>
            <a:r>
              <a:rPr lang="ru-RU" sz="1200" dirty="0">
                <a:solidFill>
                  <a:schemeClr val="dk1"/>
                </a:solidFill>
              </a:rPr>
              <a:t> </a:t>
            </a:r>
            <a:r>
              <a:rPr lang="ru-RU" sz="1200" dirty="0" err="1">
                <a:solidFill>
                  <a:schemeClr val="dk1"/>
                </a:solidFill>
              </a:rPr>
              <a:t>іргелес</a:t>
            </a:r>
            <a:r>
              <a:rPr lang="ru-RU" sz="1200" dirty="0">
                <a:solidFill>
                  <a:schemeClr val="dk1"/>
                </a:solidFill>
              </a:rPr>
              <a:t> </a:t>
            </a:r>
            <a:r>
              <a:rPr lang="ru-RU" sz="1200" dirty="0" err="1">
                <a:solidFill>
                  <a:schemeClr val="dk1"/>
                </a:solidFill>
              </a:rPr>
              <a:t>аумақтан</a:t>
            </a:r>
            <a:r>
              <a:rPr lang="ru-RU" sz="1200" dirty="0">
                <a:solidFill>
                  <a:schemeClr val="dk1"/>
                </a:solidFill>
              </a:rPr>
              <a:t> </a:t>
            </a:r>
            <a:r>
              <a:rPr lang="ru-RU" sz="1200" dirty="0" err="1" smtClean="0">
                <a:solidFill>
                  <a:schemeClr val="dk1"/>
                </a:solidFill>
              </a:rPr>
              <a:t>оқушыларды</a:t>
            </a:r>
            <a:r>
              <a:rPr lang="ru-RU" sz="1200" dirty="0" smtClean="0">
                <a:solidFill>
                  <a:schemeClr val="dk1"/>
                </a:solidFill>
              </a:rPr>
              <a:t> </a:t>
            </a:r>
            <a:r>
              <a:rPr lang="ru-RU" sz="1200" dirty="0" err="1">
                <a:solidFill>
                  <a:schemeClr val="dk1"/>
                </a:solidFill>
              </a:rPr>
              <a:t>эвакуациялауды</a:t>
            </a:r>
            <a:r>
              <a:rPr lang="ru-RU" sz="1200" dirty="0">
                <a:solidFill>
                  <a:schemeClr val="dk1"/>
                </a:solidFill>
              </a:rPr>
              <a:t> </a:t>
            </a:r>
            <a:r>
              <a:rPr lang="ru-RU" sz="1200" dirty="0" err="1">
                <a:solidFill>
                  <a:schemeClr val="dk1"/>
                </a:solidFill>
              </a:rPr>
              <a:t>ұйымдастыруға</a:t>
            </a:r>
            <a:r>
              <a:rPr lang="ru-RU" sz="1200" dirty="0">
                <a:solidFill>
                  <a:schemeClr val="dk1"/>
                </a:solidFill>
              </a:rPr>
              <a:t> </a:t>
            </a:r>
            <a:r>
              <a:rPr lang="ru-RU" sz="1200" dirty="0" err="1">
                <a:solidFill>
                  <a:schemeClr val="dk1"/>
                </a:solidFill>
              </a:rPr>
              <a:t>көмектесу</a:t>
            </a:r>
            <a:endParaRPr sz="1200" b="0" i="0" u="none" strike="noStrike" cap="none" dirty="0">
              <a:solidFill>
                <a:schemeClr val="dk1"/>
              </a:solidFill>
              <a:latin typeface="Arial"/>
              <a:ea typeface="Arial"/>
              <a:cs typeface="Arial"/>
            </a:endParaRPr>
          </a:p>
        </p:txBody>
      </p:sp>
      <p:sp>
        <p:nvSpPr>
          <p:cNvPr id="26" name="Google Shape;141;g1bc6e687a7d_0_123"/>
          <p:cNvSpPr/>
          <p:nvPr/>
        </p:nvSpPr>
        <p:spPr bwMode="auto">
          <a:xfrm>
            <a:off x="4454179" y="2719312"/>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7" name="Google Shape;142;g1bc6e687a7d_0_123"/>
          <p:cNvSpPr/>
          <p:nvPr/>
        </p:nvSpPr>
        <p:spPr bwMode="auto">
          <a:xfrm>
            <a:off x="8252578" y="2719312"/>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8" name="Google Shape;143;g1bc6e687a7d_0_123"/>
          <p:cNvSpPr/>
          <p:nvPr/>
        </p:nvSpPr>
        <p:spPr bwMode="auto">
          <a:xfrm>
            <a:off x="4935429" y="37034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9" name="Google Shape;144;g1bc6e687a7d_0_123"/>
          <p:cNvSpPr/>
          <p:nvPr/>
        </p:nvSpPr>
        <p:spPr bwMode="auto">
          <a:xfrm>
            <a:off x="8643379" y="374016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pic>
        <p:nvPicPr>
          <p:cNvPr id="30" name="Google Shape;145;g1bc6e687a7d_0_123"/>
          <p:cNvPicPr/>
          <p:nvPr/>
        </p:nvPicPr>
        <p:blipFill>
          <a:blip r:embed="rId2">
            <a:alphaModFix/>
          </a:blip>
          <a:srcRect r="58545"/>
          <a:stretch/>
        </p:blipFill>
        <p:spPr bwMode="auto">
          <a:xfrm flipH="1">
            <a:off x="302113" y="1462100"/>
            <a:ext cx="368200" cy="1424975"/>
          </a:xfrm>
          <a:prstGeom prst="rect">
            <a:avLst/>
          </a:prstGeom>
          <a:noFill/>
          <a:ln>
            <a:noFill/>
          </a:ln>
        </p:spPr>
      </p:pic>
      <p:sp>
        <p:nvSpPr>
          <p:cNvPr id="31" name="Google Shape;146;g1bc6e687a7d_0_123"/>
          <p:cNvSpPr/>
          <p:nvPr/>
        </p:nvSpPr>
        <p:spPr bwMode="auto">
          <a:xfrm>
            <a:off x="2235391" y="4798924"/>
            <a:ext cx="7906800" cy="338700"/>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Оқушылардың</a:t>
            </a:r>
            <a:r>
              <a:rPr lang="ru-RU" sz="1600" b="1" dirty="0">
                <a:solidFill>
                  <a:schemeClr val="dk1"/>
                </a:solidFill>
              </a:rPr>
              <a:t> </a:t>
            </a:r>
            <a:r>
              <a:rPr lang="ru-RU" sz="1600" b="1" dirty="0" err="1">
                <a:solidFill>
                  <a:schemeClr val="dk1"/>
                </a:solidFill>
              </a:rPr>
              <a:t>әрекеттері</a:t>
            </a:r>
            <a:r>
              <a:rPr lang="ru-RU" sz="1600" b="1" dirty="0">
                <a:solidFill>
                  <a:schemeClr val="dk1"/>
                </a:solidFill>
              </a:rPr>
              <a:t>:</a:t>
            </a:r>
            <a:endParaRPr sz="1600" b="1" i="0" u="none" strike="noStrike" cap="none" dirty="0">
              <a:solidFill>
                <a:schemeClr val="dk1"/>
              </a:solidFill>
              <a:latin typeface="Arial"/>
              <a:ea typeface="Arial"/>
              <a:cs typeface="Arial"/>
            </a:endParaRPr>
          </a:p>
        </p:txBody>
      </p:sp>
      <p:sp>
        <p:nvSpPr>
          <p:cNvPr id="32" name="Google Shape;147;g1bc6e687a7d_0_123"/>
          <p:cNvSpPr/>
          <p:nvPr/>
        </p:nvSpPr>
        <p:spPr bwMode="auto">
          <a:xfrm>
            <a:off x="6214199" y="5336049"/>
            <a:ext cx="44742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33" name="Google Shape;148;g1bc6e687a7d_0_123"/>
          <p:cNvSpPr/>
          <p:nvPr/>
        </p:nvSpPr>
        <p:spPr bwMode="auto">
          <a:xfrm>
            <a:off x="1537025" y="5336049"/>
            <a:ext cx="45624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4" name="Google Shape;149;g1bc6e687a7d_0_123"/>
          <p:cNvSpPr/>
          <p:nvPr/>
        </p:nvSpPr>
        <p:spPr bwMode="auto">
          <a:xfrm>
            <a:off x="1694630" y="5492050"/>
            <a:ext cx="4327500" cy="5232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үрейленбеңіз</a:t>
            </a:r>
            <a:r>
              <a:rPr lang="ru-RU" dirty="0">
                <a:solidFill>
                  <a:schemeClr val="dk1"/>
                </a:solidFill>
              </a:rPr>
              <a:t>, </a:t>
            </a:r>
            <a:r>
              <a:rPr lang="ru-RU" dirty="0" err="1">
                <a:solidFill>
                  <a:schemeClr val="dk1"/>
                </a:solidFill>
              </a:rPr>
              <a:t>барлығында</a:t>
            </a:r>
            <a:r>
              <a:rPr lang="ru-RU" dirty="0">
                <a:solidFill>
                  <a:schemeClr val="dk1"/>
                </a:solidFill>
              </a:rPr>
              <a:t> </a:t>
            </a:r>
            <a:r>
              <a:rPr lang="ru-RU" dirty="0" err="1">
                <a:solidFill>
                  <a:schemeClr val="dk1"/>
                </a:solidFill>
              </a:rPr>
              <a:t>мұғалімдер</a:t>
            </a:r>
            <a:r>
              <a:rPr lang="ru-RU" dirty="0">
                <a:solidFill>
                  <a:schemeClr val="dk1"/>
                </a:solidFill>
              </a:rPr>
              <a:t> мен </a:t>
            </a:r>
            <a:r>
              <a:rPr lang="ru-RU" dirty="0" err="1">
                <a:solidFill>
                  <a:schemeClr val="dk1"/>
                </a:solidFill>
              </a:rPr>
              <a:t>білім</a:t>
            </a:r>
            <a:r>
              <a:rPr lang="ru-RU" dirty="0">
                <a:solidFill>
                  <a:schemeClr val="dk1"/>
                </a:solidFill>
              </a:rPr>
              <a:t> беру </a:t>
            </a:r>
            <a:r>
              <a:rPr lang="ru-RU" dirty="0" err="1">
                <a:solidFill>
                  <a:schemeClr val="dk1"/>
                </a:solidFill>
              </a:rPr>
              <a:t>ұйымының</a:t>
            </a:r>
            <a:r>
              <a:rPr lang="ru-RU" dirty="0">
                <a:solidFill>
                  <a:schemeClr val="dk1"/>
                </a:solidFill>
              </a:rPr>
              <a:t> </a:t>
            </a:r>
            <a:r>
              <a:rPr lang="ru-RU" dirty="0" err="1">
                <a:solidFill>
                  <a:schemeClr val="dk1"/>
                </a:solidFill>
              </a:rPr>
              <a:t>қызметкерлерін</a:t>
            </a:r>
            <a:r>
              <a:rPr lang="ru-RU" dirty="0">
                <a:solidFill>
                  <a:schemeClr val="dk1"/>
                </a:solidFill>
              </a:rPr>
              <a:t> </a:t>
            </a:r>
            <a:r>
              <a:rPr lang="ru-RU" dirty="0" err="1">
                <a:solidFill>
                  <a:schemeClr val="dk1"/>
                </a:solidFill>
              </a:rPr>
              <a:t>тыңдаңыз</a:t>
            </a:r>
            <a:endParaRPr b="0" i="0" u="none" strike="noStrike" cap="none" dirty="0">
              <a:solidFill>
                <a:schemeClr val="dk1"/>
              </a:solidFill>
              <a:latin typeface="Arial"/>
              <a:ea typeface="Arial"/>
              <a:cs typeface="Arial"/>
            </a:endParaRPr>
          </a:p>
        </p:txBody>
      </p:sp>
      <p:sp>
        <p:nvSpPr>
          <p:cNvPr id="35" name="Google Shape;150;g1bc6e687a7d_0_123"/>
          <p:cNvSpPr/>
          <p:nvPr/>
        </p:nvSpPr>
        <p:spPr bwMode="auto">
          <a:xfrm>
            <a:off x="6315950" y="5492050"/>
            <a:ext cx="4271100" cy="5232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күдікті</a:t>
            </a:r>
            <a:r>
              <a:rPr lang="ru-RU" dirty="0">
                <a:solidFill>
                  <a:schemeClr val="dk1"/>
                </a:solidFill>
              </a:rPr>
              <a:t> </a:t>
            </a:r>
            <a:r>
              <a:rPr lang="ru-RU" dirty="0" err="1">
                <a:solidFill>
                  <a:schemeClr val="dk1"/>
                </a:solidFill>
              </a:rPr>
              <a:t>затты</a:t>
            </a:r>
            <a:r>
              <a:rPr lang="ru-RU" dirty="0">
                <a:solidFill>
                  <a:schemeClr val="dk1"/>
                </a:solidFill>
              </a:rPr>
              <a:t> </a:t>
            </a:r>
            <a:r>
              <a:rPr lang="ru-RU" dirty="0" err="1">
                <a:solidFill>
                  <a:schemeClr val="dk1"/>
                </a:solidFill>
              </a:rPr>
              <a:t>ұстамаңыз</a:t>
            </a:r>
            <a:r>
              <a:rPr lang="ru-RU" dirty="0">
                <a:solidFill>
                  <a:schemeClr val="dk1"/>
                </a:solidFill>
              </a:rPr>
              <a:t>, </a:t>
            </a:r>
            <a:r>
              <a:rPr lang="ru-RU" dirty="0" err="1">
                <a:solidFill>
                  <a:schemeClr val="dk1"/>
                </a:solidFill>
              </a:rPr>
              <a:t>ашпаңыз</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жылжытпаңыз</a:t>
            </a:r>
            <a:endParaRPr b="0" i="0" u="none" strike="noStrike" cap="none" dirty="0">
              <a:solidFill>
                <a:schemeClr val="dk1"/>
              </a:solidFill>
              <a:latin typeface="Arial"/>
              <a:ea typeface="Arial"/>
              <a:cs typeface="Arial"/>
            </a:endParaRPr>
          </a:p>
        </p:txBody>
      </p:sp>
      <p:pic>
        <p:nvPicPr>
          <p:cNvPr id="36" name="Google Shape;151;g1bc6e687a7d_0_123"/>
          <p:cNvPicPr/>
          <p:nvPr/>
        </p:nvPicPr>
        <p:blipFill>
          <a:blip r:embed="rId3">
            <a:alphaModFix/>
          </a:blip>
          <a:srcRect r="47616"/>
          <a:stretch/>
        </p:blipFill>
        <p:spPr bwMode="auto">
          <a:xfrm>
            <a:off x="568633" y="5479300"/>
            <a:ext cx="853625" cy="1424975"/>
          </a:xfrm>
          <a:prstGeom prst="rect">
            <a:avLst/>
          </a:prstGeom>
          <a:noFill/>
          <a:ln>
            <a:noFill/>
          </a:ln>
        </p:spPr>
      </p:pic>
      <p:sp>
        <p:nvSpPr>
          <p:cNvPr id="37" name="Google Shape;152;g1bc6e687a7d_0_123"/>
          <p:cNvSpPr/>
          <p:nvPr/>
        </p:nvSpPr>
        <p:spPr bwMode="auto">
          <a:xfrm>
            <a:off x="6214199" y="6293475"/>
            <a:ext cx="44742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38" name="Google Shape;153;g1bc6e687a7d_0_123"/>
          <p:cNvSpPr/>
          <p:nvPr/>
        </p:nvSpPr>
        <p:spPr bwMode="auto">
          <a:xfrm>
            <a:off x="1537025" y="6293475"/>
            <a:ext cx="45624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154;g1bc6e687a7d_0_123"/>
          <p:cNvSpPr/>
          <p:nvPr/>
        </p:nvSpPr>
        <p:spPr bwMode="auto">
          <a:xfrm>
            <a:off x="1654480" y="6365350"/>
            <a:ext cx="4327500" cy="523200"/>
          </a:xfrm>
          <a:prstGeom prst="rect">
            <a:avLst/>
          </a:prstGeom>
          <a:noFill/>
          <a:ln>
            <a:noFill/>
          </a:ln>
        </p:spPr>
        <p:txBody>
          <a:bodyPr spcFirstLastPara="1" wrap="square" lIns="91425" tIns="45700" rIns="91425" bIns="45700" anchor="t" anchorCtr="0">
            <a:noAutofit/>
          </a:bodyPr>
          <a:lstStyle/>
          <a:p>
            <a:pPr lvl="0" algn="ctr">
              <a:buSzPts val="1100"/>
              <a:defRPr/>
            </a:pPr>
            <a:r>
              <a:rPr lang="ru-RU" dirty="0" err="1">
                <a:solidFill>
                  <a:schemeClr val="dk1"/>
                </a:solidFill>
              </a:rPr>
              <a:t>қажет</a:t>
            </a:r>
            <a:r>
              <a:rPr lang="ru-RU" dirty="0">
                <a:solidFill>
                  <a:schemeClr val="dk1"/>
                </a:solidFill>
              </a:rPr>
              <a:t> </a:t>
            </a:r>
            <a:r>
              <a:rPr lang="ru-RU" dirty="0" err="1">
                <a:solidFill>
                  <a:schemeClr val="dk1"/>
                </a:solidFill>
              </a:rPr>
              <a:t>болса</a:t>
            </a:r>
            <a:r>
              <a:rPr lang="ru-RU" dirty="0">
                <a:solidFill>
                  <a:schemeClr val="dk1"/>
                </a:solidFill>
              </a:rPr>
              <a:t>, </a:t>
            </a:r>
            <a:r>
              <a:rPr lang="ru-RU" dirty="0" err="1">
                <a:solidFill>
                  <a:schemeClr val="dk1"/>
                </a:solidFill>
              </a:rPr>
              <a:t>қорғанысты</a:t>
            </a:r>
            <a:r>
              <a:rPr lang="ru-RU" dirty="0">
                <a:solidFill>
                  <a:schemeClr val="dk1"/>
                </a:solidFill>
              </a:rPr>
              <a:t> </a:t>
            </a:r>
            <a:r>
              <a:rPr lang="ru-RU" dirty="0" err="1">
                <a:solidFill>
                  <a:schemeClr val="dk1"/>
                </a:solidFill>
              </a:rPr>
              <a:t>қамтамасыз</a:t>
            </a:r>
            <a:r>
              <a:rPr lang="ru-RU" dirty="0">
                <a:solidFill>
                  <a:schemeClr val="dk1"/>
                </a:solidFill>
              </a:rPr>
              <a:t> </a:t>
            </a:r>
            <a:r>
              <a:rPr lang="ru-RU" dirty="0" err="1">
                <a:solidFill>
                  <a:schemeClr val="dk1"/>
                </a:solidFill>
              </a:rPr>
              <a:t>ететін</a:t>
            </a:r>
            <a:r>
              <a:rPr lang="ru-RU" dirty="0">
                <a:solidFill>
                  <a:schemeClr val="dk1"/>
                </a:solidFill>
              </a:rPr>
              <a:t> </a:t>
            </a:r>
            <a:r>
              <a:rPr lang="ru-RU" dirty="0" err="1">
                <a:solidFill>
                  <a:schemeClr val="dk1"/>
                </a:solidFill>
              </a:rPr>
              <a:t>заттардың</a:t>
            </a:r>
            <a:r>
              <a:rPr lang="ru-RU" dirty="0">
                <a:solidFill>
                  <a:schemeClr val="dk1"/>
                </a:solidFill>
              </a:rPr>
              <a:t> (</a:t>
            </a:r>
            <a:r>
              <a:rPr lang="ru-RU" dirty="0" err="1">
                <a:solidFill>
                  <a:schemeClr val="dk1"/>
                </a:solidFill>
              </a:rPr>
              <a:t>ғимарат</a:t>
            </a:r>
            <a:r>
              <a:rPr lang="ru-RU" dirty="0">
                <a:solidFill>
                  <a:schemeClr val="dk1"/>
                </a:solidFill>
              </a:rPr>
              <a:t> </a:t>
            </a:r>
            <a:r>
              <a:rPr lang="ru-RU" dirty="0" err="1">
                <a:solidFill>
                  <a:schemeClr val="dk1"/>
                </a:solidFill>
              </a:rPr>
              <a:t>бұрышы</a:t>
            </a:r>
            <a:r>
              <a:rPr lang="ru-RU" dirty="0">
                <a:solidFill>
                  <a:schemeClr val="dk1"/>
                </a:solidFill>
              </a:rPr>
              <a:t>, </a:t>
            </a:r>
            <a:r>
              <a:rPr lang="ru-RU" dirty="0" err="1">
                <a:solidFill>
                  <a:schemeClr val="dk1"/>
                </a:solidFill>
              </a:rPr>
              <a:t>бағана</a:t>
            </a:r>
            <a:r>
              <a:rPr lang="ru-RU" dirty="0">
                <a:solidFill>
                  <a:schemeClr val="dk1"/>
                </a:solidFill>
              </a:rPr>
              <a:t>, </a:t>
            </a:r>
            <a:r>
              <a:rPr lang="ru-RU" dirty="0" err="1">
                <a:solidFill>
                  <a:schemeClr val="dk1"/>
                </a:solidFill>
              </a:rPr>
              <a:t>қалың</a:t>
            </a:r>
            <a:r>
              <a:rPr lang="ru-RU" dirty="0">
                <a:solidFill>
                  <a:schemeClr val="dk1"/>
                </a:solidFill>
              </a:rPr>
              <a:t> </a:t>
            </a:r>
            <a:r>
              <a:rPr lang="ru-RU" dirty="0" err="1">
                <a:solidFill>
                  <a:schemeClr val="dk1"/>
                </a:solidFill>
              </a:rPr>
              <a:t>ағаш</a:t>
            </a:r>
            <a:r>
              <a:rPr lang="ru-RU" dirty="0">
                <a:solidFill>
                  <a:schemeClr val="dk1"/>
                </a:solidFill>
              </a:rPr>
              <a:t>, </a:t>
            </a:r>
            <a:r>
              <a:rPr lang="ru-RU" dirty="0" err="1">
                <a:solidFill>
                  <a:schemeClr val="dk1"/>
                </a:solidFill>
              </a:rPr>
              <a:t>көлік</a:t>
            </a:r>
            <a:r>
              <a:rPr lang="ru-RU" dirty="0">
                <a:solidFill>
                  <a:schemeClr val="dk1"/>
                </a:solidFill>
              </a:rPr>
              <a:t>) </a:t>
            </a:r>
            <a:r>
              <a:rPr lang="ru-RU" dirty="0" err="1">
                <a:solidFill>
                  <a:schemeClr val="dk1"/>
                </a:solidFill>
              </a:rPr>
              <a:t>артына</a:t>
            </a:r>
            <a:r>
              <a:rPr lang="ru-RU" dirty="0">
                <a:solidFill>
                  <a:schemeClr val="dk1"/>
                </a:solidFill>
              </a:rPr>
              <a:t> </a:t>
            </a:r>
            <a:r>
              <a:rPr lang="ru-RU" dirty="0" err="1" smtClean="0">
                <a:solidFill>
                  <a:schemeClr val="dk1"/>
                </a:solidFill>
              </a:rPr>
              <a:t>жасырынған</a:t>
            </a:r>
            <a:r>
              <a:rPr lang="ru-RU" dirty="0" smtClean="0">
                <a:solidFill>
                  <a:schemeClr val="dk1"/>
                </a:solidFill>
              </a:rPr>
              <a:t> </a:t>
            </a:r>
            <a:r>
              <a:rPr lang="ru-RU" dirty="0" err="1" smtClean="0">
                <a:solidFill>
                  <a:schemeClr val="dk1"/>
                </a:solidFill>
              </a:rPr>
              <a:t>жөн</a:t>
            </a:r>
            <a:r>
              <a:rPr lang="ru-RU" dirty="0" smtClean="0">
                <a:solidFill>
                  <a:schemeClr val="dk1"/>
                </a:solidFill>
              </a:rPr>
              <a:t>.</a:t>
            </a:r>
            <a:endParaRPr dirty="0">
              <a:solidFill>
                <a:schemeClr val="dk1"/>
              </a:solidFill>
            </a:endParaRPr>
          </a:p>
        </p:txBody>
      </p:sp>
      <p:sp>
        <p:nvSpPr>
          <p:cNvPr id="40" name="Google Shape;155;g1bc6e687a7d_0_123"/>
          <p:cNvSpPr/>
          <p:nvPr/>
        </p:nvSpPr>
        <p:spPr bwMode="auto">
          <a:xfrm>
            <a:off x="6315950" y="6394075"/>
            <a:ext cx="4271100" cy="7386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объектіні</a:t>
            </a:r>
            <a:r>
              <a:rPr lang="ru-RU" dirty="0">
                <a:solidFill>
                  <a:schemeClr val="dk1"/>
                </a:solidFill>
              </a:rPr>
              <a:t> </a:t>
            </a:r>
            <a:r>
              <a:rPr lang="ru-RU" dirty="0" err="1">
                <a:solidFill>
                  <a:schemeClr val="dk1"/>
                </a:solidFill>
              </a:rPr>
              <a:t>қалдырыңыз</a:t>
            </a:r>
            <a:r>
              <a:rPr lang="ru-RU" dirty="0">
                <a:solidFill>
                  <a:schemeClr val="dk1"/>
                </a:solidFill>
              </a:rPr>
              <a:t>, </a:t>
            </a:r>
            <a:r>
              <a:rPr lang="ru-RU" dirty="0" err="1">
                <a:solidFill>
                  <a:schemeClr val="dk1"/>
                </a:solidFill>
              </a:rPr>
              <a:t>егер</a:t>
            </a:r>
            <a:r>
              <a:rPr lang="ru-RU" dirty="0">
                <a:solidFill>
                  <a:schemeClr val="dk1"/>
                </a:solidFill>
              </a:rPr>
              <a:t> </a:t>
            </a:r>
            <a:r>
              <a:rPr lang="ru-RU" dirty="0" err="1">
                <a:solidFill>
                  <a:schemeClr val="dk1"/>
                </a:solidFill>
              </a:rPr>
              <a:t>бұл</a:t>
            </a:r>
            <a:r>
              <a:rPr lang="ru-RU" dirty="0">
                <a:solidFill>
                  <a:schemeClr val="dk1"/>
                </a:solidFill>
              </a:rPr>
              <a:t> </a:t>
            </a:r>
            <a:r>
              <a:rPr lang="ru-RU" dirty="0" err="1">
                <a:solidFill>
                  <a:schemeClr val="dk1"/>
                </a:solidFill>
              </a:rPr>
              <a:t>мүмкін</a:t>
            </a:r>
            <a:r>
              <a:rPr lang="ru-RU" dirty="0">
                <a:solidFill>
                  <a:schemeClr val="dk1"/>
                </a:solidFill>
              </a:rPr>
              <a:t> </a:t>
            </a:r>
            <a:r>
              <a:rPr lang="ru-RU" dirty="0" err="1">
                <a:solidFill>
                  <a:schemeClr val="dk1"/>
                </a:solidFill>
              </a:rPr>
              <a:t>болмаса</a:t>
            </a:r>
            <a:r>
              <a:rPr lang="ru-RU" dirty="0">
                <a:solidFill>
                  <a:schemeClr val="dk1"/>
                </a:solidFill>
              </a:rPr>
              <a:t> </a:t>
            </a:r>
            <a:r>
              <a:rPr lang="ru-RU" dirty="0" smtClean="0">
                <a:solidFill>
                  <a:schemeClr val="dk1"/>
                </a:solidFill>
              </a:rPr>
              <a:t>-</a:t>
            </a:r>
            <a:r>
              <a:rPr lang="ru-RU" dirty="0" err="1" smtClean="0">
                <a:solidFill>
                  <a:schemeClr val="dk1"/>
                </a:solidFill>
              </a:rPr>
              <a:t>қажетті</a:t>
            </a:r>
            <a:r>
              <a:rPr lang="ru-RU" dirty="0" smtClean="0">
                <a:solidFill>
                  <a:schemeClr val="dk1"/>
                </a:solidFill>
              </a:rPr>
              <a:t> </a:t>
            </a:r>
            <a:r>
              <a:rPr lang="ru-RU" dirty="0" err="1">
                <a:solidFill>
                  <a:schemeClr val="dk1"/>
                </a:solidFill>
              </a:rPr>
              <a:t>қашықтықта</a:t>
            </a:r>
            <a:r>
              <a:rPr lang="ru-RU" dirty="0">
                <a:solidFill>
                  <a:schemeClr val="dk1"/>
                </a:solidFill>
              </a:rPr>
              <a:t> </a:t>
            </a:r>
            <a:r>
              <a:rPr lang="ru-RU" dirty="0" err="1" smtClean="0">
                <a:solidFill>
                  <a:schemeClr val="dk1"/>
                </a:solidFill>
              </a:rPr>
              <a:t>жасырынған</a:t>
            </a:r>
            <a:r>
              <a:rPr lang="ru-RU" dirty="0" smtClean="0">
                <a:solidFill>
                  <a:schemeClr val="dk1"/>
                </a:solidFill>
              </a:rPr>
              <a:t> </a:t>
            </a:r>
            <a:r>
              <a:rPr lang="ru-RU" dirty="0" err="1" smtClean="0">
                <a:solidFill>
                  <a:schemeClr val="dk1"/>
                </a:solidFill>
              </a:rPr>
              <a:t>дұрыс</a:t>
            </a:r>
            <a:r>
              <a:rPr lang="ru-RU" dirty="0" smtClean="0">
                <a:solidFill>
                  <a:schemeClr val="dk1"/>
                </a:solidFill>
              </a:rPr>
              <a:t>.</a:t>
            </a:r>
            <a:endParaRPr b="0" i="0" u="none" strike="noStrike" cap="none" dirty="0">
              <a:solidFill>
                <a:schemeClr val="dk1"/>
              </a:solidFill>
              <a:latin typeface="Arial"/>
              <a:ea typeface="Arial"/>
              <a:cs typeface="Arial"/>
            </a:endParaRPr>
          </a:p>
        </p:txBody>
      </p:sp>
      <p:cxnSp>
        <p:nvCxnSpPr>
          <p:cNvPr id="41" name="Google Shape;156;g1bc6e687a7d_0_123"/>
          <p:cNvCxnSpPr>
            <a:cxnSpLocks/>
          </p:cNvCxnSpPr>
          <p:nvPr/>
        </p:nvCxnSpPr>
        <p:spPr bwMode="auto">
          <a:xfrm rot="-5400000" flipH="1">
            <a:off x="1426092" y="6004469"/>
            <a:ext cx="549900" cy="2640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2" name="Google Shape;157;g1bc6e687a7d_0_123"/>
          <p:cNvPicPr/>
          <p:nvPr/>
        </p:nvPicPr>
        <p:blipFill>
          <a:blip r:embed="rId3">
            <a:alphaModFix/>
          </a:blip>
          <a:srcRect l="52276"/>
          <a:stretch/>
        </p:blipFill>
        <p:spPr bwMode="auto">
          <a:xfrm>
            <a:off x="10880474" y="5479300"/>
            <a:ext cx="777676" cy="1424975"/>
          </a:xfrm>
          <a:prstGeom prst="rect">
            <a:avLst/>
          </a:prstGeom>
          <a:noFill/>
          <a:ln>
            <a:noFill/>
          </a:ln>
        </p:spPr>
      </p:pic>
      <p:cxnSp>
        <p:nvCxnSpPr>
          <p:cNvPr id="43" name="Google Shape;158;g1bc6e687a7d_0_123"/>
          <p:cNvCxnSpPr>
            <a:cxnSpLocks/>
          </p:cNvCxnSpPr>
          <p:nvPr/>
        </p:nvCxnSpPr>
        <p:spPr bwMode="auto">
          <a:xfrm rot="5400000">
            <a:off x="10248775" y="5987119"/>
            <a:ext cx="549900" cy="2640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4" name="Google Shape;159;g1bc6e687a7d_0_123"/>
          <p:cNvPicPr/>
          <p:nvPr/>
        </p:nvPicPr>
        <p:blipFill>
          <a:blip r:embed="rId2">
            <a:alphaModFix/>
          </a:blip>
          <a:srcRect l="41451"/>
          <a:stretch/>
        </p:blipFill>
        <p:spPr bwMode="auto">
          <a:xfrm flipH="1">
            <a:off x="226200" y="3002038"/>
            <a:ext cx="520025" cy="1424975"/>
          </a:xfrm>
          <a:prstGeom prst="rect">
            <a:avLst/>
          </a:prstGeom>
          <a:noFill/>
          <a:ln>
            <a:noFill/>
          </a:ln>
        </p:spPr>
      </p:pic>
      <p:sp>
        <p:nvSpPr>
          <p:cNvPr id="45" name="Google Shape;160;g1bc6e687a7d_0_123"/>
          <p:cNvSpPr/>
          <p:nvPr/>
        </p:nvSpPr>
        <p:spPr bwMode="auto">
          <a:xfrm>
            <a:off x="4786425" y="2745850"/>
            <a:ext cx="33261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kk-KZ" sz="1200" dirty="0" smtClean="0">
                <a:solidFill>
                  <a:schemeClr val="dk1"/>
                </a:solidFill>
              </a:rPr>
              <a:t>Табылған жерді және уақытты белгілеу</a:t>
            </a:r>
            <a:endParaRPr sz="1200" b="0" i="0" u="none" strike="noStrike" cap="none" dirty="0">
              <a:solidFill>
                <a:schemeClr val="dk1"/>
              </a:solidFill>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65;g1bc6e687a7d_0_265"/>
          <p:cNvSpPr/>
          <p:nvPr/>
        </p:nvSpPr>
        <p:spPr bwMode="auto">
          <a:xfrm>
            <a:off x="308613" y="3210825"/>
            <a:ext cx="4035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166;g1bc6e687a7d_0_265"/>
          <p:cNvSpPr/>
          <p:nvPr/>
        </p:nvSpPr>
        <p:spPr bwMode="auto">
          <a:xfrm>
            <a:off x="1052031" y="161628"/>
            <a:ext cx="10273500" cy="725377"/>
          </a:xfrm>
          <a:prstGeom prst="rect">
            <a:avLst/>
          </a:prstGeom>
          <a:noFill/>
          <a:ln>
            <a:noFill/>
          </a:ln>
        </p:spPr>
        <p:txBody>
          <a:bodyPr spcFirstLastPara="1" wrap="square" lIns="91425" tIns="45700" rIns="91425" bIns="45700" anchor="t" anchorCtr="0">
            <a:noAutofit/>
          </a:bodyPr>
          <a:lstStyle/>
          <a:p>
            <a:pPr lvl="0" algn="ctr">
              <a:spcBef>
                <a:spcPts val="1200"/>
              </a:spcBef>
              <a:buSzPts val="1100"/>
              <a:defRPr/>
            </a:pPr>
            <a:r>
              <a:rPr lang="ru-RU" sz="1600" b="1" dirty="0" err="1">
                <a:solidFill>
                  <a:srgbClr val="002060"/>
                </a:solidFill>
              </a:rPr>
              <a:t>Күдікті</a:t>
            </a:r>
            <a:r>
              <a:rPr lang="ru-RU" sz="1600" b="1" dirty="0">
                <a:solidFill>
                  <a:srgbClr val="002060"/>
                </a:solidFill>
              </a:rPr>
              <a:t> </a:t>
            </a:r>
            <a:r>
              <a:rPr lang="ru-RU" sz="1600" b="1" dirty="0" err="1">
                <a:solidFill>
                  <a:srgbClr val="002060"/>
                </a:solidFill>
              </a:rPr>
              <a:t>объектіні</a:t>
            </a:r>
            <a:r>
              <a:rPr lang="ru-RU" sz="1600" b="1" dirty="0">
                <a:solidFill>
                  <a:srgbClr val="002060"/>
                </a:solidFill>
              </a:rPr>
              <a:t> </a:t>
            </a:r>
            <a:r>
              <a:rPr lang="ru-RU" sz="1600" b="1" dirty="0" err="1">
                <a:solidFill>
                  <a:srgbClr val="002060"/>
                </a:solidFill>
              </a:rPr>
              <a:t>анықтау</a:t>
            </a:r>
            <a:r>
              <a:rPr lang="ru-RU" sz="1600" b="1" dirty="0">
                <a:solidFill>
                  <a:srgbClr val="002060"/>
                </a:solidFill>
              </a:rPr>
              <a:t> </a:t>
            </a:r>
            <a:r>
              <a:rPr lang="ru-RU" sz="1600" b="1" dirty="0" err="1">
                <a:solidFill>
                  <a:srgbClr val="002060"/>
                </a:solidFill>
              </a:rPr>
              <a:t>кезіндегі</a:t>
            </a:r>
            <a:r>
              <a:rPr lang="ru-RU" sz="1600" b="1" dirty="0">
                <a:solidFill>
                  <a:srgbClr val="002060"/>
                </a:solidFill>
              </a:rPr>
              <a:t> </a:t>
            </a:r>
            <a:r>
              <a:rPr lang="ru-RU" sz="1600" b="1" dirty="0" err="1">
                <a:solidFill>
                  <a:srgbClr val="002060"/>
                </a:solidFill>
              </a:rPr>
              <a:t>әрекеттердің</a:t>
            </a:r>
            <a:r>
              <a:rPr lang="ru-RU" sz="1600" b="1" dirty="0">
                <a:solidFill>
                  <a:srgbClr val="002060"/>
                </a:solidFill>
              </a:rPr>
              <a:t> </a:t>
            </a:r>
            <a:r>
              <a:rPr lang="ru-RU" sz="1600" b="1" dirty="0" smtClean="0">
                <a:solidFill>
                  <a:srgbClr val="002060"/>
                </a:solidFill>
              </a:rPr>
              <a:t> </a:t>
            </a:r>
          </a:p>
          <a:p>
            <a:pPr lvl="0" algn="ctr">
              <a:spcBef>
                <a:spcPts val="1200"/>
              </a:spcBef>
              <a:buSzPts val="1100"/>
              <a:defRPr/>
            </a:pPr>
            <a:r>
              <a:rPr lang="ru-RU" sz="1600" b="1" dirty="0" smtClean="0">
                <a:solidFill>
                  <a:srgbClr val="002060"/>
                </a:solidFill>
              </a:rPr>
              <a:t>АЛГОРИТМІ</a:t>
            </a:r>
            <a:endParaRPr sz="1600" b="1" dirty="0">
              <a:solidFill>
                <a:srgbClr val="002060"/>
              </a:solidFill>
            </a:endParaRPr>
          </a:p>
        </p:txBody>
      </p:sp>
      <p:sp>
        <p:nvSpPr>
          <p:cNvPr id="6" name="Google Shape;167;g1bc6e687a7d_0_265"/>
          <p:cNvSpPr/>
          <p:nvPr/>
        </p:nvSpPr>
        <p:spPr bwMode="auto">
          <a:xfrm>
            <a:off x="1619766" y="886999"/>
            <a:ext cx="10519759" cy="338700"/>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Білім</a:t>
            </a:r>
            <a:r>
              <a:rPr lang="ru-RU" sz="1600" b="1" dirty="0">
                <a:solidFill>
                  <a:schemeClr val="dk1"/>
                </a:solidFill>
              </a:rPr>
              <a:t> беру </a:t>
            </a:r>
            <a:r>
              <a:rPr lang="ru-RU" sz="1600" b="1" dirty="0" err="1">
                <a:solidFill>
                  <a:schemeClr val="dk1"/>
                </a:solidFill>
              </a:rPr>
              <a:t>ұйымының</a:t>
            </a:r>
            <a:r>
              <a:rPr lang="ru-RU" sz="1600" b="1" dirty="0">
                <a:solidFill>
                  <a:schemeClr val="dk1"/>
                </a:solidFill>
              </a:rPr>
              <a:t> </a:t>
            </a:r>
            <a:r>
              <a:rPr lang="ru-RU" sz="1600" b="1" dirty="0" err="1">
                <a:solidFill>
                  <a:schemeClr val="dk1"/>
                </a:solidFill>
              </a:rPr>
              <a:t>қауіпсіздігін</a:t>
            </a:r>
            <a:r>
              <a:rPr lang="ru-RU" sz="1600" b="1" dirty="0">
                <a:solidFill>
                  <a:schemeClr val="dk1"/>
                </a:solidFill>
              </a:rPr>
              <a:t> </a:t>
            </a:r>
            <a:r>
              <a:rPr lang="ru-RU" sz="1600" b="1" dirty="0" err="1">
                <a:solidFill>
                  <a:schemeClr val="dk1"/>
                </a:solidFill>
              </a:rPr>
              <a:t>қамтамасыз</a:t>
            </a:r>
            <a:r>
              <a:rPr lang="ru-RU" sz="1600" b="1" dirty="0">
                <a:solidFill>
                  <a:schemeClr val="dk1"/>
                </a:solidFill>
              </a:rPr>
              <a:t> </a:t>
            </a:r>
            <a:r>
              <a:rPr lang="ru-RU" sz="1600" b="1" dirty="0" err="1">
                <a:solidFill>
                  <a:schemeClr val="dk1"/>
                </a:solidFill>
              </a:rPr>
              <a:t>ететін</a:t>
            </a:r>
            <a:r>
              <a:rPr lang="ru-RU" sz="1600" b="1" dirty="0">
                <a:solidFill>
                  <a:schemeClr val="dk1"/>
                </a:solidFill>
              </a:rPr>
              <a:t> </a:t>
            </a:r>
            <a:r>
              <a:rPr lang="ru-RU" sz="1600" b="1" dirty="0" err="1">
                <a:solidFill>
                  <a:schemeClr val="dk1"/>
                </a:solidFill>
              </a:rPr>
              <a:t>тұлғалардың</a:t>
            </a:r>
            <a:r>
              <a:rPr lang="ru-RU" sz="1600" b="1" dirty="0">
                <a:solidFill>
                  <a:schemeClr val="dk1"/>
                </a:solidFill>
              </a:rPr>
              <a:t> </a:t>
            </a:r>
            <a:r>
              <a:rPr lang="ru-RU" sz="1600" b="1" dirty="0" err="1">
                <a:solidFill>
                  <a:schemeClr val="dk1"/>
                </a:solidFill>
              </a:rPr>
              <a:t>әрекеттері</a:t>
            </a:r>
            <a:r>
              <a:rPr lang="ru-RU" sz="1600" b="1" dirty="0">
                <a:solidFill>
                  <a:schemeClr val="dk1"/>
                </a:solidFill>
              </a:rPr>
              <a:t> </a:t>
            </a:r>
            <a:r>
              <a:rPr lang="en-US" sz="1600" b="1" dirty="0" smtClean="0">
                <a:solidFill>
                  <a:schemeClr val="dk1"/>
                </a:solidFill>
              </a:rPr>
              <a:t>:</a:t>
            </a:r>
            <a:endParaRPr sz="1600" b="1" i="0" u="none" strike="noStrike" cap="none" dirty="0">
              <a:solidFill>
                <a:schemeClr val="dk1"/>
              </a:solidFill>
              <a:latin typeface="Arial"/>
              <a:ea typeface="Arial"/>
              <a:cs typeface="Arial"/>
            </a:endParaRPr>
          </a:p>
        </p:txBody>
      </p:sp>
      <p:sp>
        <p:nvSpPr>
          <p:cNvPr id="7" name="Google Shape;168;g1bc6e687a7d_0_265"/>
          <p:cNvSpPr/>
          <p:nvPr/>
        </p:nvSpPr>
        <p:spPr bwMode="auto">
          <a:xfrm>
            <a:off x="4200887" y="1301908"/>
            <a:ext cx="4035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8" name="Google Shape;169;g1bc6e687a7d_0_265"/>
          <p:cNvSpPr/>
          <p:nvPr/>
        </p:nvSpPr>
        <p:spPr bwMode="auto">
          <a:xfrm>
            <a:off x="824224" y="13019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170;g1bc6e687a7d_0_265"/>
          <p:cNvSpPr/>
          <p:nvPr/>
        </p:nvSpPr>
        <p:spPr bwMode="auto">
          <a:xfrm>
            <a:off x="934275" y="1367225"/>
            <a:ext cx="34437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күдікті</a:t>
            </a:r>
            <a:r>
              <a:rPr lang="ru-RU" sz="1200" dirty="0">
                <a:solidFill>
                  <a:schemeClr val="dk1"/>
                </a:solidFill>
              </a:rPr>
              <a:t> </a:t>
            </a:r>
            <a:r>
              <a:rPr lang="ru-RU" sz="1200" dirty="0" err="1">
                <a:solidFill>
                  <a:schemeClr val="dk1"/>
                </a:solidFill>
              </a:rPr>
              <a:t>затты</a:t>
            </a:r>
            <a:r>
              <a:rPr lang="ru-RU" sz="1200" dirty="0">
                <a:solidFill>
                  <a:schemeClr val="dk1"/>
                </a:solidFill>
              </a:rPr>
              <a:t> </a:t>
            </a:r>
            <a:r>
              <a:rPr lang="ru-RU" sz="1200" dirty="0" err="1">
                <a:solidFill>
                  <a:schemeClr val="dk1"/>
                </a:solidFill>
              </a:rPr>
              <a:t>ұстамаңыз</a:t>
            </a:r>
            <a:r>
              <a:rPr lang="ru-RU" sz="1200" dirty="0">
                <a:solidFill>
                  <a:schemeClr val="dk1"/>
                </a:solidFill>
              </a:rPr>
              <a:t>, </a:t>
            </a:r>
            <a:r>
              <a:rPr lang="ru-RU" sz="1200" dirty="0" err="1">
                <a:solidFill>
                  <a:schemeClr val="dk1"/>
                </a:solidFill>
              </a:rPr>
              <a:t>жақындамаңыз</a:t>
            </a:r>
            <a:r>
              <a:rPr lang="ru-RU" sz="1200" dirty="0">
                <a:solidFill>
                  <a:schemeClr val="dk1"/>
                </a:solidFill>
              </a:rPr>
              <a:t>, </a:t>
            </a:r>
            <a:r>
              <a:rPr lang="ru-RU" sz="1200" dirty="0" err="1">
                <a:solidFill>
                  <a:schemeClr val="dk1"/>
                </a:solidFill>
              </a:rPr>
              <a:t>қозғалтпаңыз</a:t>
            </a:r>
            <a:endParaRPr sz="1200" b="0" i="0" u="none" strike="noStrike" cap="none" dirty="0">
              <a:solidFill>
                <a:schemeClr val="dk1"/>
              </a:solidFill>
              <a:latin typeface="Arial"/>
              <a:ea typeface="Arial"/>
              <a:cs typeface="Arial"/>
            </a:endParaRPr>
          </a:p>
        </p:txBody>
      </p:sp>
      <p:sp>
        <p:nvSpPr>
          <p:cNvPr id="10" name="Google Shape;171;g1bc6e687a7d_0_265"/>
          <p:cNvSpPr/>
          <p:nvPr/>
        </p:nvSpPr>
        <p:spPr bwMode="auto">
          <a:xfrm>
            <a:off x="4292650" y="1323435"/>
            <a:ext cx="3851699" cy="7386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З</a:t>
            </a:r>
            <a:r>
              <a:rPr lang="ru-RU" sz="1200" dirty="0" err="1" smtClean="0">
                <a:solidFill>
                  <a:schemeClr val="dk1"/>
                </a:solidFill>
              </a:rPr>
              <a:t>аттың</a:t>
            </a:r>
            <a:r>
              <a:rPr lang="ru-RU" sz="1200" dirty="0" smtClean="0">
                <a:solidFill>
                  <a:schemeClr val="dk1"/>
                </a:solidFill>
              </a:rPr>
              <a:t> </a:t>
            </a:r>
            <a:r>
              <a:rPr lang="ru-RU" sz="1200" dirty="0" err="1">
                <a:solidFill>
                  <a:schemeClr val="dk1"/>
                </a:solidFill>
              </a:rPr>
              <a:t>ықтимал</a:t>
            </a:r>
            <a:r>
              <a:rPr lang="ru-RU" sz="1200" dirty="0">
                <a:solidFill>
                  <a:schemeClr val="dk1"/>
                </a:solidFill>
              </a:rPr>
              <a:t> </a:t>
            </a:r>
            <a:r>
              <a:rPr lang="ru-RU" sz="1200" dirty="0" err="1">
                <a:solidFill>
                  <a:schemeClr val="dk1"/>
                </a:solidFill>
              </a:rPr>
              <a:t>иесін</a:t>
            </a:r>
            <a:r>
              <a:rPr lang="ru-RU" sz="1200" dirty="0">
                <a:solidFill>
                  <a:schemeClr val="dk1"/>
                </a:solidFill>
              </a:rPr>
              <a:t> </a:t>
            </a:r>
            <a:r>
              <a:rPr lang="ru-RU" sz="1200" dirty="0" err="1">
                <a:solidFill>
                  <a:schemeClr val="dk1"/>
                </a:solidFill>
              </a:rPr>
              <a:t>анықтау</a:t>
            </a:r>
            <a:r>
              <a:rPr lang="ru-RU" sz="1200" dirty="0">
                <a:solidFill>
                  <a:schemeClr val="dk1"/>
                </a:solidFill>
              </a:rPr>
              <a:t> </a:t>
            </a:r>
            <a:r>
              <a:rPr lang="ru-RU" sz="1200" dirty="0" err="1">
                <a:solidFill>
                  <a:schemeClr val="dk1"/>
                </a:solidFill>
              </a:rPr>
              <a:t>үшін</a:t>
            </a:r>
            <a:r>
              <a:rPr lang="ru-RU" sz="1200" dirty="0">
                <a:solidFill>
                  <a:schemeClr val="dk1"/>
                </a:solidFill>
              </a:rPr>
              <a:t> </a:t>
            </a:r>
            <a:r>
              <a:rPr lang="ru-RU" sz="1200" dirty="0" err="1">
                <a:solidFill>
                  <a:schemeClr val="dk1"/>
                </a:solidFill>
              </a:rPr>
              <a:t>басқалармен</a:t>
            </a:r>
            <a:r>
              <a:rPr lang="ru-RU" sz="1200" dirty="0">
                <a:solidFill>
                  <a:schemeClr val="dk1"/>
                </a:solidFill>
              </a:rPr>
              <a:t> </a:t>
            </a:r>
            <a:r>
              <a:rPr lang="ru-RU" sz="1200" dirty="0" err="1" smtClean="0">
                <a:solidFill>
                  <a:schemeClr val="dk1"/>
                </a:solidFill>
              </a:rPr>
              <a:t>жан-жақты</a:t>
            </a:r>
            <a:r>
              <a:rPr lang="ru-RU" sz="1200" dirty="0" smtClean="0">
                <a:solidFill>
                  <a:schemeClr val="dk1"/>
                </a:solidFill>
              </a:rPr>
              <a:t> </a:t>
            </a:r>
            <a:r>
              <a:rPr lang="ru-RU" sz="1200" dirty="0" err="1" smtClean="0">
                <a:solidFill>
                  <a:schemeClr val="dk1"/>
                </a:solidFill>
              </a:rPr>
              <a:t>сұрастыру</a:t>
            </a:r>
            <a:r>
              <a:rPr lang="ru-RU" sz="1200" dirty="0" smtClean="0">
                <a:solidFill>
                  <a:schemeClr val="dk1"/>
                </a:solidFill>
              </a:rPr>
              <a:t>, </a:t>
            </a:r>
            <a:r>
              <a:rPr lang="ru-RU" sz="1200" dirty="0" err="1" smtClean="0">
                <a:solidFill>
                  <a:schemeClr val="dk1"/>
                </a:solidFill>
              </a:rPr>
              <a:t>мүмкін</a:t>
            </a:r>
            <a:r>
              <a:rPr lang="ru-RU" sz="1200" dirty="0" smtClean="0">
                <a:solidFill>
                  <a:schemeClr val="dk1"/>
                </a:solidFill>
              </a:rPr>
              <a:t> </a:t>
            </a:r>
            <a:r>
              <a:rPr lang="ru-RU" sz="1200" dirty="0" err="1" smtClean="0">
                <a:solidFill>
                  <a:schemeClr val="dk1"/>
                </a:solidFill>
              </a:rPr>
              <a:t>болса</a:t>
            </a:r>
            <a:r>
              <a:rPr lang="ru-RU" sz="1200" dirty="0" smtClean="0">
                <a:solidFill>
                  <a:schemeClr val="dk1"/>
                </a:solidFill>
              </a:rPr>
              <a:t> </a:t>
            </a:r>
            <a:r>
              <a:rPr lang="ru-RU" sz="1200" dirty="0" err="1" smtClean="0">
                <a:solidFill>
                  <a:schemeClr val="dk1"/>
                </a:solidFill>
              </a:rPr>
              <a:t>бейнебақылау</a:t>
            </a:r>
            <a:r>
              <a:rPr lang="ru-RU" sz="1200" dirty="0" smtClean="0">
                <a:solidFill>
                  <a:schemeClr val="dk1"/>
                </a:solidFill>
              </a:rPr>
              <a:t> </a:t>
            </a:r>
            <a:r>
              <a:rPr lang="ru-RU" sz="1200" dirty="0" err="1" smtClean="0">
                <a:solidFill>
                  <a:schemeClr val="dk1"/>
                </a:solidFill>
              </a:rPr>
              <a:t>жүйелерін</a:t>
            </a:r>
            <a:r>
              <a:rPr lang="ru-RU" sz="1200" dirty="0" smtClean="0">
                <a:solidFill>
                  <a:schemeClr val="dk1"/>
                </a:solidFill>
              </a:rPr>
              <a:t> </a:t>
            </a:r>
            <a:r>
              <a:rPr lang="ru-RU" sz="1200" dirty="0" err="1" smtClean="0">
                <a:solidFill>
                  <a:schemeClr val="dk1"/>
                </a:solidFill>
              </a:rPr>
              <a:t>қарау</a:t>
            </a:r>
            <a:endParaRPr sz="1200" b="0" i="0" u="none" strike="noStrike" cap="none" dirty="0">
              <a:solidFill>
                <a:schemeClr val="dk1"/>
              </a:solidFill>
              <a:latin typeface="Arial"/>
              <a:ea typeface="Arial"/>
              <a:cs typeface="Arial"/>
            </a:endParaRPr>
          </a:p>
        </p:txBody>
      </p:sp>
      <p:sp>
        <p:nvSpPr>
          <p:cNvPr id="11" name="Google Shape;172;g1bc6e687a7d_0_265"/>
          <p:cNvSpPr/>
          <p:nvPr/>
        </p:nvSpPr>
        <p:spPr bwMode="auto">
          <a:xfrm>
            <a:off x="371013" y="3229125"/>
            <a:ext cx="40350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күдікті</a:t>
            </a:r>
            <a:r>
              <a:rPr lang="ru-RU" sz="1200" dirty="0">
                <a:solidFill>
                  <a:schemeClr val="dk1"/>
                </a:solidFill>
              </a:rPr>
              <a:t> </a:t>
            </a:r>
            <a:r>
              <a:rPr lang="ru-RU" sz="1200" dirty="0" err="1">
                <a:solidFill>
                  <a:schemeClr val="dk1"/>
                </a:solidFill>
              </a:rPr>
              <a:t>заттың</a:t>
            </a:r>
            <a:r>
              <a:rPr lang="ru-RU" sz="1200" dirty="0">
                <a:solidFill>
                  <a:schemeClr val="dk1"/>
                </a:solidFill>
              </a:rPr>
              <a:t> </a:t>
            </a:r>
            <a:r>
              <a:rPr lang="ru-RU" sz="1200" dirty="0" err="1">
                <a:solidFill>
                  <a:schemeClr val="dk1"/>
                </a:solidFill>
              </a:rPr>
              <a:t>табылғаны</a:t>
            </a:r>
            <a:r>
              <a:rPr lang="ru-RU" sz="1200" dirty="0">
                <a:solidFill>
                  <a:schemeClr val="dk1"/>
                </a:solidFill>
              </a:rPr>
              <a:t> </a:t>
            </a:r>
            <a:r>
              <a:rPr lang="ru-RU" sz="1200" dirty="0" err="1">
                <a:solidFill>
                  <a:schemeClr val="dk1"/>
                </a:solidFill>
              </a:rPr>
              <a:t>туралы</a:t>
            </a:r>
            <a:r>
              <a:rPr lang="ru-RU" sz="1200" dirty="0">
                <a:solidFill>
                  <a:schemeClr val="dk1"/>
                </a:solidFill>
              </a:rPr>
              <a:t> </a:t>
            </a:r>
            <a:r>
              <a:rPr lang="ru-RU" sz="1200" dirty="0" err="1">
                <a:solidFill>
                  <a:schemeClr val="dk1"/>
                </a:solidFill>
              </a:rPr>
              <a:t>ішкі</a:t>
            </a:r>
            <a:r>
              <a:rPr lang="ru-RU" sz="1200" dirty="0">
                <a:solidFill>
                  <a:schemeClr val="dk1"/>
                </a:solidFill>
              </a:rPr>
              <a:t> </a:t>
            </a:r>
            <a:r>
              <a:rPr lang="ru-RU" sz="1200" dirty="0" err="1">
                <a:solidFill>
                  <a:schemeClr val="dk1"/>
                </a:solidFill>
              </a:rPr>
              <a:t>істер</a:t>
            </a:r>
            <a:r>
              <a:rPr lang="ru-RU" sz="1200" dirty="0">
                <a:solidFill>
                  <a:schemeClr val="dk1"/>
                </a:solidFill>
              </a:rPr>
              <a:t> </a:t>
            </a:r>
            <a:r>
              <a:rPr lang="ru-RU" sz="1200" dirty="0" err="1">
                <a:solidFill>
                  <a:schemeClr val="dk1"/>
                </a:solidFill>
              </a:rPr>
              <a:t>органдарының</a:t>
            </a:r>
            <a:r>
              <a:rPr lang="ru-RU" sz="1200" dirty="0">
                <a:solidFill>
                  <a:schemeClr val="dk1"/>
                </a:solidFill>
              </a:rPr>
              <a:t> «102» </a:t>
            </a:r>
            <a:r>
              <a:rPr lang="ru-RU" sz="1200" dirty="0" err="1">
                <a:solidFill>
                  <a:schemeClr val="dk1"/>
                </a:solidFill>
              </a:rPr>
              <a:t>арнасына</a:t>
            </a:r>
            <a:r>
              <a:rPr lang="ru-RU" sz="1200" dirty="0">
                <a:solidFill>
                  <a:schemeClr val="dk1"/>
                </a:solidFill>
              </a:rPr>
              <a:t> </a:t>
            </a:r>
            <a:r>
              <a:rPr lang="ru-RU" sz="1200" dirty="0" err="1">
                <a:solidFill>
                  <a:schemeClr val="dk1"/>
                </a:solidFill>
              </a:rPr>
              <a:t>немесе</a:t>
            </a:r>
            <a:r>
              <a:rPr lang="ru-RU" sz="1200" dirty="0">
                <a:solidFill>
                  <a:schemeClr val="dk1"/>
                </a:solidFill>
              </a:rPr>
              <a:t> «112» </a:t>
            </a:r>
            <a:r>
              <a:rPr lang="ru-RU" sz="1200" dirty="0" err="1">
                <a:solidFill>
                  <a:schemeClr val="dk1"/>
                </a:solidFill>
              </a:rPr>
              <a:t>бірыңғай</a:t>
            </a:r>
            <a:r>
              <a:rPr lang="ru-RU" sz="1200" dirty="0">
                <a:solidFill>
                  <a:schemeClr val="dk1"/>
                </a:solidFill>
              </a:rPr>
              <a:t> </a:t>
            </a:r>
            <a:r>
              <a:rPr lang="ru-RU" sz="1200" dirty="0" err="1">
                <a:solidFill>
                  <a:schemeClr val="dk1"/>
                </a:solidFill>
              </a:rPr>
              <a:t>кезекшілік-диспетчерлік</a:t>
            </a:r>
            <a:r>
              <a:rPr lang="ru-RU" sz="1200" dirty="0">
                <a:solidFill>
                  <a:schemeClr val="dk1"/>
                </a:solidFill>
              </a:rPr>
              <a:t> </a:t>
            </a:r>
            <a:r>
              <a:rPr lang="ru-RU" sz="1200" dirty="0" err="1">
                <a:solidFill>
                  <a:schemeClr val="dk1"/>
                </a:solidFill>
              </a:rPr>
              <a:t>қызметіне</a:t>
            </a:r>
            <a:r>
              <a:rPr lang="ru-RU" sz="1200" dirty="0">
                <a:solidFill>
                  <a:schemeClr val="dk1"/>
                </a:solidFill>
              </a:rPr>
              <a:t> </a:t>
            </a:r>
            <a:r>
              <a:rPr lang="ru-RU" sz="1200" dirty="0" err="1">
                <a:solidFill>
                  <a:schemeClr val="dk1"/>
                </a:solidFill>
              </a:rPr>
              <a:t>дереу</a:t>
            </a:r>
            <a:r>
              <a:rPr lang="ru-RU" sz="1200" dirty="0">
                <a:solidFill>
                  <a:schemeClr val="dk1"/>
                </a:solidFill>
              </a:rPr>
              <a:t> </a:t>
            </a:r>
            <a:r>
              <a:rPr lang="ru-RU" sz="1200" dirty="0" err="1">
                <a:solidFill>
                  <a:schemeClr val="dk1"/>
                </a:solidFill>
              </a:rPr>
              <a:t>хабарлау</a:t>
            </a:r>
            <a:endParaRPr sz="1200" b="0" i="0" u="none" strike="noStrike" cap="none" dirty="0">
              <a:solidFill>
                <a:schemeClr val="dk1"/>
              </a:solidFill>
              <a:latin typeface="Arial"/>
              <a:ea typeface="Arial"/>
              <a:cs typeface="Arial"/>
            </a:endParaRPr>
          </a:p>
        </p:txBody>
      </p:sp>
      <p:sp>
        <p:nvSpPr>
          <p:cNvPr id="12" name="Google Shape;173;g1bc6e687a7d_0_265"/>
          <p:cNvSpPr/>
          <p:nvPr/>
        </p:nvSpPr>
        <p:spPr bwMode="auto">
          <a:xfrm>
            <a:off x="4523975" y="2258056"/>
            <a:ext cx="3652500" cy="738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174;g1bc6e687a7d_0_265"/>
          <p:cNvSpPr/>
          <p:nvPr/>
        </p:nvSpPr>
        <p:spPr bwMode="auto">
          <a:xfrm>
            <a:off x="824224" y="2304824"/>
            <a:ext cx="3568500" cy="596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175;g1bc6e687a7d_0_265"/>
          <p:cNvSpPr/>
          <p:nvPr/>
        </p:nvSpPr>
        <p:spPr bwMode="auto">
          <a:xfrm>
            <a:off x="934275" y="2370150"/>
            <a:ext cx="34437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мүмкін</a:t>
            </a:r>
            <a:r>
              <a:rPr lang="ru-RU" sz="1200" dirty="0">
                <a:solidFill>
                  <a:schemeClr val="dk1"/>
                </a:solidFill>
              </a:rPr>
              <a:t> </a:t>
            </a:r>
            <a:r>
              <a:rPr lang="ru-RU" sz="1200" dirty="0" err="1">
                <a:solidFill>
                  <a:schemeClr val="dk1"/>
                </a:solidFill>
              </a:rPr>
              <a:t>болса</a:t>
            </a:r>
            <a:r>
              <a:rPr lang="ru-RU" sz="1200" dirty="0">
                <a:solidFill>
                  <a:schemeClr val="dk1"/>
                </a:solidFill>
              </a:rPr>
              <a:t>, </a:t>
            </a:r>
            <a:r>
              <a:rPr lang="ru-RU" sz="1200" dirty="0" err="1">
                <a:solidFill>
                  <a:schemeClr val="dk1"/>
                </a:solidFill>
              </a:rPr>
              <a:t>анықтау</a:t>
            </a:r>
            <a:r>
              <a:rPr lang="ru-RU" sz="1200" dirty="0">
                <a:solidFill>
                  <a:schemeClr val="dk1"/>
                </a:solidFill>
              </a:rPr>
              <a:t> </a:t>
            </a:r>
            <a:r>
              <a:rPr lang="ru-RU" sz="1200" dirty="0" err="1">
                <a:solidFill>
                  <a:schemeClr val="dk1"/>
                </a:solidFill>
              </a:rPr>
              <a:t>уақыты</a:t>
            </a:r>
            <a:r>
              <a:rPr lang="ru-RU" sz="1200" dirty="0">
                <a:solidFill>
                  <a:schemeClr val="dk1"/>
                </a:solidFill>
              </a:rPr>
              <a:t> мен </a:t>
            </a:r>
            <a:r>
              <a:rPr lang="ru-RU" sz="1200" dirty="0" err="1">
                <a:solidFill>
                  <a:schemeClr val="dk1"/>
                </a:solidFill>
              </a:rPr>
              <a:t>орнын</a:t>
            </a:r>
            <a:r>
              <a:rPr lang="ru-RU" sz="1200" dirty="0">
                <a:solidFill>
                  <a:schemeClr val="dk1"/>
                </a:solidFill>
              </a:rPr>
              <a:t> </a:t>
            </a:r>
            <a:r>
              <a:rPr lang="ru-RU" sz="1200" dirty="0" err="1">
                <a:solidFill>
                  <a:schemeClr val="dk1"/>
                </a:solidFill>
              </a:rPr>
              <a:t>белгілеңіз</a:t>
            </a:r>
            <a:endParaRPr sz="1200" b="0" i="0" u="none" strike="noStrike" cap="none" dirty="0">
              <a:solidFill>
                <a:schemeClr val="dk1"/>
              </a:solidFill>
              <a:latin typeface="Arial"/>
              <a:ea typeface="Arial"/>
              <a:cs typeface="Arial"/>
            </a:endParaRPr>
          </a:p>
        </p:txBody>
      </p:sp>
      <p:sp>
        <p:nvSpPr>
          <p:cNvPr id="15" name="Google Shape;176;g1bc6e687a7d_0_265"/>
          <p:cNvSpPr/>
          <p:nvPr/>
        </p:nvSpPr>
        <p:spPr bwMode="auto">
          <a:xfrm>
            <a:off x="8394808" y="1301900"/>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177;g1bc6e687a7d_0_265"/>
          <p:cNvSpPr/>
          <p:nvPr/>
        </p:nvSpPr>
        <p:spPr bwMode="auto">
          <a:xfrm>
            <a:off x="8421183" y="1350200"/>
            <a:ext cx="3568500" cy="634500"/>
          </a:xfrm>
          <a:prstGeom prst="rect">
            <a:avLst/>
          </a:prstGeom>
          <a:noFill/>
          <a:ln>
            <a:noFill/>
          </a:ln>
        </p:spPr>
        <p:txBody>
          <a:bodyPr spcFirstLastPara="1" wrap="square" lIns="91425" tIns="45700" rIns="91425" bIns="45700" anchor="t" anchorCtr="0">
            <a:noAutofit/>
          </a:bodyPr>
          <a:lstStyle/>
          <a:p>
            <a:pPr lvl="0">
              <a:defRPr/>
            </a:pPr>
            <a:r>
              <a:rPr lang="ru-RU" sz="1200" dirty="0" err="1" smtClean="0">
                <a:solidFill>
                  <a:schemeClr val="dk1"/>
                </a:solidFill>
              </a:rPr>
              <a:t>белгісіз</a:t>
            </a:r>
            <a:r>
              <a:rPr lang="ru-RU" sz="1200" dirty="0" smtClean="0">
                <a:solidFill>
                  <a:schemeClr val="dk1"/>
                </a:solidFill>
              </a:rPr>
              <a:t> </a:t>
            </a:r>
            <a:r>
              <a:rPr lang="ru-RU" sz="1200" dirty="0" err="1">
                <a:solidFill>
                  <a:schemeClr val="dk1"/>
                </a:solidFill>
              </a:rPr>
              <a:t>заттың</a:t>
            </a:r>
            <a:r>
              <a:rPr lang="ru-RU" sz="1200" dirty="0">
                <a:solidFill>
                  <a:schemeClr val="dk1"/>
                </a:solidFill>
              </a:rPr>
              <a:t> </a:t>
            </a:r>
            <a:r>
              <a:rPr lang="ru-RU" sz="1200" dirty="0" err="1">
                <a:solidFill>
                  <a:schemeClr val="dk1"/>
                </a:solidFill>
              </a:rPr>
              <a:t>жанында</a:t>
            </a:r>
            <a:r>
              <a:rPr lang="ru-RU" sz="1200" dirty="0">
                <a:solidFill>
                  <a:schemeClr val="dk1"/>
                </a:solidFill>
              </a:rPr>
              <a:t> </a:t>
            </a:r>
            <a:r>
              <a:rPr lang="ru-RU" sz="1200" dirty="0" err="1">
                <a:solidFill>
                  <a:schemeClr val="dk1"/>
                </a:solidFill>
              </a:rPr>
              <a:t>радиобайланысты</a:t>
            </a:r>
            <a:r>
              <a:rPr lang="ru-RU" sz="1200" dirty="0">
                <a:solidFill>
                  <a:schemeClr val="dk1"/>
                </a:solidFill>
              </a:rPr>
              <a:t>, </a:t>
            </a:r>
            <a:r>
              <a:rPr lang="ru-RU" sz="1200" dirty="0" err="1">
                <a:solidFill>
                  <a:schemeClr val="dk1"/>
                </a:solidFill>
              </a:rPr>
              <a:t>соның</a:t>
            </a:r>
            <a:r>
              <a:rPr lang="ru-RU" sz="1200" dirty="0">
                <a:solidFill>
                  <a:schemeClr val="dk1"/>
                </a:solidFill>
              </a:rPr>
              <a:t> </a:t>
            </a:r>
            <a:r>
              <a:rPr lang="ru-RU" sz="1200" dirty="0" err="1">
                <a:solidFill>
                  <a:schemeClr val="dk1"/>
                </a:solidFill>
              </a:rPr>
              <a:t>ішінде</a:t>
            </a:r>
            <a:r>
              <a:rPr lang="ru-RU" sz="1200" dirty="0">
                <a:solidFill>
                  <a:schemeClr val="dk1"/>
                </a:solidFill>
              </a:rPr>
              <a:t> </a:t>
            </a:r>
            <a:r>
              <a:rPr lang="ru-RU" sz="1200" dirty="0" err="1">
                <a:solidFill>
                  <a:schemeClr val="dk1"/>
                </a:solidFill>
              </a:rPr>
              <a:t>ұялы</a:t>
            </a:r>
            <a:r>
              <a:rPr lang="ru-RU" sz="1200" dirty="0">
                <a:solidFill>
                  <a:schemeClr val="dk1"/>
                </a:solidFill>
              </a:rPr>
              <a:t> </a:t>
            </a:r>
            <a:r>
              <a:rPr lang="ru-RU" sz="1200" dirty="0" err="1">
                <a:solidFill>
                  <a:schemeClr val="dk1"/>
                </a:solidFill>
              </a:rPr>
              <a:t>телефонды</a:t>
            </a:r>
            <a:r>
              <a:rPr lang="ru-RU" sz="1200" dirty="0">
                <a:solidFill>
                  <a:schemeClr val="dk1"/>
                </a:solidFill>
              </a:rPr>
              <a:t> </a:t>
            </a:r>
            <a:r>
              <a:rPr lang="ru-RU" sz="1200" dirty="0" err="1">
                <a:solidFill>
                  <a:schemeClr val="dk1"/>
                </a:solidFill>
              </a:rPr>
              <a:t>пайдаланбаңыз</a:t>
            </a:r>
            <a:endParaRPr sz="1200" b="0" i="0" u="none" strike="noStrike" cap="none" dirty="0">
              <a:solidFill>
                <a:schemeClr val="dk1"/>
              </a:solidFill>
              <a:latin typeface="Arial"/>
              <a:ea typeface="Arial"/>
              <a:cs typeface="Arial"/>
            </a:endParaRPr>
          </a:p>
        </p:txBody>
      </p:sp>
      <p:sp>
        <p:nvSpPr>
          <p:cNvPr id="17" name="Google Shape;178;g1bc6e687a7d_0_265"/>
          <p:cNvSpPr/>
          <p:nvPr/>
        </p:nvSpPr>
        <p:spPr bwMode="auto">
          <a:xfrm>
            <a:off x="3956054" y="15264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8" name="Google Shape;179;g1bc6e687a7d_0_265"/>
          <p:cNvSpPr/>
          <p:nvPr/>
        </p:nvSpPr>
        <p:spPr bwMode="auto">
          <a:xfrm>
            <a:off x="8176371" y="15264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9" name="Google Shape;180;g1bc6e687a7d_0_265"/>
          <p:cNvSpPr/>
          <p:nvPr/>
        </p:nvSpPr>
        <p:spPr bwMode="auto">
          <a:xfrm>
            <a:off x="4526363" y="3210831"/>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181;g1bc6e687a7d_0_265"/>
          <p:cNvSpPr/>
          <p:nvPr/>
        </p:nvSpPr>
        <p:spPr bwMode="auto">
          <a:xfrm>
            <a:off x="8215213" y="32108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1" name="Google Shape;182;g1bc6e687a7d_0_265"/>
          <p:cNvSpPr/>
          <p:nvPr/>
        </p:nvSpPr>
        <p:spPr bwMode="auto">
          <a:xfrm>
            <a:off x="8325263" y="3276125"/>
            <a:ext cx="31068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қауіпті</a:t>
            </a:r>
            <a:r>
              <a:rPr lang="ru-RU" sz="1200" dirty="0">
                <a:solidFill>
                  <a:schemeClr val="dk1"/>
                </a:solidFill>
              </a:rPr>
              <a:t> </a:t>
            </a:r>
            <a:r>
              <a:rPr lang="ru-RU" sz="1200" dirty="0" err="1">
                <a:solidFill>
                  <a:schemeClr val="dk1"/>
                </a:solidFill>
              </a:rPr>
              <a:t>аймаққа</a:t>
            </a:r>
            <a:r>
              <a:rPr lang="ru-RU" sz="1200" dirty="0">
                <a:solidFill>
                  <a:schemeClr val="dk1"/>
                </a:solidFill>
              </a:rPr>
              <a:t> </a:t>
            </a:r>
            <a:r>
              <a:rPr lang="ru-RU" sz="1200" dirty="0" err="1">
                <a:solidFill>
                  <a:schemeClr val="dk1"/>
                </a:solidFill>
              </a:rPr>
              <a:t>іргелес</a:t>
            </a:r>
            <a:r>
              <a:rPr lang="ru-RU" sz="1200" dirty="0">
                <a:solidFill>
                  <a:schemeClr val="dk1"/>
                </a:solidFill>
              </a:rPr>
              <a:t> </a:t>
            </a:r>
            <a:r>
              <a:rPr lang="ru-RU" sz="1200" dirty="0" err="1">
                <a:solidFill>
                  <a:schemeClr val="dk1"/>
                </a:solidFill>
              </a:rPr>
              <a:t>аумақтан</a:t>
            </a:r>
            <a:r>
              <a:rPr lang="ru-RU" sz="1200" dirty="0">
                <a:solidFill>
                  <a:schemeClr val="dk1"/>
                </a:solidFill>
              </a:rPr>
              <a:t> </a:t>
            </a:r>
            <a:r>
              <a:rPr lang="ru-RU" sz="1200" dirty="0" err="1">
                <a:solidFill>
                  <a:schemeClr val="dk1"/>
                </a:solidFill>
              </a:rPr>
              <a:t>адамдарды</a:t>
            </a:r>
            <a:r>
              <a:rPr lang="ru-RU" sz="1200" dirty="0">
                <a:solidFill>
                  <a:schemeClr val="dk1"/>
                </a:solidFill>
              </a:rPr>
              <a:t> </a:t>
            </a:r>
            <a:r>
              <a:rPr lang="ru-RU" sz="1200" dirty="0" err="1">
                <a:solidFill>
                  <a:schemeClr val="dk1"/>
                </a:solidFill>
              </a:rPr>
              <a:t>ұйымдасқан</a:t>
            </a:r>
            <a:r>
              <a:rPr lang="ru-RU" sz="1200" dirty="0">
                <a:solidFill>
                  <a:schemeClr val="dk1"/>
                </a:solidFill>
              </a:rPr>
              <a:t> </a:t>
            </a:r>
            <a:r>
              <a:rPr lang="ru-RU" sz="1200" dirty="0" err="1">
                <a:solidFill>
                  <a:schemeClr val="dk1"/>
                </a:solidFill>
              </a:rPr>
              <a:t>эвакуациялауды</a:t>
            </a:r>
            <a:r>
              <a:rPr lang="ru-RU" sz="1200" dirty="0">
                <a:solidFill>
                  <a:schemeClr val="dk1"/>
                </a:solidFill>
              </a:rPr>
              <a:t> </a:t>
            </a:r>
            <a:r>
              <a:rPr lang="ru-RU" sz="1200" dirty="0" err="1">
                <a:solidFill>
                  <a:schemeClr val="dk1"/>
                </a:solidFill>
              </a:rPr>
              <a:t>қамтамасыз</a:t>
            </a:r>
            <a:r>
              <a:rPr lang="ru-RU" sz="1200" dirty="0">
                <a:solidFill>
                  <a:schemeClr val="dk1"/>
                </a:solidFill>
              </a:rPr>
              <a:t> </a:t>
            </a:r>
            <a:r>
              <a:rPr lang="ru-RU" sz="1200" dirty="0" err="1">
                <a:solidFill>
                  <a:schemeClr val="dk1"/>
                </a:solidFill>
              </a:rPr>
              <a:t>ету</a:t>
            </a:r>
            <a:endParaRPr sz="1200" b="0" i="0" u="none" strike="noStrike" cap="none" dirty="0">
              <a:solidFill>
                <a:schemeClr val="dk1"/>
              </a:solidFill>
              <a:latin typeface="Arial"/>
              <a:ea typeface="Arial"/>
              <a:cs typeface="Arial"/>
            </a:endParaRPr>
          </a:p>
        </p:txBody>
      </p:sp>
      <p:sp>
        <p:nvSpPr>
          <p:cNvPr id="22" name="Google Shape;183;g1bc6e687a7d_0_265"/>
          <p:cNvSpPr/>
          <p:nvPr/>
        </p:nvSpPr>
        <p:spPr bwMode="auto">
          <a:xfrm>
            <a:off x="4636413" y="3276138"/>
            <a:ext cx="34437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күдікті</a:t>
            </a:r>
            <a:r>
              <a:rPr lang="ru-RU" sz="1200" dirty="0">
                <a:solidFill>
                  <a:schemeClr val="dk1"/>
                </a:solidFill>
              </a:rPr>
              <a:t> </a:t>
            </a:r>
            <a:r>
              <a:rPr lang="ru-RU" sz="1200" dirty="0" err="1">
                <a:solidFill>
                  <a:schemeClr val="dk1"/>
                </a:solidFill>
              </a:rPr>
              <a:t>объектіге</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қауіпті</a:t>
            </a:r>
            <a:r>
              <a:rPr lang="ru-RU" sz="1200" dirty="0">
                <a:solidFill>
                  <a:schemeClr val="dk1"/>
                </a:solidFill>
              </a:rPr>
              <a:t> </a:t>
            </a:r>
            <a:r>
              <a:rPr lang="ru-RU" sz="1200" dirty="0" err="1">
                <a:solidFill>
                  <a:schemeClr val="dk1"/>
                </a:solidFill>
              </a:rPr>
              <a:t>аймаққа</a:t>
            </a:r>
            <a:r>
              <a:rPr lang="ru-RU" sz="1200" dirty="0">
                <a:solidFill>
                  <a:schemeClr val="dk1"/>
                </a:solidFill>
              </a:rPr>
              <a:t> </a:t>
            </a:r>
            <a:r>
              <a:rPr lang="ru-RU" sz="1200" dirty="0" err="1">
                <a:solidFill>
                  <a:schemeClr val="dk1"/>
                </a:solidFill>
              </a:rPr>
              <a:t>бөгде</a:t>
            </a:r>
            <a:r>
              <a:rPr lang="ru-RU" sz="1200" dirty="0">
                <a:solidFill>
                  <a:schemeClr val="dk1"/>
                </a:solidFill>
              </a:rPr>
              <a:t> </a:t>
            </a:r>
            <a:r>
              <a:rPr lang="ru-RU" sz="1200" dirty="0" err="1">
                <a:solidFill>
                  <a:schemeClr val="dk1"/>
                </a:solidFill>
              </a:rPr>
              <a:t>адамдардың</a:t>
            </a:r>
            <a:r>
              <a:rPr lang="ru-RU" sz="1200" dirty="0">
                <a:solidFill>
                  <a:schemeClr val="dk1"/>
                </a:solidFill>
              </a:rPr>
              <a:t> </a:t>
            </a:r>
            <a:r>
              <a:rPr lang="ru-RU" sz="1200" dirty="0" err="1">
                <a:solidFill>
                  <a:schemeClr val="dk1"/>
                </a:solidFill>
              </a:rPr>
              <a:t>кіруін</a:t>
            </a:r>
            <a:r>
              <a:rPr lang="ru-RU" sz="1200" dirty="0">
                <a:solidFill>
                  <a:schemeClr val="dk1"/>
                </a:solidFill>
              </a:rPr>
              <a:t> </a:t>
            </a:r>
            <a:r>
              <a:rPr lang="ru-RU" sz="1200" dirty="0" err="1">
                <a:solidFill>
                  <a:schemeClr val="dk1"/>
                </a:solidFill>
              </a:rPr>
              <a:t>шектеуді</a:t>
            </a:r>
            <a:r>
              <a:rPr lang="ru-RU" sz="1200" dirty="0">
                <a:solidFill>
                  <a:schemeClr val="dk1"/>
                </a:solidFill>
              </a:rPr>
              <a:t> </a:t>
            </a:r>
            <a:r>
              <a:rPr lang="ru-RU" sz="1200" dirty="0" err="1">
                <a:solidFill>
                  <a:schemeClr val="dk1"/>
                </a:solidFill>
              </a:rPr>
              <a:t>қамтамасыз</a:t>
            </a:r>
            <a:r>
              <a:rPr lang="ru-RU" sz="1200" dirty="0">
                <a:solidFill>
                  <a:schemeClr val="dk1"/>
                </a:solidFill>
              </a:rPr>
              <a:t> </a:t>
            </a:r>
            <a:r>
              <a:rPr lang="ru-RU" sz="1200" dirty="0" err="1">
                <a:solidFill>
                  <a:schemeClr val="dk1"/>
                </a:solidFill>
              </a:rPr>
              <a:t>ету</a:t>
            </a:r>
            <a:endParaRPr sz="1200" b="0" i="0" u="none" strike="noStrike" cap="none" dirty="0">
              <a:solidFill>
                <a:schemeClr val="dk1"/>
              </a:solidFill>
              <a:latin typeface="Arial"/>
              <a:ea typeface="Arial"/>
              <a:cs typeface="Arial"/>
            </a:endParaRPr>
          </a:p>
        </p:txBody>
      </p:sp>
      <p:sp>
        <p:nvSpPr>
          <p:cNvPr id="23" name="Google Shape;184;g1bc6e687a7d_0_265"/>
          <p:cNvSpPr/>
          <p:nvPr/>
        </p:nvSpPr>
        <p:spPr bwMode="auto">
          <a:xfrm>
            <a:off x="8394808" y="2218243"/>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185;g1bc6e687a7d_0_265"/>
          <p:cNvSpPr/>
          <p:nvPr/>
        </p:nvSpPr>
        <p:spPr bwMode="auto">
          <a:xfrm>
            <a:off x="8428359" y="2283550"/>
            <a:ext cx="3443700" cy="5232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дүрбелең</a:t>
            </a:r>
            <a:r>
              <a:rPr lang="ru-RU" sz="1200" dirty="0">
                <a:solidFill>
                  <a:schemeClr val="dk1"/>
                </a:solidFill>
              </a:rPr>
              <a:t> </a:t>
            </a:r>
            <a:r>
              <a:rPr lang="ru-RU" sz="1200" dirty="0" err="1">
                <a:solidFill>
                  <a:schemeClr val="dk1"/>
                </a:solidFill>
              </a:rPr>
              <a:t>тудырмау</a:t>
            </a:r>
            <a:r>
              <a:rPr lang="ru-RU" sz="1200" dirty="0">
                <a:solidFill>
                  <a:schemeClr val="dk1"/>
                </a:solidFill>
              </a:rPr>
              <a:t> </a:t>
            </a:r>
            <a:r>
              <a:rPr lang="ru-RU" sz="1200" dirty="0" err="1">
                <a:solidFill>
                  <a:schemeClr val="dk1"/>
                </a:solidFill>
              </a:rPr>
              <a:t>үшін</a:t>
            </a:r>
            <a:r>
              <a:rPr lang="ru-RU" sz="1200" dirty="0">
                <a:solidFill>
                  <a:schemeClr val="dk1"/>
                </a:solidFill>
              </a:rPr>
              <a:t> не </a:t>
            </a:r>
            <a:r>
              <a:rPr lang="ru-RU" sz="1200" dirty="0" err="1">
                <a:solidFill>
                  <a:schemeClr val="dk1"/>
                </a:solidFill>
              </a:rPr>
              <a:t>болғанын</a:t>
            </a:r>
            <a:r>
              <a:rPr lang="ru-RU" sz="1200" dirty="0">
                <a:solidFill>
                  <a:schemeClr val="dk1"/>
                </a:solidFill>
              </a:rPr>
              <a:t> </a:t>
            </a:r>
            <a:r>
              <a:rPr lang="ru-RU" sz="1200" dirty="0" err="1">
                <a:solidFill>
                  <a:schemeClr val="dk1"/>
                </a:solidFill>
              </a:rPr>
              <a:t>білуі</a:t>
            </a:r>
            <a:r>
              <a:rPr lang="ru-RU" sz="1200" dirty="0">
                <a:solidFill>
                  <a:schemeClr val="dk1"/>
                </a:solidFill>
              </a:rPr>
              <a:t> </a:t>
            </a:r>
            <a:r>
              <a:rPr lang="ru-RU" sz="1200" dirty="0" err="1">
                <a:solidFill>
                  <a:schemeClr val="dk1"/>
                </a:solidFill>
              </a:rPr>
              <a:t>керек</a:t>
            </a:r>
            <a:r>
              <a:rPr lang="ru-RU" sz="1200" dirty="0">
                <a:solidFill>
                  <a:schemeClr val="dk1"/>
                </a:solidFill>
              </a:rPr>
              <a:t> </a:t>
            </a:r>
            <a:r>
              <a:rPr lang="ru-RU" sz="1200" dirty="0" err="1">
                <a:solidFill>
                  <a:schemeClr val="dk1"/>
                </a:solidFill>
              </a:rPr>
              <a:t>адамдардан</a:t>
            </a:r>
            <a:r>
              <a:rPr lang="ru-RU" sz="1200" dirty="0">
                <a:solidFill>
                  <a:schemeClr val="dk1"/>
                </a:solidFill>
              </a:rPr>
              <a:t> </a:t>
            </a:r>
            <a:r>
              <a:rPr lang="ru-RU" sz="1200" dirty="0" err="1">
                <a:solidFill>
                  <a:schemeClr val="dk1"/>
                </a:solidFill>
              </a:rPr>
              <a:t>басқа</a:t>
            </a:r>
            <a:r>
              <a:rPr lang="ru-RU" sz="1200" dirty="0">
                <a:solidFill>
                  <a:schemeClr val="dk1"/>
                </a:solidFill>
              </a:rPr>
              <a:t> </a:t>
            </a:r>
            <a:r>
              <a:rPr lang="ru-RU" sz="1200" dirty="0" err="1">
                <a:solidFill>
                  <a:schemeClr val="dk1"/>
                </a:solidFill>
              </a:rPr>
              <a:t>ешкімге</a:t>
            </a:r>
            <a:r>
              <a:rPr lang="ru-RU" sz="1200" dirty="0">
                <a:solidFill>
                  <a:schemeClr val="dk1"/>
                </a:solidFill>
              </a:rPr>
              <a:t> бомба </a:t>
            </a:r>
            <a:r>
              <a:rPr lang="ru-RU" sz="1200" dirty="0" err="1">
                <a:solidFill>
                  <a:schemeClr val="dk1"/>
                </a:solidFill>
              </a:rPr>
              <a:t>қаупі</a:t>
            </a:r>
            <a:r>
              <a:rPr lang="ru-RU" sz="1200" dirty="0">
                <a:solidFill>
                  <a:schemeClr val="dk1"/>
                </a:solidFill>
              </a:rPr>
              <a:t> </a:t>
            </a:r>
            <a:r>
              <a:rPr lang="ru-RU" sz="1200" dirty="0" err="1">
                <a:solidFill>
                  <a:schemeClr val="dk1"/>
                </a:solidFill>
              </a:rPr>
              <a:t>туралы</a:t>
            </a:r>
            <a:r>
              <a:rPr lang="ru-RU" sz="1200" dirty="0">
                <a:solidFill>
                  <a:schemeClr val="dk1"/>
                </a:solidFill>
              </a:rPr>
              <a:t> хабар </a:t>
            </a:r>
            <a:r>
              <a:rPr lang="ru-RU" sz="1200" dirty="0" err="1">
                <a:solidFill>
                  <a:schemeClr val="dk1"/>
                </a:solidFill>
              </a:rPr>
              <a:t>бермеңіз</a:t>
            </a:r>
            <a:endParaRPr sz="1200" b="0" i="0" u="none" strike="noStrike" cap="none" dirty="0">
              <a:solidFill>
                <a:schemeClr val="dk1"/>
              </a:solidFill>
              <a:latin typeface="Arial"/>
              <a:ea typeface="Arial"/>
              <a:cs typeface="Arial"/>
            </a:endParaRPr>
          </a:p>
        </p:txBody>
      </p:sp>
      <p:sp>
        <p:nvSpPr>
          <p:cNvPr id="25" name="Google Shape;186;g1bc6e687a7d_0_265"/>
          <p:cNvSpPr/>
          <p:nvPr/>
        </p:nvSpPr>
        <p:spPr bwMode="auto">
          <a:xfrm>
            <a:off x="4377979" y="24145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6" name="Google Shape;187;g1bc6e687a7d_0_265"/>
          <p:cNvSpPr/>
          <p:nvPr/>
        </p:nvSpPr>
        <p:spPr bwMode="auto">
          <a:xfrm>
            <a:off x="8176379" y="24145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7" name="Google Shape;188;g1bc6e687a7d_0_265"/>
          <p:cNvSpPr/>
          <p:nvPr/>
        </p:nvSpPr>
        <p:spPr bwMode="auto">
          <a:xfrm>
            <a:off x="4295967" y="33986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8" name="Google Shape;189;g1bc6e687a7d_0_265"/>
          <p:cNvSpPr/>
          <p:nvPr/>
        </p:nvSpPr>
        <p:spPr bwMode="auto">
          <a:xfrm>
            <a:off x="8003917" y="343536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9" name="Google Shape;190;g1bc6e687a7d_0_265"/>
          <p:cNvSpPr/>
          <p:nvPr/>
        </p:nvSpPr>
        <p:spPr bwMode="auto">
          <a:xfrm>
            <a:off x="4710225" y="2283550"/>
            <a:ext cx="3326100" cy="634500"/>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күдікті</a:t>
            </a:r>
            <a:r>
              <a:rPr lang="ru-RU" sz="1200" dirty="0">
                <a:solidFill>
                  <a:schemeClr val="dk1"/>
                </a:solidFill>
              </a:rPr>
              <a:t> </a:t>
            </a:r>
            <a:r>
              <a:rPr lang="ru-RU" sz="1200" dirty="0" err="1">
                <a:solidFill>
                  <a:schemeClr val="dk1"/>
                </a:solidFill>
              </a:rPr>
              <a:t>заттың</a:t>
            </a:r>
            <a:r>
              <a:rPr lang="ru-RU" sz="1200" dirty="0">
                <a:solidFill>
                  <a:schemeClr val="dk1"/>
                </a:solidFill>
              </a:rPr>
              <a:t> </a:t>
            </a:r>
            <a:r>
              <a:rPr lang="ru-RU" sz="1200" dirty="0" err="1">
                <a:solidFill>
                  <a:schemeClr val="dk1"/>
                </a:solidFill>
              </a:rPr>
              <a:t>сыртқы</a:t>
            </a:r>
            <a:r>
              <a:rPr lang="ru-RU" sz="1200" dirty="0">
                <a:solidFill>
                  <a:schemeClr val="dk1"/>
                </a:solidFill>
              </a:rPr>
              <a:t> </a:t>
            </a:r>
            <a:r>
              <a:rPr lang="ru-RU" sz="1200" dirty="0" err="1">
                <a:solidFill>
                  <a:schemeClr val="dk1"/>
                </a:solidFill>
              </a:rPr>
              <a:t>түрін</a:t>
            </a:r>
            <a:r>
              <a:rPr lang="ru-RU" sz="1200" dirty="0">
                <a:solidFill>
                  <a:schemeClr val="dk1"/>
                </a:solidFill>
              </a:rPr>
              <a:t> </a:t>
            </a:r>
            <a:r>
              <a:rPr lang="ru-RU" sz="1200" dirty="0" err="1">
                <a:solidFill>
                  <a:schemeClr val="dk1"/>
                </a:solidFill>
              </a:rPr>
              <a:t>және</a:t>
            </a:r>
            <a:r>
              <a:rPr lang="ru-RU" sz="1200" dirty="0">
                <a:solidFill>
                  <a:schemeClr val="dk1"/>
                </a:solidFill>
              </a:rPr>
              <a:t> </a:t>
            </a:r>
            <a:r>
              <a:rPr lang="ru-RU" sz="1200" dirty="0" err="1">
                <a:solidFill>
                  <a:schemeClr val="dk1"/>
                </a:solidFill>
              </a:rPr>
              <a:t>оның</a:t>
            </a:r>
            <a:r>
              <a:rPr lang="ru-RU" sz="1200" dirty="0">
                <a:solidFill>
                  <a:schemeClr val="dk1"/>
                </a:solidFill>
              </a:rPr>
              <a:t> </a:t>
            </a:r>
            <a:r>
              <a:rPr lang="ru-RU" sz="1200" dirty="0" err="1">
                <a:solidFill>
                  <a:schemeClr val="dk1"/>
                </a:solidFill>
              </a:rPr>
              <a:t>табылу</a:t>
            </a:r>
            <a:r>
              <a:rPr lang="ru-RU" sz="1200" dirty="0">
                <a:solidFill>
                  <a:schemeClr val="dk1"/>
                </a:solidFill>
              </a:rPr>
              <a:t> </a:t>
            </a:r>
            <a:r>
              <a:rPr lang="ru-RU" sz="1200" dirty="0" err="1">
                <a:solidFill>
                  <a:schemeClr val="dk1"/>
                </a:solidFill>
              </a:rPr>
              <a:t>жағдайларын</a:t>
            </a:r>
            <a:r>
              <a:rPr lang="ru-RU" sz="1200" dirty="0">
                <a:solidFill>
                  <a:schemeClr val="dk1"/>
                </a:solidFill>
              </a:rPr>
              <a:t> </a:t>
            </a:r>
            <a:r>
              <a:rPr lang="ru-RU" sz="1200" dirty="0" err="1" smtClean="0">
                <a:solidFill>
                  <a:schemeClr val="dk1"/>
                </a:solidFill>
              </a:rPr>
              <a:t>сипаттағанда</a:t>
            </a:r>
            <a:r>
              <a:rPr lang="ru-RU" sz="1200" dirty="0" smtClean="0">
                <a:solidFill>
                  <a:schemeClr val="dk1"/>
                </a:solidFill>
              </a:rPr>
              <a:t> </a:t>
            </a:r>
            <a:r>
              <a:rPr lang="ru-RU" sz="1200" dirty="0" err="1" smtClean="0">
                <a:solidFill>
                  <a:schemeClr val="dk1"/>
                </a:solidFill>
              </a:rPr>
              <a:t>нақты</a:t>
            </a:r>
            <a:r>
              <a:rPr lang="ru-RU" sz="1200" dirty="0" smtClean="0">
                <a:solidFill>
                  <a:schemeClr val="dk1"/>
                </a:solidFill>
              </a:rPr>
              <a:t> болу </a:t>
            </a:r>
            <a:r>
              <a:rPr lang="ru-RU" sz="1200" dirty="0" err="1" smtClean="0">
                <a:solidFill>
                  <a:schemeClr val="dk1"/>
                </a:solidFill>
              </a:rPr>
              <a:t>қажет</a:t>
            </a:r>
            <a:endParaRPr sz="1200" b="0" i="0" u="none" strike="noStrike" cap="none" dirty="0">
              <a:solidFill>
                <a:schemeClr val="dk1"/>
              </a:solidFill>
              <a:latin typeface="Arial"/>
              <a:ea typeface="Arial"/>
              <a:cs typeface="Arial"/>
            </a:endParaRPr>
          </a:p>
        </p:txBody>
      </p:sp>
      <p:pic>
        <p:nvPicPr>
          <p:cNvPr id="30" name="Google Shape;191;g1bc6e687a7d_0_265"/>
          <p:cNvPicPr/>
          <p:nvPr/>
        </p:nvPicPr>
        <p:blipFill>
          <a:blip r:embed="rId2">
            <a:alphaModFix/>
          </a:blip>
          <a:srcRect l="49909"/>
          <a:stretch/>
        </p:blipFill>
        <p:spPr bwMode="auto">
          <a:xfrm>
            <a:off x="220700" y="1496825"/>
            <a:ext cx="477050" cy="1523000"/>
          </a:xfrm>
          <a:prstGeom prst="rect">
            <a:avLst/>
          </a:prstGeom>
          <a:noFill/>
          <a:ln>
            <a:noFill/>
          </a:ln>
        </p:spPr>
      </p:pic>
      <p:sp>
        <p:nvSpPr>
          <p:cNvPr id="31" name="Google Shape;192;g1bc6e687a7d_0_265"/>
          <p:cNvSpPr/>
          <p:nvPr/>
        </p:nvSpPr>
        <p:spPr bwMode="auto">
          <a:xfrm>
            <a:off x="308613" y="4202708"/>
            <a:ext cx="11091299" cy="386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2" name="Google Shape;193;g1bc6e687a7d_0_265"/>
          <p:cNvSpPr/>
          <p:nvPr/>
        </p:nvSpPr>
        <p:spPr bwMode="auto">
          <a:xfrm>
            <a:off x="581913" y="4237016"/>
            <a:ext cx="11080562" cy="533123"/>
          </a:xfrm>
          <a:prstGeom prst="rect">
            <a:avLst/>
          </a:prstGeom>
          <a:noFill/>
          <a:ln>
            <a:noFill/>
          </a:ln>
        </p:spPr>
        <p:txBody>
          <a:bodyPr spcFirstLastPara="1" wrap="square" lIns="91425" tIns="45700" rIns="91425" bIns="45700" anchor="t" anchorCtr="0">
            <a:noAutofit/>
          </a:bodyPr>
          <a:lstStyle/>
          <a:p>
            <a:pPr lvl="0">
              <a:defRPr/>
            </a:pPr>
            <a:r>
              <a:rPr lang="ru-RU" sz="1200" dirty="0" err="1">
                <a:solidFill>
                  <a:schemeClr val="dk1"/>
                </a:solidFill>
              </a:rPr>
              <a:t>қажет</a:t>
            </a:r>
            <a:r>
              <a:rPr lang="ru-RU" sz="1200" dirty="0">
                <a:solidFill>
                  <a:schemeClr val="dk1"/>
                </a:solidFill>
              </a:rPr>
              <a:t> </a:t>
            </a:r>
            <a:r>
              <a:rPr lang="ru-RU" sz="1200" dirty="0" err="1">
                <a:solidFill>
                  <a:schemeClr val="dk1"/>
                </a:solidFill>
              </a:rPr>
              <a:t>болса</a:t>
            </a:r>
            <a:r>
              <a:rPr lang="ru-RU" sz="1200" dirty="0">
                <a:solidFill>
                  <a:schemeClr val="dk1"/>
                </a:solidFill>
              </a:rPr>
              <a:t>, </a:t>
            </a:r>
            <a:r>
              <a:rPr lang="ru-RU" sz="1200" dirty="0" err="1">
                <a:solidFill>
                  <a:schemeClr val="dk1"/>
                </a:solidFill>
              </a:rPr>
              <a:t>қорғанысты</a:t>
            </a:r>
            <a:r>
              <a:rPr lang="ru-RU" sz="1200" dirty="0">
                <a:solidFill>
                  <a:schemeClr val="dk1"/>
                </a:solidFill>
              </a:rPr>
              <a:t> </a:t>
            </a:r>
            <a:r>
              <a:rPr lang="ru-RU" sz="1200" dirty="0" err="1">
                <a:solidFill>
                  <a:schemeClr val="dk1"/>
                </a:solidFill>
              </a:rPr>
              <a:t>қамтамасыз</a:t>
            </a:r>
            <a:r>
              <a:rPr lang="ru-RU" sz="1200" dirty="0">
                <a:solidFill>
                  <a:schemeClr val="dk1"/>
                </a:solidFill>
              </a:rPr>
              <a:t> </a:t>
            </a:r>
            <a:r>
              <a:rPr lang="ru-RU" sz="1200" dirty="0" err="1">
                <a:solidFill>
                  <a:schemeClr val="dk1"/>
                </a:solidFill>
              </a:rPr>
              <a:t>ететін</a:t>
            </a:r>
            <a:r>
              <a:rPr lang="ru-RU" sz="1200" dirty="0">
                <a:solidFill>
                  <a:schemeClr val="dk1"/>
                </a:solidFill>
              </a:rPr>
              <a:t> </a:t>
            </a:r>
            <a:r>
              <a:rPr lang="ru-RU" sz="1200" dirty="0" err="1">
                <a:solidFill>
                  <a:schemeClr val="dk1"/>
                </a:solidFill>
              </a:rPr>
              <a:t>заттардың</a:t>
            </a:r>
            <a:r>
              <a:rPr lang="ru-RU" sz="1200" dirty="0">
                <a:solidFill>
                  <a:schemeClr val="dk1"/>
                </a:solidFill>
              </a:rPr>
              <a:t> (</a:t>
            </a:r>
            <a:r>
              <a:rPr lang="ru-RU" sz="1200" dirty="0" err="1">
                <a:solidFill>
                  <a:schemeClr val="dk1"/>
                </a:solidFill>
              </a:rPr>
              <a:t>ғимарат</a:t>
            </a:r>
            <a:r>
              <a:rPr lang="ru-RU" sz="1200" dirty="0">
                <a:solidFill>
                  <a:schemeClr val="dk1"/>
                </a:solidFill>
              </a:rPr>
              <a:t> </a:t>
            </a:r>
            <a:r>
              <a:rPr lang="ru-RU" sz="1200" dirty="0" err="1">
                <a:solidFill>
                  <a:schemeClr val="dk1"/>
                </a:solidFill>
              </a:rPr>
              <a:t>бұрышы</a:t>
            </a:r>
            <a:r>
              <a:rPr lang="ru-RU" sz="1200" dirty="0">
                <a:solidFill>
                  <a:schemeClr val="dk1"/>
                </a:solidFill>
              </a:rPr>
              <a:t>, </a:t>
            </a:r>
            <a:r>
              <a:rPr lang="ru-RU" sz="1200" dirty="0" err="1">
                <a:solidFill>
                  <a:schemeClr val="dk1"/>
                </a:solidFill>
              </a:rPr>
              <a:t>бағана</a:t>
            </a:r>
            <a:r>
              <a:rPr lang="ru-RU" sz="1200" dirty="0">
                <a:solidFill>
                  <a:schemeClr val="dk1"/>
                </a:solidFill>
              </a:rPr>
              <a:t>, </a:t>
            </a:r>
            <a:r>
              <a:rPr lang="ru-RU" sz="1200" dirty="0" err="1">
                <a:solidFill>
                  <a:schemeClr val="dk1"/>
                </a:solidFill>
              </a:rPr>
              <a:t>қалың</a:t>
            </a:r>
            <a:r>
              <a:rPr lang="ru-RU" sz="1200" dirty="0">
                <a:solidFill>
                  <a:schemeClr val="dk1"/>
                </a:solidFill>
              </a:rPr>
              <a:t> </a:t>
            </a:r>
            <a:r>
              <a:rPr lang="ru-RU" sz="1200" dirty="0" err="1">
                <a:solidFill>
                  <a:schemeClr val="dk1"/>
                </a:solidFill>
              </a:rPr>
              <a:t>ағаш</a:t>
            </a:r>
            <a:r>
              <a:rPr lang="ru-RU" sz="1200" dirty="0">
                <a:solidFill>
                  <a:schemeClr val="dk1"/>
                </a:solidFill>
              </a:rPr>
              <a:t>, </a:t>
            </a:r>
            <a:r>
              <a:rPr lang="ru-RU" sz="1200" dirty="0" err="1">
                <a:solidFill>
                  <a:schemeClr val="dk1"/>
                </a:solidFill>
              </a:rPr>
              <a:t>көлік</a:t>
            </a:r>
            <a:r>
              <a:rPr lang="ru-RU" sz="1200" dirty="0">
                <a:solidFill>
                  <a:schemeClr val="dk1"/>
                </a:solidFill>
              </a:rPr>
              <a:t>) </a:t>
            </a:r>
            <a:r>
              <a:rPr lang="ru-RU" sz="1200" dirty="0" err="1">
                <a:solidFill>
                  <a:schemeClr val="dk1"/>
                </a:solidFill>
              </a:rPr>
              <a:t>артына</a:t>
            </a:r>
            <a:r>
              <a:rPr lang="ru-RU" sz="1200" dirty="0">
                <a:solidFill>
                  <a:schemeClr val="dk1"/>
                </a:solidFill>
              </a:rPr>
              <a:t> </a:t>
            </a:r>
            <a:r>
              <a:rPr lang="ru-RU" sz="1200" dirty="0" err="1" smtClean="0">
                <a:solidFill>
                  <a:schemeClr val="dk1"/>
                </a:solidFill>
              </a:rPr>
              <a:t>жасырынған</a:t>
            </a:r>
            <a:r>
              <a:rPr lang="ru-RU" sz="1200" dirty="0" smtClean="0">
                <a:solidFill>
                  <a:schemeClr val="dk1"/>
                </a:solidFill>
              </a:rPr>
              <a:t> </a:t>
            </a:r>
            <a:r>
              <a:rPr lang="ru-RU" sz="1200" dirty="0" err="1" smtClean="0">
                <a:solidFill>
                  <a:schemeClr val="dk1"/>
                </a:solidFill>
              </a:rPr>
              <a:t>дұрыс</a:t>
            </a:r>
            <a:endParaRPr sz="1200" b="0" i="0" u="none" strike="noStrike" cap="none" dirty="0">
              <a:solidFill>
                <a:schemeClr val="dk1"/>
              </a:solidFill>
              <a:latin typeface="Arial"/>
              <a:ea typeface="Arial"/>
              <a:cs typeface="Arial"/>
            </a:endParaRPr>
          </a:p>
        </p:txBody>
      </p:sp>
      <p:pic>
        <p:nvPicPr>
          <p:cNvPr id="33" name="Google Shape;194;g1bc6e687a7d_0_265"/>
          <p:cNvPicPr/>
          <p:nvPr/>
        </p:nvPicPr>
        <p:blipFill>
          <a:blip r:embed="rId2">
            <a:alphaModFix/>
          </a:blip>
          <a:srcRect l="-3366" r="53275"/>
          <a:stretch/>
        </p:blipFill>
        <p:spPr bwMode="auto">
          <a:xfrm flipH="1">
            <a:off x="11662475" y="3174350"/>
            <a:ext cx="477050" cy="1523000"/>
          </a:xfrm>
          <a:prstGeom prst="rect">
            <a:avLst/>
          </a:prstGeom>
          <a:noFill/>
          <a:ln>
            <a:noFill/>
          </a:ln>
        </p:spPr>
      </p:pic>
      <p:sp>
        <p:nvSpPr>
          <p:cNvPr id="34" name="Google Shape;195;g1bc6e687a7d_0_265"/>
          <p:cNvSpPr/>
          <p:nvPr/>
        </p:nvSpPr>
        <p:spPr bwMode="auto">
          <a:xfrm>
            <a:off x="0" y="5499619"/>
            <a:ext cx="12239700" cy="19764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5" name="Google Shape;196;g1bc6e687a7d_0_265"/>
          <p:cNvSpPr/>
          <p:nvPr/>
        </p:nvSpPr>
        <p:spPr bwMode="auto">
          <a:xfrm>
            <a:off x="1631025" y="4908000"/>
            <a:ext cx="9115500" cy="634500"/>
          </a:xfrm>
          <a:prstGeom prst="rect">
            <a:avLst/>
          </a:prstGeom>
          <a:noFill/>
          <a:ln>
            <a:noFill/>
          </a:ln>
        </p:spPr>
        <p:txBody>
          <a:bodyPr spcFirstLastPara="1" wrap="square" lIns="91425" tIns="45700" rIns="91425" bIns="45700" anchor="t" anchorCtr="0">
            <a:noAutofit/>
          </a:bodyPr>
          <a:lstStyle/>
          <a:p>
            <a:pPr lvl="0" algn="ctr">
              <a:defRPr/>
            </a:pPr>
            <a:r>
              <a:rPr lang="ru-RU" sz="1600" b="1" dirty="0" err="1">
                <a:solidFill>
                  <a:schemeClr val="dk1"/>
                </a:solidFill>
              </a:rPr>
              <a:t>Жарылыс</a:t>
            </a:r>
            <a:r>
              <a:rPr lang="ru-RU" sz="1600" b="1" dirty="0">
                <a:solidFill>
                  <a:schemeClr val="dk1"/>
                </a:solidFill>
              </a:rPr>
              <a:t> </a:t>
            </a:r>
            <a:r>
              <a:rPr lang="ru-RU" sz="1600" b="1" dirty="0" err="1">
                <a:solidFill>
                  <a:schemeClr val="dk1"/>
                </a:solidFill>
              </a:rPr>
              <a:t>құрылғысы</a:t>
            </a:r>
            <a:r>
              <a:rPr lang="ru-RU" sz="1600" b="1" dirty="0">
                <a:solidFill>
                  <a:schemeClr val="dk1"/>
                </a:solidFill>
              </a:rPr>
              <a:t> </a:t>
            </a:r>
            <a:r>
              <a:rPr lang="ru-RU" sz="1600" b="1" dirty="0" err="1">
                <a:solidFill>
                  <a:schemeClr val="dk1"/>
                </a:solidFill>
              </a:rPr>
              <a:t>немесе</a:t>
            </a:r>
            <a:r>
              <a:rPr lang="ru-RU" sz="1600" b="1" dirty="0">
                <a:solidFill>
                  <a:schemeClr val="dk1"/>
                </a:solidFill>
              </a:rPr>
              <a:t> </a:t>
            </a:r>
            <a:r>
              <a:rPr lang="ru-RU" sz="1600" b="1" dirty="0" err="1">
                <a:solidFill>
                  <a:schemeClr val="dk1"/>
                </a:solidFill>
              </a:rPr>
              <a:t>жарылғыш</a:t>
            </a:r>
            <a:r>
              <a:rPr lang="ru-RU" sz="1600" b="1" dirty="0">
                <a:solidFill>
                  <a:schemeClr val="dk1"/>
                </a:solidFill>
              </a:rPr>
              <a:t> </a:t>
            </a:r>
            <a:r>
              <a:rPr lang="ru-RU" sz="1600" b="1" dirty="0" err="1">
                <a:solidFill>
                  <a:schemeClr val="dk1"/>
                </a:solidFill>
              </a:rPr>
              <a:t>құрылғыға</a:t>
            </a:r>
            <a:r>
              <a:rPr lang="ru-RU" sz="1600" b="1" dirty="0">
                <a:solidFill>
                  <a:schemeClr val="dk1"/>
                </a:solidFill>
              </a:rPr>
              <a:t> </a:t>
            </a:r>
            <a:r>
              <a:rPr lang="ru-RU" sz="1600" b="1" dirty="0" err="1">
                <a:solidFill>
                  <a:schemeClr val="dk1"/>
                </a:solidFill>
              </a:rPr>
              <a:t>ұқсас</a:t>
            </a:r>
            <a:r>
              <a:rPr lang="ru-RU" sz="1600" b="1" dirty="0">
                <a:solidFill>
                  <a:schemeClr val="dk1"/>
                </a:solidFill>
              </a:rPr>
              <a:t> </a:t>
            </a:r>
            <a:r>
              <a:rPr lang="ru-RU" sz="1600" b="1" dirty="0" err="1">
                <a:solidFill>
                  <a:schemeClr val="dk1"/>
                </a:solidFill>
              </a:rPr>
              <a:t>зат</a:t>
            </a:r>
            <a:r>
              <a:rPr lang="ru-RU" sz="1600" b="1" dirty="0">
                <a:solidFill>
                  <a:schemeClr val="dk1"/>
                </a:solidFill>
              </a:rPr>
              <a:t> </a:t>
            </a:r>
            <a:r>
              <a:rPr lang="ru-RU" sz="1600" b="1" dirty="0" err="1">
                <a:solidFill>
                  <a:schemeClr val="dk1"/>
                </a:solidFill>
              </a:rPr>
              <a:t>табылған</a:t>
            </a:r>
            <a:r>
              <a:rPr lang="ru-RU" sz="1600" b="1" dirty="0">
                <a:solidFill>
                  <a:schemeClr val="dk1"/>
                </a:solidFill>
              </a:rPr>
              <a:t> </a:t>
            </a:r>
            <a:r>
              <a:rPr lang="ru-RU" sz="1600" b="1" dirty="0" err="1">
                <a:solidFill>
                  <a:schemeClr val="dk1"/>
                </a:solidFill>
              </a:rPr>
              <a:t>кезде</a:t>
            </a:r>
            <a:r>
              <a:rPr lang="ru-RU" sz="1600" b="1" dirty="0">
                <a:solidFill>
                  <a:schemeClr val="dk1"/>
                </a:solidFill>
              </a:rPr>
              <a:t> </a:t>
            </a:r>
            <a:r>
              <a:rPr lang="ru-RU" sz="1600" b="1" dirty="0" err="1">
                <a:solidFill>
                  <a:schemeClr val="dk1"/>
                </a:solidFill>
              </a:rPr>
              <a:t>ұсынылатын</a:t>
            </a:r>
            <a:r>
              <a:rPr lang="ru-RU" sz="1600" b="1" dirty="0">
                <a:solidFill>
                  <a:schemeClr val="dk1"/>
                </a:solidFill>
              </a:rPr>
              <a:t> эвакуация </a:t>
            </a:r>
            <a:r>
              <a:rPr lang="ru-RU" sz="1600" b="1" dirty="0" err="1">
                <a:solidFill>
                  <a:schemeClr val="dk1"/>
                </a:solidFill>
              </a:rPr>
              <a:t>және</a:t>
            </a:r>
            <a:r>
              <a:rPr lang="ru-RU" sz="1600" b="1" dirty="0">
                <a:solidFill>
                  <a:schemeClr val="dk1"/>
                </a:solidFill>
              </a:rPr>
              <a:t> </a:t>
            </a:r>
            <a:r>
              <a:rPr lang="ru-RU" sz="1600" b="1" dirty="0" err="1">
                <a:solidFill>
                  <a:schemeClr val="dk1"/>
                </a:solidFill>
              </a:rPr>
              <a:t>қоршау</a:t>
            </a:r>
            <a:r>
              <a:rPr lang="ru-RU" sz="1600" b="1" dirty="0">
                <a:solidFill>
                  <a:schemeClr val="dk1"/>
                </a:solidFill>
              </a:rPr>
              <a:t> </a:t>
            </a:r>
            <a:r>
              <a:rPr lang="ru-RU" sz="1600" b="1" dirty="0" err="1">
                <a:solidFill>
                  <a:schemeClr val="dk1"/>
                </a:solidFill>
              </a:rPr>
              <a:t>аймақтары</a:t>
            </a:r>
            <a:r>
              <a:rPr lang="ru-RU" sz="1600" b="1" dirty="0">
                <a:solidFill>
                  <a:schemeClr val="dk1"/>
                </a:solidFill>
              </a:rPr>
              <a:t>:</a:t>
            </a:r>
            <a:endParaRPr sz="1600" b="1" i="0" strike="noStrike" cap="none" dirty="0">
              <a:solidFill>
                <a:schemeClr val="dk1"/>
              </a:solidFill>
              <a:latin typeface="Arial"/>
              <a:ea typeface="Arial"/>
              <a:cs typeface="Arial"/>
            </a:endParaRPr>
          </a:p>
        </p:txBody>
      </p:sp>
      <p:sp>
        <p:nvSpPr>
          <p:cNvPr id="36" name="Google Shape;197;g1bc6e687a7d_0_265"/>
          <p:cNvSpPr>
            <a:spLocks/>
          </p:cNvSpPr>
          <p:nvPr/>
        </p:nvSpPr>
        <p:spPr bwMode="auto">
          <a:xfrm>
            <a:off x="1619775" y="5649100"/>
            <a:ext cx="4292400" cy="1800463"/>
          </a:xfrm>
          <a:prstGeom prst="rect">
            <a:avLst/>
          </a:prstGeom>
          <a:noFill/>
          <a:ln>
            <a:noFill/>
          </a:ln>
        </p:spPr>
        <p:txBody>
          <a:bodyPr spcFirstLastPara="1" wrap="square" lIns="91425" tIns="91425" rIns="91425" bIns="91425" anchor="t" anchorCtr="0">
            <a:spAutoFit/>
          </a:bodyPr>
          <a:lstStyle/>
          <a:p>
            <a:pPr marL="0" lvl="0" indent="0" algn="r">
              <a:lnSpc>
                <a:spcPct val="150000"/>
              </a:lnSpc>
              <a:spcBef>
                <a:spcPts val="0"/>
              </a:spcBef>
              <a:spcAft>
                <a:spcPts val="0"/>
              </a:spcAft>
              <a:buClr>
                <a:schemeClr val="dk1"/>
              </a:buClr>
              <a:buSzPts val="1100"/>
              <a:buFont typeface="Arial"/>
              <a:buNone/>
              <a:defRPr/>
            </a:pPr>
            <a:r>
              <a:rPr lang="en-US" dirty="0" err="1">
                <a:solidFill>
                  <a:schemeClr val="dk1"/>
                </a:solidFill>
              </a:rPr>
              <a:t>граната</a:t>
            </a:r>
            <a:r>
              <a:rPr lang="en-US" dirty="0">
                <a:solidFill>
                  <a:schemeClr val="dk1"/>
                </a:solidFill>
              </a:rPr>
              <a:t>–</a:t>
            </a:r>
            <a:r>
              <a:rPr lang="en-US" b="1" dirty="0">
                <a:solidFill>
                  <a:schemeClr val="dk1"/>
                </a:solidFill>
              </a:rPr>
              <a:t> 50 </a:t>
            </a:r>
            <a:r>
              <a:rPr lang="en-US" b="1" dirty="0" err="1" smtClean="0">
                <a:solidFill>
                  <a:schemeClr val="dk1"/>
                </a:solidFill>
              </a:rPr>
              <a:t>метр</a:t>
            </a:r>
            <a:r>
              <a:rPr lang="en-US" b="1" dirty="0" smtClean="0">
                <a:solidFill>
                  <a:schemeClr val="dk1"/>
                </a:solidFill>
              </a:rPr>
              <a:t>;</a:t>
            </a:r>
            <a:endParaRPr b="1" dirty="0">
              <a:solidFill>
                <a:schemeClr val="dk1"/>
              </a:solidFill>
            </a:endParaRPr>
          </a:p>
          <a:p>
            <a:pPr marL="0" lvl="0" indent="0" algn="r">
              <a:lnSpc>
                <a:spcPct val="150000"/>
              </a:lnSpc>
              <a:spcBef>
                <a:spcPts val="0"/>
              </a:spcBef>
              <a:spcAft>
                <a:spcPts val="0"/>
              </a:spcAft>
              <a:buClr>
                <a:schemeClr val="dk1"/>
              </a:buClr>
              <a:buSzPts val="1100"/>
              <a:buFont typeface="Arial"/>
              <a:buNone/>
              <a:defRPr/>
            </a:pPr>
            <a:r>
              <a:rPr lang="kk-KZ" dirty="0" smtClean="0">
                <a:solidFill>
                  <a:schemeClr val="dk1"/>
                </a:solidFill>
              </a:rPr>
              <a:t>200гр сұйық май ыдысынан </a:t>
            </a:r>
            <a:r>
              <a:rPr lang="en-US" dirty="0" smtClean="0">
                <a:solidFill>
                  <a:schemeClr val="dk1"/>
                </a:solidFill>
              </a:rPr>
              <a:t>– </a:t>
            </a:r>
            <a:r>
              <a:rPr lang="en-US" b="1" dirty="0">
                <a:solidFill>
                  <a:schemeClr val="dk1"/>
                </a:solidFill>
              </a:rPr>
              <a:t>45 </a:t>
            </a:r>
            <a:r>
              <a:rPr lang="en-US" b="1" dirty="0" err="1" smtClean="0">
                <a:solidFill>
                  <a:schemeClr val="dk1"/>
                </a:solidFill>
              </a:rPr>
              <a:t>метр</a:t>
            </a:r>
            <a:r>
              <a:rPr lang="en-US" b="1" dirty="0" smtClean="0">
                <a:solidFill>
                  <a:schemeClr val="dk1"/>
                </a:solidFill>
              </a:rPr>
              <a:t>;</a:t>
            </a:r>
            <a:endParaRPr b="1" dirty="0">
              <a:solidFill>
                <a:schemeClr val="dk1"/>
              </a:solidFill>
            </a:endParaRPr>
          </a:p>
          <a:p>
            <a:pPr marL="0" lvl="0" indent="0" algn="r">
              <a:lnSpc>
                <a:spcPct val="150000"/>
              </a:lnSpc>
              <a:spcBef>
                <a:spcPts val="0"/>
              </a:spcBef>
              <a:spcAft>
                <a:spcPts val="0"/>
              </a:spcAft>
              <a:buClr>
                <a:schemeClr val="dk1"/>
              </a:buClr>
              <a:buSzPts val="1100"/>
              <a:buFont typeface="Arial"/>
              <a:buNone/>
              <a:defRPr/>
            </a:pPr>
            <a:r>
              <a:rPr lang="kk-KZ" dirty="0" smtClean="0">
                <a:solidFill>
                  <a:schemeClr val="dk1"/>
                </a:solidFill>
              </a:rPr>
              <a:t>Жарылғыш құрылғысынан -</a:t>
            </a:r>
            <a:r>
              <a:rPr lang="en-US" b="1" dirty="0" smtClean="0">
                <a:solidFill>
                  <a:schemeClr val="dk1"/>
                </a:solidFill>
              </a:rPr>
              <a:t>200 </a:t>
            </a:r>
            <a:r>
              <a:rPr lang="en-US" b="1" dirty="0" err="1" smtClean="0">
                <a:solidFill>
                  <a:schemeClr val="dk1"/>
                </a:solidFill>
              </a:rPr>
              <a:t>метр</a:t>
            </a:r>
            <a:r>
              <a:rPr lang="en-US" b="1" dirty="0" smtClean="0">
                <a:solidFill>
                  <a:schemeClr val="dk1"/>
                </a:solidFill>
              </a:rPr>
              <a:t>;</a:t>
            </a:r>
            <a:endParaRPr b="1" dirty="0">
              <a:solidFill>
                <a:schemeClr val="dk1"/>
              </a:solidFill>
            </a:endParaRPr>
          </a:p>
          <a:p>
            <a:pPr marL="0" lvl="0" indent="0" algn="r">
              <a:lnSpc>
                <a:spcPct val="150000"/>
              </a:lnSpc>
              <a:spcBef>
                <a:spcPts val="0"/>
              </a:spcBef>
              <a:spcAft>
                <a:spcPts val="0"/>
              </a:spcAft>
              <a:buNone/>
              <a:defRPr/>
            </a:pPr>
            <a:r>
              <a:rPr lang="en-US" dirty="0" smtClean="0">
                <a:solidFill>
                  <a:schemeClr val="dk1"/>
                </a:solidFill>
              </a:rPr>
              <a:t>0,33 </a:t>
            </a:r>
            <a:r>
              <a:rPr lang="en-US" dirty="0" err="1" smtClean="0">
                <a:solidFill>
                  <a:schemeClr val="dk1"/>
                </a:solidFill>
              </a:rPr>
              <a:t>литр</a:t>
            </a:r>
            <a:r>
              <a:rPr lang="kk-KZ" dirty="0" smtClean="0">
                <a:solidFill>
                  <a:schemeClr val="dk1"/>
                </a:solidFill>
              </a:rPr>
              <a:t>лік пива банкасынан</a:t>
            </a:r>
            <a:r>
              <a:rPr lang="en-US" dirty="0" smtClean="0">
                <a:solidFill>
                  <a:schemeClr val="dk1"/>
                </a:solidFill>
              </a:rPr>
              <a:t>– </a:t>
            </a:r>
            <a:r>
              <a:rPr lang="en-US" b="1" dirty="0">
                <a:solidFill>
                  <a:schemeClr val="dk1"/>
                </a:solidFill>
              </a:rPr>
              <a:t>60 </a:t>
            </a:r>
            <a:r>
              <a:rPr lang="en-US" b="1" dirty="0" err="1" smtClean="0">
                <a:solidFill>
                  <a:schemeClr val="dk1"/>
                </a:solidFill>
              </a:rPr>
              <a:t>метр</a:t>
            </a:r>
            <a:r>
              <a:rPr lang="kk-KZ" b="1" dirty="0" smtClean="0">
                <a:solidFill>
                  <a:schemeClr val="dk1"/>
                </a:solidFill>
              </a:rPr>
              <a:t> </a:t>
            </a:r>
            <a:r>
              <a:rPr lang="en-US" b="1" dirty="0" smtClean="0">
                <a:solidFill>
                  <a:schemeClr val="dk1"/>
                </a:solidFill>
              </a:rPr>
              <a:t>;</a:t>
            </a:r>
            <a:endParaRPr b="1" dirty="0">
              <a:solidFill>
                <a:schemeClr val="dk1"/>
              </a:solidFill>
            </a:endParaRPr>
          </a:p>
          <a:p>
            <a:pPr marL="0" lvl="0" indent="0" algn="r">
              <a:lnSpc>
                <a:spcPct val="150000"/>
              </a:lnSpc>
              <a:spcBef>
                <a:spcPts val="0"/>
              </a:spcBef>
              <a:spcAft>
                <a:spcPts val="0"/>
              </a:spcAft>
              <a:buNone/>
              <a:defRPr/>
            </a:pPr>
            <a:r>
              <a:rPr lang="en-US" dirty="0" err="1">
                <a:solidFill>
                  <a:schemeClr val="dk1"/>
                </a:solidFill>
              </a:rPr>
              <a:t>дипломат</a:t>
            </a:r>
            <a:r>
              <a:rPr lang="en-US" dirty="0">
                <a:solidFill>
                  <a:schemeClr val="dk1"/>
                </a:solidFill>
              </a:rPr>
              <a:t> (</a:t>
            </a:r>
            <a:r>
              <a:rPr lang="en-US" dirty="0" err="1">
                <a:solidFill>
                  <a:schemeClr val="dk1"/>
                </a:solidFill>
              </a:rPr>
              <a:t>кейс</a:t>
            </a:r>
            <a:r>
              <a:rPr lang="en-US" dirty="0">
                <a:solidFill>
                  <a:schemeClr val="dk1"/>
                </a:solidFill>
              </a:rPr>
              <a:t>) – </a:t>
            </a:r>
            <a:r>
              <a:rPr lang="en-US" b="1" dirty="0">
                <a:solidFill>
                  <a:schemeClr val="dk1"/>
                </a:solidFill>
              </a:rPr>
              <a:t>230 </a:t>
            </a:r>
            <a:r>
              <a:rPr lang="en-US" b="1" dirty="0" err="1" smtClean="0">
                <a:solidFill>
                  <a:schemeClr val="dk1"/>
                </a:solidFill>
              </a:rPr>
              <a:t>мет</a:t>
            </a:r>
            <a:r>
              <a:rPr lang="kk-KZ" b="1" dirty="0" smtClean="0">
                <a:solidFill>
                  <a:schemeClr val="dk1"/>
                </a:solidFill>
              </a:rPr>
              <a:t>р</a:t>
            </a:r>
            <a:r>
              <a:rPr lang="en-US" b="1" dirty="0" smtClean="0">
                <a:solidFill>
                  <a:schemeClr val="dk1"/>
                </a:solidFill>
              </a:rPr>
              <a:t>.</a:t>
            </a:r>
            <a:endParaRPr b="1" dirty="0">
              <a:solidFill>
                <a:schemeClr val="dk1"/>
              </a:solidFill>
            </a:endParaRPr>
          </a:p>
        </p:txBody>
      </p:sp>
      <p:pic>
        <p:nvPicPr>
          <p:cNvPr id="37" name="Google Shape;198;g1bc6e687a7d_0_265"/>
          <p:cNvPicPr/>
          <p:nvPr/>
        </p:nvPicPr>
        <p:blipFill>
          <a:blip r:embed="rId3">
            <a:alphaModFix/>
          </a:blip>
          <a:srcRect l="66288" t="54887" r="20269" b="25878"/>
          <a:stretch/>
        </p:blipFill>
        <p:spPr bwMode="auto">
          <a:xfrm>
            <a:off x="272402" y="5739598"/>
            <a:ext cx="1347364" cy="1502650"/>
          </a:xfrm>
          <a:prstGeom prst="rect">
            <a:avLst/>
          </a:prstGeom>
          <a:noFill/>
          <a:ln>
            <a:noFill/>
          </a:ln>
        </p:spPr>
      </p:pic>
      <p:sp>
        <p:nvSpPr>
          <p:cNvPr id="38" name="Google Shape;199;g1bc6e687a7d_0_265"/>
          <p:cNvSpPr>
            <a:spLocks/>
          </p:cNvSpPr>
          <p:nvPr/>
        </p:nvSpPr>
        <p:spPr bwMode="auto">
          <a:xfrm>
            <a:off x="7492125" y="5810799"/>
            <a:ext cx="4475100" cy="1477297"/>
          </a:xfrm>
          <a:prstGeom prst="rect">
            <a:avLst/>
          </a:prstGeom>
          <a:noFill/>
          <a:ln>
            <a:noFill/>
          </a:ln>
        </p:spPr>
        <p:txBody>
          <a:bodyPr spcFirstLastPara="1" wrap="square" lIns="91425" tIns="91425" rIns="91425" bIns="91425" anchor="t" anchorCtr="0">
            <a:spAutoFit/>
          </a:bodyPr>
          <a:lstStyle/>
          <a:p>
            <a:pPr marL="0" lvl="0" indent="0" algn="r">
              <a:lnSpc>
                <a:spcPct val="150000"/>
              </a:lnSpc>
              <a:spcBef>
                <a:spcPts val="0"/>
              </a:spcBef>
              <a:spcAft>
                <a:spcPts val="0"/>
              </a:spcAft>
              <a:buNone/>
              <a:defRPr/>
            </a:pPr>
            <a:r>
              <a:rPr lang="kk-KZ" dirty="0" smtClean="0">
                <a:solidFill>
                  <a:schemeClr val="dk1"/>
                </a:solidFill>
              </a:rPr>
              <a:t>Үлкен жол көлігінен </a:t>
            </a:r>
            <a:r>
              <a:rPr lang="en-US" dirty="0" smtClean="0">
                <a:solidFill>
                  <a:schemeClr val="dk1"/>
                </a:solidFill>
              </a:rPr>
              <a:t> </a:t>
            </a:r>
            <a:r>
              <a:rPr lang="en-US" dirty="0">
                <a:solidFill>
                  <a:schemeClr val="dk1"/>
                </a:solidFill>
              </a:rPr>
              <a:t>– </a:t>
            </a:r>
            <a:r>
              <a:rPr lang="en-US" b="1" dirty="0">
                <a:solidFill>
                  <a:schemeClr val="dk1"/>
                </a:solidFill>
              </a:rPr>
              <a:t>350 </a:t>
            </a:r>
            <a:r>
              <a:rPr lang="en-US" b="1" dirty="0" err="1" smtClean="0">
                <a:solidFill>
                  <a:schemeClr val="dk1"/>
                </a:solidFill>
              </a:rPr>
              <a:t>метр</a:t>
            </a:r>
            <a:r>
              <a:rPr lang="en-US" b="1" dirty="0" smtClean="0">
                <a:solidFill>
                  <a:schemeClr val="dk1"/>
                </a:solidFill>
              </a:rPr>
              <a:t>;</a:t>
            </a:r>
            <a:endParaRPr b="1" dirty="0">
              <a:solidFill>
                <a:schemeClr val="dk1"/>
              </a:solidFill>
            </a:endParaRPr>
          </a:p>
          <a:p>
            <a:pPr marL="0" lvl="0" indent="0" algn="r">
              <a:lnSpc>
                <a:spcPct val="150000"/>
              </a:lnSpc>
              <a:spcBef>
                <a:spcPts val="0"/>
              </a:spcBef>
              <a:spcAft>
                <a:spcPts val="0"/>
              </a:spcAft>
              <a:buNone/>
              <a:defRPr/>
            </a:pPr>
            <a:r>
              <a:rPr lang="kk-KZ" dirty="0" smtClean="0">
                <a:solidFill>
                  <a:schemeClr val="dk1"/>
                </a:solidFill>
              </a:rPr>
              <a:t>Жеңіл жол көлігінен </a:t>
            </a:r>
            <a:r>
              <a:rPr lang="en-US" dirty="0" smtClean="0">
                <a:solidFill>
                  <a:schemeClr val="dk1"/>
                </a:solidFill>
              </a:rPr>
              <a:t>– </a:t>
            </a:r>
            <a:r>
              <a:rPr lang="en-US" b="1" dirty="0" smtClean="0">
                <a:solidFill>
                  <a:schemeClr val="dk1"/>
                </a:solidFill>
              </a:rPr>
              <a:t>600 </a:t>
            </a:r>
            <a:r>
              <a:rPr lang="en-US" b="1" dirty="0" err="1" smtClean="0">
                <a:solidFill>
                  <a:schemeClr val="dk1"/>
                </a:solidFill>
              </a:rPr>
              <a:t>метр</a:t>
            </a:r>
            <a:r>
              <a:rPr lang="en-US" b="1" dirty="0" smtClean="0">
                <a:solidFill>
                  <a:schemeClr val="dk1"/>
                </a:solidFill>
              </a:rPr>
              <a:t>;</a:t>
            </a:r>
            <a:endParaRPr b="1" dirty="0">
              <a:solidFill>
                <a:schemeClr val="dk1"/>
              </a:solidFill>
            </a:endParaRPr>
          </a:p>
          <a:p>
            <a:pPr marL="0" lvl="0" indent="0" algn="r">
              <a:lnSpc>
                <a:spcPct val="150000"/>
              </a:lnSpc>
              <a:spcBef>
                <a:spcPts val="0"/>
              </a:spcBef>
              <a:spcAft>
                <a:spcPts val="0"/>
              </a:spcAft>
              <a:buNone/>
              <a:defRPr/>
            </a:pPr>
            <a:r>
              <a:rPr lang="en-US" dirty="0" err="1">
                <a:solidFill>
                  <a:schemeClr val="dk1"/>
                </a:solidFill>
              </a:rPr>
              <a:t>микроавтобус</a:t>
            </a:r>
            <a:r>
              <a:rPr lang="en-US" dirty="0">
                <a:solidFill>
                  <a:schemeClr val="dk1"/>
                </a:solidFill>
              </a:rPr>
              <a:t> – </a:t>
            </a:r>
            <a:r>
              <a:rPr lang="en-US" b="1" dirty="0">
                <a:solidFill>
                  <a:schemeClr val="dk1"/>
                </a:solidFill>
              </a:rPr>
              <a:t>920 </a:t>
            </a:r>
            <a:r>
              <a:rPr lang="en-US" b="1" dirty="0" err="1" smtClean="0">
                <a:solidFill>
                  <a:schemeClr val="dk1"/>
                </a:solidFill>
              </a:rPr>
              <a:t>метр</a:t>
            </a:r>
            <a:r>
              <a:rPr lang="en-US" b="1" dirty="0" smtClean="0">
                <a:solidFill>
                  <a:schemeClr val="dk1"/>
                </a:solidFill>
              </a:rPr>
              <a:t>;</a:t>
            </a:r>
            <a:endParaRPr b="1" dirty="0">
              <a:solidFill>
                <a:schemeClr val="dk1"/>
              </a:solidFill>
            </a:endParaRPr>
          </a:p>
          <a:p>
            <a:pPr marL="0" lvl="0" indent="0" algn="r">
              <a:lnSpc>
                <a:spcPct val="150000"/>
              </a:lnSpc>
              <a:spcBef>
                <a:spcPts val="0"/>
              </a:spcBef>
              <a:spcAft>
                <a:spcPts val="0"/>
              </a:spcAft>
              <a:buNone/>
              <a:defRPr/>
            </a:pPr>
            <a:r>
              <a:rPr lang="kk-KZ" dirty="0" smtClean="0">
                <a:solidFill>
                  <a:schemeClr val="dk1"/>
                </a:solidFill>
              </a:rPr>
              <a:t>Жүк көлігі </a:t>
            </a:r>
            <a:r>
              <a:rPr lang="en-US" dirty="0" smtClean="0">
                <a:solidFill>
                  <a:schemeClr val="dk1"/>
                </a:solidFill>
              </a:rPr>
              <a:t>(</a:t>
            </a:r>
            <a:r>
              <a:rPr lang="en-US" dirty="0" err="1" smtClean="0">
                <a:solidFill>
                  <a:schemeClr val="dk1"/>
                </a:solidFill>
              </a:rPr>
              <a:t>фургон</a:t>
            </a:r>
            <a:r>
              <a:rPr lang="en-US" dirty="0">
                <a:solidFill>
                  <a:schemeClr val="dk1"/>
                </a:solidFill>
              </a:rPr>
              <a:t>) – </a:t>
            </a:r>
            <a:r>
              <a:rPr lang="en-US" b="1" dirty="0">
                <a:solidFill>
                  <a:schemeClr val="dk1"/>
                </a:solidFill>
              </a:rPr>
              <a:t>1240 </a:t>
            </a:r>
            <a:r>
              <a:rPr lang="en-US" b="1" dirty="0" err="1" smtClean="0">
                <a:solidFill>
                  <a:schemeClr val="dk1"/>
                </a:solidFill>
              </a:rPr>
              <a:t>мет</a:t>
            </a:r>
            <a:r>
              <a:rPr lang="kk-KZ" b="1" dirty="0">
                <a:solidFill>
                  <a:schemeClr val="dk1"/>
                </a:solidFill>
              </a:rPr>
              <a:t>р</a:t>
            </a:r>
            <a:r>
              <a:rPr lang="en-US" b="1" dirty="0" smtClean="0">
                <a:solidFill>
                  <a:schemeClr val="dk1"/>
                </a:solidFill>
              </a:rPr>
              <a:t>.</a:t>
            </a:r>
            <a:endParaRPr b="1" dirty="0">
              <a:solidFill>
                <a:schemeClr val="dk1"/>
              </a:solidFill>
            </a:endParaRPr>
          </a:p>
        </p:txBody>
      </p:sp>
      <p:pic>
        <p:nvPicPr>
          <p:cNvPr id="39" name="Google Shape;200;g1bc6e687a7d_0_265"/>
          <p:cNvPicPr/>
          <p:nvPr/>
        </p:nvPicPr>
        <p:blipFill>
          <a:blip r:embed="rId4">
            <a:alphaModFix/>
          </a:blip>
          <a:stretch/>
        </p:blipFill>
        <p:spPr bwMode="auto">
          <a:xfrm>
            <a:off x="6483400" y="5967450"/>
            <a:ext cx="1347375" cy="1127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05;g1bc6e687a7d_0_342"/>
          <p:cNvSpPr/>
          <p:nvPr/>
        </p:nvSpPr>
        <p:spPr bwMode="auto">
          <a:xfrm>
            <a:off x="0" y="5045070"/>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206;g1bc6e687a7d_0_342"/>
          <p:cNvSpPr/>
          <p:nvPr/>
        </p:nvSpPr>
        <p:spPr bwMode="auto">
          <a:xfrm>
            <a:off x="7972274" y="2026050"/>
            <a:ext cx="4023900" cy="11643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207;g1bc6e687a7d_0_342"/>
          <p:cNvSpPr/>
          <p:nvPr/>
        </p:nvSpPr>
        <p:spPr bwMode="auto">
          <a:xfrm>
            <a:off x="7972274" y="3628800"/>
            <a:ext cx="4023900" cy="11643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208;g1bc6e687a7d_0_342"/>
          <p:cNvSpPr/>
          <p:nvPr/>
        </p:nvSpPr>
        <p:spPr bwMode="auto">
          <a:xfrm>
            <a:off x="243450" y="3788113"/>
            <a:ext cx="3783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209;g1bc6e687a7d_0_342"/>
          <p:cNvSpPr/>
          <p:nvPr/>
        </p:nvSpPr>
        <p:spPr bwMode="auto">
          <a:xfrm>
            <a:off x="335550" y="2086650"/>
            <a:ext cx="35988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210;g1bc6e687a7d_0_342"/>
          <p:cNvSpPr/>
          <p:nvPr/>
        </p:nvSpPr>
        <p:spPr bwMode="auto">
          <a:xfrm>
            <a:off x="0" y="1251150"/>
            <a:ext cx="12239700" cy="528000"/>
          </a:xfrm>
          <a:prstGeom prst="rect">
            <a:avLst/>
          </a:prstGeom>
          <a:solidFill>
            <a:srgbClr val="E6B8AF"/>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211;g1bc6e687a7d_0_342"/>
          <p:cNvSpPr/>
          <p:nvPr/>
        </p:nvSpPr>
        <p:spPr bwMode="auto">
          <a:xfrm>
            <a:off x="138025" y="92424"/>
            <a:ext cx="12101700" cy="1077315"/>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ұйымдарының</a:t>
            </a:r>
            <a:r>
              <a:rPr lang="ru-RU" sz="1600" b="1" dirty="0">
                <a:solidFill>
                  <a:srgbClr val="002060"/>
                </a:solidFill>
              </a:rPr>
              <a:t> </a:t>
            </a:r>
            <a:r>
              <a:rPr lang="ru-RU" sz="1600" b="1" dirty="0" err="1" smtClean="0">
                <a:solidFill>
                  <a:srgbClr val="002060"/>
                </a:solidFill>
              </a:rPr>
              <a:t>қызметкерлеріне</a:t>
            </a:r>
            <a:r>
              <a:rPr lang="ru-RU" sz="1600" b="1" dirty="0" smtClean="0">
                <a:solidFill>
                  <a:srgbClr val="002060"/>
                </a:solidFill>
              </a:rPr>
              <a:t>, </a:t>
            </a:r>
            <a:r>
              <a:rPr lang="ru-RU" sz="1600" b="1" dirty="0" err="1" smtClean="0">
                <a:solidFill>
                  <a:srgbClr val="002060"/>
                </a:solidFill>
              </a:rPr>
              <a:t>білімалушыларға</a:t>
            </a:r>
            <a:r>
              <a:rPr lang="ru-RU" sz="1600" b="1" dirty="0" smtClean="0">
                <a:solidFill>
                  <a:srgbClr val="002060"/>
                </a:solidFill>
              </a:rPr>
              <a:t> </a:t>
            </a:r>
            <a:r>
              <a:rPr lang="ru-RU" sz="1600" b="1" dirty="0" err="1">
                <a:solidFill>
                  <a:srgbClr val="002060"/>
                </a:solidFill>
              </a:rPr>
              <a:t>қарулы</a:t>
            </a:r>
            <a:r>
              <a:rPr lang="ru-RU" sz="1600" b="1" dirty="0">
                <a:solidFill>
                  <a:srgbClr val="002060"/>
                </a:solidFill>
              </a:rPr>
              <a:t> </a:t>
            </a:r>
            <a:r>
              <a:rPr lang="ru-RU" sz="1600" b="1" dirty="0" err="1">
                <a:solidFill>
                  <a:srgbClr val="002060"/>
                </a:solidFill>
              </a:rPr>
              <a:t>шабуыл</a:t>
            </a:r>
            <a:r>
              <a:rPr lang="ru-RU" sz="1600" b="1" dirty="0">
                <a:solidFill>
                  <a:srgbClr val="002060"/>
                </a:solidFill>
              </a:rPr>
              <a:t> </a:t>
            </a:r>
            <a:r>
              <a:rPr lang="ru-RU" sz="1600" b="1" dirty="0" err="1">
                <a:solidFill>
                  <a:srgbClr val="002060"/>
                </a:solidFill>
              </a:rPr>
              <a:t>жасалған</a:t>
            </a:r>
            <a:r>
              <a:rPr lang="ru-RU" sz="1600" b="1" dirty="0">
                <a:solidFill>
                  <a:srgbClr val="002060"/>
                </a:solidFill>
              </a:rPr>
              <a:t> </a:t>
            </a:r>
            <a:r>
              <a:rPr lang="ru-RU" sz="1600" b="1" dirty="0" err="1">
                <a:solidFill>
                  <a:srgbClr val="002060"/>
                </a:solidFill>
              </a:rPr>
              <a:t>жағдайда</a:t>
            </a:r>
            <a:r>
              <a:rPr lang="ru-RU" sz="1600" b="1" dirty="0">
                <a:solidFill>
                  <a:srgbClr val="002060"/>
                </a:solidFill>
              </a:rPr>
              <a:t> </a:t>
            </a:r>
            <a:r>
              <a:rPr lang="ru-RU" sz="1600" b="1" dirty="0" err="1">
                <a:solidFill>
                  <a:srgbClr val="002060"/>
                </a:solidFill>
              </a:rPr>
              <a:t>әрекет</a:t>
            </a:r>
            <a:r>
              <a:rPr lang="ru-RU" sz="1600" b="1" dirty="0">
                <a:solidFill>
                  <a:srgbClr val="002060"/>
                </a:solidFill>
              </a:rPr>
              <a:t> </a:t>
            </a:r>
            <a:r>
              <a:rPr lang="ru-RU" sz="1600" b="1" dirty="0" err="1">
                <a:solidFill>
                  <a:srgbClr val="002060"/>
                </a:solidFill>
              </a:rPr>
              <a:t>ету</a:t>
            </a:r>
            <a:r>
              <a:rPr lang="ru-RU" sz="1600" b="1" dirty="0">
                <a:solidFill>
                  <a:srgbClr val="002060"/>
                </a:solidFill>
              </a:rPr>
              <a:t> </a:t>
            </a:r>
            <a:endParaRPr lang="ru-RU" sz="1600" b="1" dirty="0" smtClean="0">
              <a:solidFill>
                <a:srgbClr val="002060"/>
              </a:solidFill>
            </a:endParaRPr>
          </a:p>
          <a:p>
            <a:pPr lvl="0" algn="ctr">
              <a:lnSpc>
                <a:spcPct val="114999"/>
              </a:lnSpc>
              <a:spcBef>
                <a:spcPts val="1200"/>
              </a:spcBef>
              <a:buSzPts val="1100"/>
              <a:defRPr/>
            </a:pPr>
            <a:r>
              <a:rPr lang="ru-RU" sz="1600" b="1" dirty="0" smtClean="0">
                <a:solidFill>
                  <a:srgbClr val="002060"/>
                </a:solidFill>
              </a:rPr>
              <a:t>АЛГОРИТМІ</a:t>
            </a:r>
            <a:endParaRPr sz="1600" b="1" dirty="0">
              <a:solidFill>
                <a:srgbClr val="002060"/>
              </a:solidFill>
            </a:endParaRPr>
          </a:p>
        </p:txBody>
      </p:sp>
      <p:sp>
        <p:nvSpPr>
          <p:cNvPr id="11" name="Google Shape;212;g1bc6e687a7d_0_342"/>
          <p:cNvSpPr/>
          <p:nvPr/>
        </p:nvSpPr>
        <p:spPr bwMode="auto">
          <a:xfrm>
            <a:off x="723675" y="1334099"/>
            <a:ext cx="10930500" cy="344700"/>
          </a:xfrm>
          <a:prstGeom prst="rect">
            <a:avLst/>
          </a:prstGeom>
          <a:noFill/>
          <a:ln>
            <a:noFill/>
          </a:ln>
        </p:spPr>
        <p:txBody>
          <a:bodyPr spcFirstLastPara="1" wrap="square" lIns="91425" tIns="45700" rIns="91425" bIns="45700" anchor="t" anchorCtr="0">
            <a:noAutofit/>
          </a:bodyPr>
          <a:lstStyle/>
          <a:p>
            <a:pPr lvl="0" indent="450215" algn="ctr">
              <a:lnSpc>
                <a:spcPct val="114999"/>
              </a:lnSpc>
              <a:defRPr/>
            </a:pPr>
            <a:r>
              <a:rPr lang="ru-RU" sz="1500" b="1" dirty="0" err="1" smtClean="0"/>
              <a:t>Қызметкерлерге</a:t>
            </a:r>
            <a:r>
              <a:rPr lang="ru-RU" sz="1500" b="1" dirty="0" smtClean="0"/>
              <a:t> </a:t>
            </a:r>
            <a:r>
              <a:rPr lang="ru-RU" sz="1500" b="1" dirty="0" err="1" smtClean="0"/>
              <a:t>оқушыларға</a:t>
            </a:r>
            <a:r>
              <a:rPr lang="ru-RU" sz="1500" b="1" dirty="0" smtClean="0"/>
              <a:t> </a:t>
            </a:r>
            <a:r>
              <a:rPr lang="ru-RU" sz="1500" b="1" dirty="0" err="1"/>
              <a:t>қарулы</a:t>
            </a:r>
            <a:r>
              <a:rPr lang="ru-RU" sz="1500" b="1" dirty="0"/>
              <a:t> </a:t>
            </a:r>
            <a:r>
              <a:rPr lang="ru-RU" sz="1500" b="1" dirty="0" err="1"/>
              <a:t>шабуыл</a:t>
            </a:r>
            <a:r>
              <a:rPr lang="ru-RU" sz="1500" b="1" dirty="0"/>
              <a:t> </a:t>
            </a:r>
            <a:r>
              <a:rPr lang="ru-RU" sz="1500" b="1" dirty="0" err="1"/>
              <a:t>жасалған</a:t>
            </a:r>
            <a:r>
              <a:rPr lang="ru-RU" sz="1500" b="1" dirty="0"/>
              <a:t> </a:t>
            </a:r>
            <a:r>
              <a:rPr lang="ru-RU" sz="1500" b="1" dirty="0" err="1"/>
              <a:t>жағдайда</a:t>
            </a:r>
            <a:r>
              <a:rPr lang="ru-RU" sz="1500" b="1" dirty="0"/>
              <a:t>:</a:t>
            </a:r>
            <a:endParaRPr sz="1500" b="1" i="0" u="none" strike="noStrike" cap="none" dirty="0">
              <a:solidFill>
                <a:schemeClr val="dk1"/>
              </a:solidFill>
              <a:latin typeface="Arial"/>
              <a:ea typeface="Arial"/>
              <a:cs typeface="Arial"/>
            </a:endParaRPr>
          </a:p>
        </p:txBody>
      </p:sp>
      <p:sp>
        <p:nvSpPr>
          <p:cNvPr id="12" name="Google Shape;213;g1bc6e687a7d_0_342"/>
          <p:cNvSpPr/>
          <p:nvPr/>
        </p:nvSpPr>
        <p:spPr bwMode="auto">
          <a:xfrm>
            <a:off x="351225" y="2296200"/>
            <a:ext cx="3598800" cy="416100"/>
          </a:xfrm>
          <a:prstGeom prst="rect">
            <a:avLst/>
          </a:prstGeom>
          <a:noFill/>
          <a:ln>
            <a:noFill/>
          </a:ln>
        </p:spPr>
        <p:txBody>
          <a:bodyPr spcFirstLastPara="1" wrap="square" lIns="91425" tIns="45700" rIns="91425" bIns="45700" anchor="t" anchorCtr="0">
            <a:noAutofit/>
          </a:bodyPr>
          <a:lstStyle/>
          <a:p>
            <a:pPr lvl="0" algn="ctr">
              <a:defRPr/>
            </a:pPr>
            <a:r>
              <a:rPr lang="ru-RU" sz="1600" dirty="0" err="1">
                <a:solidFill>
                  <a:schemeClr val="dk1"/>
                </a:solidFill>
              </a:rPr>
              <a:t>оқшаулау</a:t>
            </a:r>
            <a:r>
              <a:rPr lang="ru-RU" sz="1600" dirty="0">
                <a:solidFill>
                  <a:schemeClr val="dk1"/>
                </a:solidFill>
              </a:rPr>
              <a:t> </a:t>
            </a:r>
            <a:r>
              <a:rPr lang="ru-RU" sz="1600" dirty="0" err="1">
                <a:solidFill>
                  <a:schemeClr val="dk1"/>
                </a:solidFill>
              </a:rPr>
              <a:t>үшін</a:t>
            </a:r>
            <a:r>
              <a:rPr lang="ru-RU" sz="1600" dirty="0">
                <a:solidFill>
                  <a:schemeClr val="dk1"/>
                </a:solidFill>
              </a:rPr>
              <a:t> </a:t>
            </a:r>
            <a:r>
              <a:rPr lang="ru-RU" sz="1600" dirty="0" err="1">
                <a:solidFill>
                  <a:schemeClr val="dk1"/>
                </a:solidFill>
              </a:rPr>
              <a:t>шаралар</a:t>
            </a:r>
            <a:r>
              <a:rPr lang="ru-RU" sz="1600" dirty="0">
                <a:solidFill>
                  <a:schemeClr val="dk1"/>
                </a:solidFill>
              </a:rPr>
              <a:t> </a:t>
            </a:r>
            <a:r>
              <a:rPr lang="ru-RU" sz="1600" dirty="0" err="1">
                <a:solidFill>
                  <a:schemeClr val="dk1"/>
                </a:solidFill>
              </a:rPr>
              <a:t>қабылдау</a:t>
            </a:r>
            <a:endParaRPr sz="1600" b="0" i="0" u="none" strike="noStrike" cap="none" dirty="0">
              <a:solidFill>
                <a:schemeClr val="dk1"/>
              </a:solidFill>
              <a:latin typeface="Arial"/>
              <a:ea typeface="Arial"/>
              <a:cs typeface="Arial"/>
            </a:endParaRPr>
          </a:p>
        </p:txBody>
      </p:sp>
      <p:cxnSp>
        <p:nvCxnSpPr>
          <p:cNvPr id="13" name="Google Shape;214;g1bc6e687a7d_0_342"/>
          <p:cNvCxnSpPr>
            <a:cxnSpLocks/>
            <a:stCxn id="14" idx="1"/>
            <a:endCxn id="12" idx="3"/>
          </p:cNvCxnSpPr>
          <p:nvPr/>
        </p:nvCxnSpPr>
        <p:spPr bwMode="auto">
          <a:xfrm rot="10800000">
            <a:off x="3950061" y="2504153"/>
            <a:ext cx="493800" cy="699900"/>
          </a:xfrm>
          <a:prstGeom prst="bentConnector3">
            <a:avLst>
              <a:gd name="adj1" fmla="val 50004"/>
            </a:avLst>
          </a:prstGeom>
          <a:noFill/>
          <a:ln w="9525" cap="flat" cmpd="sng">
            <a:solidFill>
              <a:schemeClr val="dk1"/>
            </a:solidFill>
            <a:prstDash val="solid"/>
            <a:miter lim="800000"/>
            <a:headEnd type="none" w="sm" len="sm"/>
            <a:tailEnd type="triangle" w="med" len="med"/>
          </a:ln>
        </p:spPr>
      </p:cxnSp>
      <p:sp>
        <p:nvSpPr>
          <p:cNvPr id="15" name="Google Shape;216;g1bc6e687a7d_0_342"/>
          <p:cNvSpPr/>
          <p:nvPr/>
        </p:nvSpPr>
        <p:spPr bwMode="auto">
          <a:xfrm>
            <a:off x="259125" y="3997663"/>
            <a:ext cx="3783000" cy="416100"/>
          </a:xfrm>
          <a:prstGeom prst="rect">
            <a:avLst/>
          </a:prstGeom>
          <a:noFill/>
          <a:ln>
            <a:noFill/>
          </a:ln>
        </p:spPr>
        <p:txBody>
          <a:bodyPr spcFirstLastPara="1" wrap="square" lIns="91425" tIns="45700" rIns="91425" bIns="45700" anchor="t" anchorCtr="0">
            <a:noAutofit/>
          </a:bodyPr>
          <a:lstStyle/>
          <a:p>
            <a:pPr lvl="0" algn="ctr">
              <a:defRPr/>
            </a:pPr>
            <a:r>
              <a:rPr lang="ru-RU" sz="1600" dirty="0" err="1">
                <a:solidFill>
                  <a:schemeClr val="dk1"/>
                </a:solidFill>
              </a:rPr>
              <a:t>дереу</a:t>
            </a:r>
            <a:r>
              <a:rPr lang="ru-RU" sz="1600" dirty="0">
                <a:solidFill>
                  <a:schemeClr val="dk1"/>
                </a:solidFill>
              </a:rPr>
              <a:t> </a:t>
            </a:r>
            <a:r>
              <a:rPr lang="ru-RU" sz="1600" dirty="0" err="1">
                <a:solidFill>
                  <a:schemeClr val="dk1"/>
                </a:solidFill>
              </a:rPr>
              <a:t>қауіпті</a:t>
            </a:r>
            <a:r>
              <a:rPr lang="ru-RU" sz="1600" dirty="0">
                <a:solidFill>
                  <a:schemeClr val="dk1"/>
                </a:solidFill>
              </a:rPr>
              <a:t> </a:t>
            </a:r>
            <a:r>
              <a:rPr lang="ru-RU" sz="1600" dirty="0" err="1">
                <a:solidFill>
                  <a:schemeClr val="dk1"/>
                </a:solidFill>
              </a:rPr>
              <a:t>аймақты</a:t>
            </a:r>
            <a:r>
              <a:rPr lang="ru-RU" sz="1600" dirty="0">
                <a:solidFill>
                  <a:schemeClr val="dk1"/>
                </a:solidFill>
              </a:rPr>
              <a:t> </a:t>
            </a:r>
            <a:r>
              <a:rPr lang="ru-RU" sz="1600" dirty="0" err="1">
                <a:solidFill>
                  <a:schemeClr val="dk1"/>
                </a:solidFill>
              </a:rPr>
              <a:t>тастаңыз</a:t>
            </a:r>
            <a:endParaRPr sz="1600" b="0" i="0" u="none" strike="noStrike" cap="none" dirty="0">
              <a:solidFill>
                <a:schemeClr val="dk1"/>
              </a:solidFill>
              <a:latin typeface="Arial"/>
              <a:ea typeface="Arial"/>
              <a:cs typeface="Arial"/>
            </a:endParaRPr>
          </a:p>
        </p:txBody>
      </p:sp>
      <p:cxnSp>
        <p:nvCxnSpPr>
          <p:cNvPr id="16" name="Google Shape;217;g1bc6e687a7d_0_342"/>
          <p:cNvCxnSpPr>
            <a:cxnSpLocks/>
            <a:endCxn id="15" idx="3"/>
          </p:cNvCxnSpPr>
          <p:nvPr/>
        </p:nvCxnSpPr>
        <p:spPr bwMode="auto">
          <a:xfrm flipH="1">
            <a:off x="4042125" y="3693013"/>
            <a:ext cx="519600" cy="512700"/>
          </a:xfrm>
          <a:prstGeom prst="bentConnector3">
            <a:avLst>
              <a:gd name="adj1" fmla="val 50000"/>
            </a:avLst>
          </a:prstGeom>
          <a:noFill/>
          <a:ln w="9525" cap="flat" cmpd="sng">
            <a:solidFill>
              <a:schemeClr val="dk1"/>
            </a:solidFill>
            <a:prstDash val="solid"/>
            <a:miter lim="800000"/>
            <a:headEnd type="none" w="sm" len="sm"/>
            <a:tailEnd type="triangle" w="med" len="med"/>
          </a:ln>
        </p:spPr>
      </p:cxnSp>
      <p:sp>
        <p:nvSpPr>
          <p:cNvPr id="17" name="Google Shape;218;g1bc6e687a7d_0_342"/>
          <p:cNvSpPr/>
          <p:nvPr/>
        </p:nvSpPr>
        <p:spPr bwMode="auto">
          <a:xfrm>
            <a:off x="7972274" y="2192402"/>
            <a:ext cx="4023900" cy="831600"/>
          </a:xfrm>
          <a:prstGeom prst="rect">
            <a:avLst/>
          </a:prstGeom>
          <a:noFill/>
          <a:ln>
            <a:noFill/>
          </a:ln>
        </p:spPr>
        <p:txBody>
          <a:bodyPr spcFirstLastPara="1" wrap="square" lIns="91425" tIns="45700" rIns="91425" bIns="45700" anchor="t" anchorCtr="0">
            <a:noAutofit/>
          </a:bodyPr>
          <a:lstStyle/>
          <a:p>
            <a:pPr lvl="0" algn="just">
              <a:defRPr/>
            </a:pPr>
            <a:r>
              <a:rPr lang="ru-RU" sz="1600" dirty="0" err="1">
                <a:solidFill>
                  <a:schemeClr val="dk1"/>
                </a:solidFill>
              </a:rPr>
              <a:t>ішкі</a:t>
            </a:r>
            <a:r>
              <a:rPr lang="ru-RU" sz="1600" dirty="0">
                <a:solidFill>
                  <a:schemeClr val="dk1"/>
                </a:solidFill>
              </a:rPr>
              <a:t> </a:t>
            </a:r>
            <a:r>
              <a:rPr lang="ru-RU" sz="1600" dirty="0" err="1">
                <a:solidFill>
                  <a:schemeClr val="dk1"/>
                </a:solidFill>
              </a:rPr>
              <a:t>істер</a:t>
            </a:r>
            <a:r>
              <a:rPr lang="ru-RU" sz="1600" dirty="0">
                <a:solidFill>
                  <a:schemeClr val="dk1"/>
                </a:solidFill>
              </a:rPr>
              <a:t> </a:t>
            </a:r>
            <a:r>
              <a:rPr lang="ru-RU" sz="1600" dirty="0" err="1">
                <a:solidFill>
                  <a:schemeClr val="dk1"/>
                </a:solidFill>
              </a:rPr>
              <a:t>органдарының</a:t>
            </a:r>
            <a:r>
              <a:rPr lang="ru-RU" sz="1600" dirty="0">
                <a:solidFill>
                  <a:schemeClr val="dk1"/>
                </a:solidFill>
              </a:rPr>
              <a:t> «102» </a:t>
            </a:r>
            <a:r>
              <a:rPr lang="ru-RU" sz="1600" dirty="0" err="1">
                <a:solidFill>
                  <a:schemeClr val="dk1"/>
                </a:solidFill>
              </a:rPr>
              <a:t>арнасына</a:t>
            </a:r>
            <a:r>
              <a:rPr lang="ru-RU" sz="1600" dirty="0">
                <a:solidFill>
                  <a:schemeClr val="dk1"/>
                </a:solidFill>
              </a:rPr>
              <a:t> </a:t>
            </a:r>
            <a:r>
              <a:rPr lang="ru-RU" sz="1600" dirty="0" err="1">
                <a:solidFill>
                  <a:schemeClr val="dk1"/>
                </a:solidFill>
              </a:rPr>
              <a:t>немесе</a:t>
            </a:r>
            <a:r>
              <a:rPr lang="ru-RU" sz="1600" dirty="0">
                <a:solidFill>
                  <a:schemeClr val="dk1"/>
                </a:solidFill>
              </a:rPr>
              <a:t> «112» </a:t>
            </a:r>
            <a:r>
              <a:rPr lang="ru-RU" sz="1600" dirty="0" err="1">
                <a:solidFill>
                  <a:schemeClr val="dk1"/>
                </a:solidFill>
              </a:rPr>
              <a:t>бірыңғай</a:t>
            </a:r>
            <a:r>
              <a:rPr lang="ru-RU" sz="1600" dirty="0">
                <a:solidFill>
                  <a:schemeClr val="dk1"/>
                </a:solidFill>
              </a:rPr>
              <a:t> </a:t>
            </a:r>
            <a:r>
              <a:rPr lang="ru-RU" sz="1600" dirty="0" err="1">
                <a:solidFill>
                  <a:schemeClr val="dk1"/>
                </a:solidFill>
              </a:rPr>
              <a:t>кезекшілік-диспетчерлік</a:t>
            </a:r>
            <a:r>
              <a:rPr lang="ru-RU" sz="1600" dirty="0">
                <a:solidFill>
                  <a:schemeClr val="dk1"/>
                </a:solidFill>
              </a:rPr>
              <a:t> </a:t>
            </a:r>
            <a:r>
              <a:rPr lang="ru-RU" sz="1600" dirty="0" err="1">
                <a:solidFill>
                  <a:schemeClr val="dk1"/>
                </a:solidFill>
              </a:rPr>
              <a:t>қызметіне</a:t>
            </a:r>
            <a:r>
              <a:rPr lang="ru-RU" sz="1600" dirty="0">
                <a:solidFill>
                  <a:schemeClr val="dk1"/>
                </a:solidFill>
              </a:rPr>
              <a:t> </a:t>
            </a:r>
            <a:r>
              <a:rPr lang="ru-RU" sz="1600" dirty="0" err="1">
                <a:solidFill>
                  <a:schemeClr val="dk1"/>
                </a:solidFill>
              </a:rPr>
              <a:t>хабарлау</a:t>
            </a:r>
            <a:r>
              <a:rPr lang="ru-RU" sz="1600" dirty="0">
                <a:solidFill>
                  <a:schemeClr val="dk1"/>
                </a:solidFill>
              </a:rPr>
              <a:t>.</a:t>
            </a:r>
            <a:endParaRPr sz="1600" b="0" i="0" u="none" strike="noStrike" cap="none" dirty="0">
              <a:solidFill>
                <a:schemeClr val="dk1"/>
              </a:solidFill>
              <a:latin typeface="Arial"/>
              <a:ea typeface="Arial"/>
              <a:cs typeface="Arial"/>
            </a:endParaRPr>
          </a:p>
        </p:txBody>
      </p:sp>
      <p:cxnSp>
        <p:nvCxnSpPr>
          <p:cNvPr id="18" name="Google Shape;219;g1bc6e687a7d_0_342"/>
          <p:cNvCxnSpPr>
            <a:cxnSpLocks/>
            <a:stCxn id="14" idx="3"/>
            <a:endCxn id="17" idx="1"/>
          </p:cNvCxnSpPr>
          <p:nvPr/>
        </p:nvCxnSpPr>
        <p:spPr bwMode="auto">
          <a:xfrm rot="10800000" flipH="1">
            <a:off x="7261261" y="2608253"/>
            <a:ext cx="711000" cy="595800"/>
          </a:xfrm>
          <a:prstGeom prst="bentConnector3">
            <a:avLst>
              <a:gd name="adj1" fmla="val 50001"/>
            </a:avLst>
          </a:prstGeom>
          <a:noFill/>
          <a:ln w="9525" cap="flat" cmpd="sng">
            <a:solidFill>
              <a:schemeClr val="dk1"/>
            </a:solidFill>
            <a:prstDash val="solid"/>
            <a:miter lim="800000"/>
            <a:headEnd type="none" w="sm" len="sm"/>
            <a:tailEnd type="triangle" w="med" len="med"/>
          </a:ln>
        </p:spPr>
      </p:cxnSp>
      <p:sp>
        <p:nvSpPr>
          <p:cNvPr id="19" name="Google Shape;220;g1bc6e687a7d_0_342"/>
          <p:cNvSpPr/>
          <p:nvPr/>
        </p:nvSpPr>
        <p:spPr bwMode="auto">
          <a:xfrm>
            <a:off x="7972274" y="3757400"/>
            <a:ext cx="3903300" cy="831600"/>
          </a:xfrm>
          <a:prstGeom prst="rect">
            <a:avLst/>
          </a:prstGeom>
          <a:noFill/>
          <a:ln>
            <a:noFill/>
          </a:ln>
        </p:spPr>
        <p:txBody>
          <a:bodyPr spcFirstLastPara="1" wrap="square" lIns="91425" tIns="45700" rIns="91425" bIns="45700" anchor="t" anchorCtr="0">
            <a:noAutofit/>
          </a:bodyPr>
          <a:lstStyle/>
          <a:p>
            <a:pPr lvl="0" algn="just">
              <a:defRPr/>
            </a:pPr>
            <a:r>
              <a:rPr lang="ru-RU" sz="1600" dirty="0" err="1">
                <a:solidFill>
                  <a:schemeClr val="dk1"/>
                </a:solidFill>
              </a:rPr>
              <a:t>жасырынып</a:t>
            </a:r>
            <a:r>
              <a:rPr lang="ru-RU" sz="1600" dirty="0">
                <a:solidFill>
                  <a:schemeClr val="dk1"/>
                </a:solidFill>
              </a:rPr>
              <a:t>, </a:t>
            </a:r>
            <a:r>
              <a:rPr lang="ru-RU" sz="1600" dirty="0" err="1">
                <a:solidFill>
                  <a:schemeClr val="dk1"/>
                </a:solidFill>
              </a:rPr>
              <a:t>террористердің</a:t>
            </a:r>
            <a:r>
              <a:rPr lang="ru-RU" sz="1600" dirty="0">
                <a:solidFill>
                  <a:schemeClr val="dk1"/>
                </a:solidFill>
              </a:rPr>
              <a:t> </a:t>
            </a:r>
            <a:r>
              <a:rPr lang="ru-RU" sz="1600" dirty="0" err="1">
                <a:solidFill>
                  <a:schemeClr val="dk1"/>
                </a:solidFill>
              </a:rPr>
              <a:t>кетуін</a:t>
            </a:r>
            <a:r>
              <a:rPr lang="ru-RU" sz="1600" dirty="0">
                <a:solidFill>
                  <a:schemeClr val="dk1"/>
                </a:solidFill>
              </a:rPr>
              <a:t> </a:t>
            </a:r>
            <a:r>
              <a:rPr lang="ru-RU" sz="1600" dirty="0" err="1">
                <a:solidFill>
                  <a:schemeClr val="dk1"/>
                </a:solidFill>
              </a:rPr>
              <a:t>күтіңіз</a:t>
            </a:r>
            <a:r>
              <a:rPr lang="ru-RU" sz="1600" dirty="0">
                <a:solidFill>
                  <a:schemeClr val="dk1"/>
                </a:solidFill>
              </a:rPr>
              <a:t> </a:t>
            </a:r>
            <a:r>
              <a:rPr lang="ru-RU" sz="1600" dirty="0" err="1">
                <a:solidFill>
                  <a:schemeClr val="dk1"/>
                </a:solidFill>
              </a:rPr>
              <a:t>және</a:t>
            </a:r>
            <a:r>
              <a:rPr lang="ru-RU" sz="1600" dirty="0">
                <a:solidFill>
                  <a:schemeClr val="dk1"/>
                </a:solidFill>
              </a:rPr>
              <a:t> </a:t>
            </a:r>
            <a:r>
              <a:rPr lang="ru-RU" sz="1600" dirty="0" err="1">
                <a:solidFill>
                  <a:schemeClr val="dk1"/>
                </a:solidFill>
              </a:rPr>
              <a:t>ғимаратты</a:t>
            </a:r>
            <a:r>
              <a:rPr lang="ru-RU" sz="1600" dirty="0">
                <a:solidFill>
                  <a:schemeClr val="dk1"/>
                </a:solidFill>
              </a:rPr>
              <a:t> </a:t>
            </a:r>
            <a:r>
              <a:rPr lang="ru-RU" sz="1600" dirty="0" err="1">
                <a:solidFill>
                  <a:schemeClr val="dk1"/>
                </a:solidFill>
              </a:rPr>
              <a:t>мүмкіндігінше</a:t>
            </a:r>
            <a:r>
              <a:rPr lang="ru-RU" sz="1600" dirty="0">
                <a:solidFill>
                  <a:schemeClr val="dk1"/>
                </a:solidFill>
              </a:rPr>
              <a:t> </a:t>
            </a:r>
            <a:r>
              <a:rPr lang="ru-RU" sz="1600" dirty="0" err="1">
                <a:solidFill>
                  <a:schemeClr val="dk1"/>
                </a:solidFill>
              </a:rPr>
              <a:t>тезірек</a:t>
            </a:r>
            <a:r>
              <a:rPr lang="ru-RU" sz="1600" dirty="0">
                <a:solidFill>
                  <a:schemeClr val="dk1"/>
                </a:solidFill>
              </a:rPr>
              <a:t> </a:t>
            </a:r>
            <a:r>
              <a:rPr lang="ru-RU" sz="1600" dirty="0" err="1">
                <a:solidFill>
                  <a:schemeClr val="dk1"/>
                </a:solidFill>
              </a:rPr>
              <a:t>тастаңыз</a:t>
            </a:r>
            <a:endParaRPr sz="1600" b="0" i="0" u="none" strike="noStrike" cap="none" dirty="0">
              <a:solidFill>
                <a:schemeClr val="dk1"/>
              </a:solidFill>
              <a:latin typeface="Arial"/>
              <a:ea typeface="Arial"/>
              <a:cs typeface="Arial"/>
            </a:endParaRPr>
          </a:p>
        </p:txBody>
      </p:sp>
      <p:cxnSp>
        <p:nvCxnSpPr>
          <p:cNvPr id="20" name="Google Shape;221;g1bc6e687a7d_0_342"/>
          <p:cNvCxnSpPr>
            <a:cxnSpLocks/>
            <a:endCxn id="19" idx="1"/>
          </p:cNvCxnSpPr>
          <p:nvPr/>
        </p:nvCxnSpPr>
        <p:spPr bwMode="auto">
          <a:xfrm>
            <a:off x="6690675" y="3637400"/>
            <a:ext cx="1281600" cy="535800"/>
          </a:xfrm>
          <a:prstGeom prst="bentConnector3">
            <a:avLst>
              <a:gd name="adj1" fmla="val 50000"/>
            </a:avLst>
          </a:prstGeom>
          <a:noFill/>
          <a:ln w="9525" cap="flat" cmpd="sng">
            <a:solidFill>
              <a:schemeClr val="dk1"/>
            </a:solidFill>
            <a:prstDash val="solid"/>
            <a:miter lim="800000"/>
            <a:headEnd type="none" w="sm" len="sm"/>
            <a:tailEnd type="triangle" w="med" len="med"/>
          </a:ln>
        </p:spPr>
      </p:cxnSp>
      <p:pic>
        <p:nvPicPr>
          <p:cNvPr id="14" name="Google Shape;215;g1bc6e687a7d_0_342"/>
          <p:cNvPicPr/>
          <p:nvPr/>
        </p:nvPicPr>
        <p:blipFill>
          <a:blip r:embed="rId2">
            <a:alphaModFix/>
          </a:blip>
          <a:srcRect l="30843"/>
          <a:stretch/>
        </p:blipFill>
        <p:spPr bwMode="auto">
          <a:xfrm>
            <a:off x="4443861" y="2151144"/>
            <a:ext cx="2817400" cy="2105818"/>
          </a:xfrm>
          <a:prstGeom prst="rect">
            <a:avLst/>
          </a:prstGeom>
          <a:noFill/>
          <a:ln>
            <a:noFill/>
          </a:ln>
        </p:spPr>
      </p:pic>
      <p:sp>
        <p:nvSpPr>
          <p:cNvPr id="21" name="Google Shape;222;g1bc6e687a7d_0_342"/>
          <p:cNvSpPr/>
          <p:nvPr/>
        </p:nvSpPr>
        <p:spPr bwMode="auto">
          <a:xfrm>
            <a:off x="4221002" y="5113968"/>
            <a:ext cx="5283185"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kk-KZ" sz="1600" b="1" i="0" u="none" strike="noStrike" cap="none" dirty="0" smtClean="0">
                <a:solidFill>
                  <a:srgbClr val="000000"/>
                </a:solidFill>
                <a:latin typeface="Arial"/>
                <a:ea typeface="Arial"/>
                <a:cs typeface="Arial"/>
              </a:rPr>
              <a:t>Ұйым басшысының нұсқаулығы </a:t>
            </a:r>
            <a:r>
              <a:rPr lang="en-US" sz="1600" b="1" i="0" u="none" strike="noStrike" cap="none" dirty="0" smtClean="0">
                <a:solidFill>
                  <a:srgbClr val="000000"/>
                </a:solidFill>
                <a:latin typeface="Arial"/>
                <a:ea typeface="Arial"/>
                <a:cs typeface="Arial"/>
              </a:rPr>
              <a:t>:</a:t>
            </a:r>
            <a:endParaRPr sz="1600" b="1" i="0" u="none" strike="noStrike" cap="none" dirty="0">
              <a:solidFill>
                <a:schemeClr val="dk1"/>
              </a:solidFill>
              <a:latin typeface="Arial"/>
              <a:ea typeface="Arial"/>
              <a:cs typeface="Arial"/>
            </a:endParaRPr>
          </a:p>
        </p:txBody>
      </p:sp>
      <p:pic>
        <p:nvPicPr>
          <p:cNvPr id="22" name="Google Shape;223;g1bc6e687a7d_0_342"/>
          <p:cNvPicPr/>
          <p:nvPr/>
        </p:nvPicPr>
        <p:blipFill>
          <a:blip r:embed="rId3">
            <a:alphaModFix/>
          </a:blip>
          <a:stretch/>
        </p:blipFill>
        <p:spPr bwMode="auto">
          <a:xfrm>
            <a:off x="261150" y="5565767"/>
            <a:ext cx="519600" cy="1164308"/>
          </a:xfrm>
          <a:prstGeom prst="rect">
            <a:avLst/>
          </a:prstGeom>
          <a:noFill/>
          <a:ln>
            <a:noFill/>
          </a:ln>
        </p:spPr>
      </p:pic>
      <p:sp>
        <p:nvSpPr>
          <p:cNvPr id="23" name="Google Shape;224;g1bc6e687a7d_0_342"/>
          <p:cNvSpPr/>
          <p:nvPr/>
        </p:nvSpPr>
        <p:spPr bwMode="auto">
          <a:xfrm>
            <a:off x="4302350" y="59097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225;g1bc6e687a7d_0_342"/>
          <p:cNvSpPr/>
          <p:nvPr/>
        </p:nvSpPr>
        <p:spPr bwMode="auto">
          <a:xfrm>
            <a:off x="8427350" y="59097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226;g1bc6e687a7d_0_342"/>
          <p:cNvSpPr/>
          <p:nvPr/>
        </p:nvSpPr>
        <p:spPr bwMode="auto">
          <a:xfrm>
            <a:off x="799875" y="5640825"/>
            <a:ext cx="3346200" cy="831600"/>
          </a:xfrm>
          <a:prstGeom prst="rect">
            <a:avLst/>
          </a:prstGeom>
          <a:noFill/>
          <a:ln>
            <a:noFill/>
          </a:ln>
        </p:spPr>
        <p:txBody>
          <a:bodyPr spcFirstLastPara="1" wrap="square" lIns="91425" tIns="45700" rIns="91425" bIns="45700" anchor="t" anchorCtr="0">
            <a:noAutofit/>
          </a:bodyPr>
          <a:lstStyle/>
          <a:p>
            <a:pPr lvl="0" algn="just">
              <a:defRPr/>
            </a:pPr>
            <a:r>
              <a:rPr lang="ru-RU" dirty="0" err="1">
                <a:solidFill>
                  <a:schemeClr val="dk1"/>
                </a:solidFill>
              </a:rPr>
              <a:t>қарулы</a:t>
            </a:r>
            <a:r>
              <a:rPr lang="ru-RU" dirty="0">
                <a:solidFill>
                  <a:schemeClr val="dk1"/>
                </a:solidFill>
              </a:rPr>
              <a:t> </a:t>
            </a:r>
            <a:r>
              <a:rPr lang="ru-RU" dirty="0" err="1">
                <a:solidFill>
                  <a:schemeClr val="dk1"/>
                </a:solidFill>
              </a:rPr>
              <a:t>шабуыл</a:t>
            </a:r>
            <a:r>
              <a:rPr lang="ru-RU" dirty="0">
                <a:solidFill>
                  <a:schemeClr val="dk1"/>
                </a:solidFill>
              </a:rPr>
              <a:t> </a:t>
            </a:r>
            <a:r>
              <a:rPr lang="ru-RU" dirty="0" err="1">
                <a:solidFill>
                  <a:schemeClr val="dk1"/>
                </a:solidFill>
              </a:rPr>
              <a:t>жасау</a:t>
            </a:r>
            <a:r>
              <a:rPr lang="ru-RU" dirty="0">
                <a:solidFill>
                  <a:schemeClr val="dk1"/>
                </a:solidFill>
              </a:rPr>
              <a:t> </a:t>
            </a:r>
            <a:r>
              <a:rPr lang="ru-RU" dirty="0" err="1">
                <a:solidFill>
                  <a:schemeClr val="dk1"/>
                </a:solidFill>
              </a:rPr>
              <a:t>фактісі</a:t>
            </a:r>
            <a:r>
              <a:rPr lang="ru-RU" dirty="0">
                <a:solidFill>
                  <a:schemeClr val="dk1"/>
                </a:solidFill>
              </a:rPr>
              <a:t> мен </a:t>
            </a:r>
            <a:r>
              <a:rPr lang="ru-RU" dirty="0" err="1">
                <a:solidFill>
                  <a:schemeClr val="dk1"/>
                </a:solidFill>
              </a:rPr>
              <a:t>мән-жайлары</a:t>
            </a:r>
            <a:r>
              <a:rPr lang="ru-RU" dirty="0">
                <a:solidFill>
                  <a:schemeClr val="dk1"/>
                </a:solidFill>
              </a:rPr>
              <a:t> </a:t>
            </a:r>
            <a:r>
              <a:rPr lang="ru-RU" dirty="0" err="1">
                <a:solidFill>
                  <a:schemeClr val="dk1"/>
                </a:solidFill>
              </a:rPr>
              <a:t>туралы</a:t>
            </a:r>
            <a:r>
              <a:rPr lang="ru-RU" dirty="0">
                <a:solidFill>
                  <a:schemeClr val="dk1"/>
                </a:solidFill>
              </a:rPr>
              <a:t> </a:t>
            </a:r>
            <a:r>
              <a:rPr lang="ru-RU" dirty="0" err="1">
                <a:solidFill>
                  <a:schemeClr val="dk1"/>
                </a:solidFill>
              </a:rPr>
              <a:t>құқық</a:t>
            </a:r>
            <a:r>
              <a:rPr lang="ru-RU" dirty="0">
                <a:solidFill>
                  <a:schemeClr val="dk1"/>
                </a:solidFill>
              </a:rPr>
              <a:t> </a:t>
            </a:r>
            <a:r>
              <a:rPr lang="ru-RU" dirty="0" err="1">
                <a:solidFill>
                  <a:schemeClr val="dk1"/>
                </a:solidFill>
              </a:rPr>
              <a:t>қорғау</a:t>
            </a:r>
            <a:r>
              <a:rPr lang="ru-RU" dirty="0">
                <a:solidFill>
                  <a:schemeClr val="dk1"/>
                </a:solidFill>
              </a:rPr>
              <a:t> </a:t>
            </a:r>
            <a:r>
              <a:rPr lang="ru-RU" dirty="0" err="1">
                <a:solidFill>
                  <a:schemeClr val="dk1"/>
                </a:solidFill>
              </a:rPr>
              <a:t>және</a:t>
            </a:r>
            <a:r>
              <a:rPr lang="ru-RU" dirty="0">
                <a:solidFill>
                  <a:schemeClr val="dk1"/>
                </a:solidFill>
              </a:rPr>
              <a:t> (</a:t>
            </a:r>
            <a:r>
              <a:rPr lang="ru-RU" dirty="0" err="1">
                <a:solidFill>
                  <a:schemeClr val="dk1"/>
                </a:solidFill>
              </a:rPr>
              <a:t>немесе</a:t>
            </a:r>
            <a:r>
              <a:rPr lang="ru-RU" dirty="0">
                <a:solidFill>
                  <a:schemeClr val="dk1"/>
                </a:solidFill>
              </a:rPr>
              <a:t>) </a:t>
            </a:r>
            <a:r>
              <a:rPr lang="ru-RU" dirty="0" err="1">
                <a:solidFill>
                  <a:schemeClr val="dk1"/>
                </a:solidFill>
              </a:rPr>
              <a:t>арнаулы</a:t>
            </a:r>
            <a:r>
              <a:rPr lang="ru-RU" dirty="0">
                <a:solidFill>
                  <a:schemeClr val="dk1"/>
                </a:solidFill>
              </a:rPr>
              <a:t> </a:t>
            </a:r>
            <a:r>
              <a:rPr lang="ru-RU" dirty="0" err="1">
                <a:solidFill>
                  <a:schemeClr val="dk1"/>
                </a:solidFill>
              </a:rPr>
              <a:t>мемлекеттік</a:t>
            </a:r>
            <a:r>
              <a:rPr lang="ru-RU" dirty="0">
                <a:solidFill>
                  <a:schemeClr val="dk1"/>
                </a:solidFill>
              </a:rPr>
              <a:t> </a:t>
            </a:r>
            <a:r>
              <a:rPr lang="ru-RU" dirty="0" err="1">
                <a:solidFill>
                  <a:schemeClr val="dk1"/>
                </a:solidFill>
              </a:rPr>
              <a:t>органдарды</a:t>
            </a:r>
            <a:r>
              <a:rPr lang="ru-RU" dirty="0">
                <a:solidFill>
                  <a:schemeClr val="dk1"/>
                </a:solidFill>
              </a:rPr>
              <a:t> </a:t>
            </a:r>
            <a:r>
              <a:rPr lang="ru-RU" dirty="0" err="1">
                <a:solidFill>
                  <a:schemeClr val="dk1"/>
                </a:solidFill>
              </a:rPr>
              <a:t>жедел</a:t>
            </a:r>
            <a:r>
              <a:rPr lang="ru-RU" dirty="0">
                <a:solidFill>
                  <a:schemeClr val="dk1"/>
                </a:solidFill>
              </a:rPr>
              <a:t> </a:t>
            </a:r>
            <a:r>
              <a:rPr lang="ru-RU" dirty="0" err="1">
                <a:solidFill>
                  <a:schemeClr val="dk1"/>
                </a:solidFill>
              </a:rPr>
              <a:t>хабардар</a:t>
            </a:r>
            <a:r>
              <a:rPr lang="ru-RU" dirty="0">
                <a:solidFill>
                  <a:schemeClr val="dk1"/>
                </a:solidFill>
              </a:rPr>
              <a:t> </a:t>
            </a:r>
            <a:r>
              <a:rPr lang="ru-RU" dirty="0" err="1">
                <a:solidFill>
                  <a:schemeClr val="dk1"/>
                </a:solidFill>
              </a:rPr>
              <a:t>ету</a:t>
            </a:r>
            <a:endParaRPr b="0" i="0" u="none" strike="noStrike" cap="none" dirty="0">
              <a:solidFill>
                <a:schemeClr val="dk1"/>
              </a:solidFill>
              <a:latin typeface="Arial"/>
              <a:ea typeface="Arial"/>
              <a:cs typeface="Arial"/>
            </a:endParaRPr>
          </a:p>
        </p:txBody>
      </p:sp>
      <p:sp>
        <p:nvSpPr>
          <p:cNvPr id="26" name="Google Shape;227;g1bc6e687a7d_0_342"/>
          <p:cNvSpPr/>
          <p:nvPr/>
        </p:nvSpPr>
        <p:spPr bwMode="auto">
          <a:xfrm>
            <a:off x="4790232" y="5565767"/>
            <a:ext cx="3588600" cy="831600"/>
          </a:xfrm>
          <a:prstGeom prst="rect">
            <a:avLst/>
          </a:prstGeom>
          <a:noFill/>
          <a:ln>
            <a:noFill/>
          </a:ln>
        </p:spPr>
        <p:txBody>
          <a:bodyPr spcFirstLastPara="1" wrap="square" lIns="91425" tIns="45700" rIns="91425" bIns="45700" anchor="t" anchorCtr="0">
            <a:noAutofit/>
          </a:bodyPr>
          <a:lstStyle/>
          <a:p>
            <a:pPr lvl="0" algn="just">
              <a:defRPr/>
            </a:pPr>
            <a:r>
              <a:rPr lang="ru-RU" dirty="0" err="1">
                <a:solidFill>
                  <a:schemeClr val="dk1"/>
                </a:solidFill>
              </a:rPr>
              <a:t>объектідегі</a:t>
            </a:r>
            <a:r>
              <a:rPr lang="ru-RU" dirty="0">
                <a:solidFill>
                  <a:schemeClr val="dk1"/>
                </a:solidFill>
              </a:rPr>
              <a:t> </a:t>
            </a:r>
            <a:r>
              <a:rPr lang="ru-RU" dirty="0" err="1">
                <a:solidFill>
                  <a:schemeClr val="dk1"/>
                </a:solidFill>
              </a:rPr>
              <a:t>адамдардың</a:t>
            </a:r>
            <a:r>
              <a:rPr lang="ru-RU" dirty="0">
                <a:solidFill>
                  <a:schemeClr val="dk1"/>
                </a:solidFill>
              </a:rPr>
              <a:t> </a:t>
            </a:r>
            <a:r>
              <a:rPr lang="ru-RU" dirty="0" err="1">
                <a:solidFill>
                  <a:schemeClr val="dk1"/>
                </a:solidFill>
              </a:rPr>
              <a:t>қауіпсіздігін</a:t>
            </a:r>
            <a:r>
              <a:rPr lang="ru-RU" dirty="0">
                <a:solidFill>
                  <a:schemeClr val="dk1"/>
                </a:solidFill>
              </a:rPr>
              <a:t> </a:t>
            </a:r>
            <a:r>
              <a:rPr lang="ru-RU" dirty="0" err="1">
                <a:solidFill>
                  <a:schemeClr val="dk1"/>
                </a:solidFill>
              </a:rPr>
              <a:t>қамтамасыз</a:t>
            </a:r>
            <a:r>
              <a:rPr lang="ru-RU" dirty="0">
                <a:solidFill>
                  <a:schemeClr val="dk1"/>
                </a:solidFill>
              </a:rPr>
              <a:t> </a:t>
            </a:r>
            <a:r>
              <a:rPr lang="ru-RU" dirty="0" err="1">
                <a:solidFill>
                  <a:schemeClr val="dk1"/>
                </a:solidFill>
              </a:rPr>
              <a:t>ету</a:t>
            </a:r>
            <a:r>
              <a:rPr lang="ru-RU" dirty="0">
                <a:solidFill>
                  <a:schemeClr val="dk1"/>
                </a:solidFill>
              </a:rPr>
              <a:t> </a:t>
            </a:r>
            <a:r>
              <a:rPr lang="ru-RU" dirty="0" err="1">
                <a:solidFill>
                  <a:schemeClr val="dk1"/>
                </a:solidFill>
              </a:rPr>
              <a:t>бойынша</a:t>
            </a:r>
            <a:r>
              <a:rPr lang="ru-RU" dirty="0">
                <a:solidFill>
                  <a:schemeClr val="dk1"/>
                </a:solidFill>
              </a:rPr>
              <a:t> </a:t>
            </a:r>
            <a:r>
              <a:rPr lang="ru-RU" dirty="0" err="1">
                <a:solidFill>
                  <a:schemeClr val="dk1"/>
                </a:solidFill>
              </a:rPr>
              <a:t>жұмыстарды</a:t>
            </a:r>
            <a:r>
              <a:rPr lang="ru-RU" dirty="0">
                <a:solidFill>
                  <a:schemeClr val="dk1"/>
                </a:solidFill>
              </a:rPr>
              <a:t> </a:t>
            </a:r>
            <a:r>
              <a:rPr lang="ru-RU" dirty="0" err="1">
                <a:solidFill>
                  <a:schemeClr val="dk1"/>
                </a:solidFill>
              </a:rPr>
              <a:t>ұйымдастыру</a:t>
            </a:r>
            <a:r>
              <a:rPr lang="ru-RU" dirty="0">
                <a:solidFill>
                  <a:schemeClr val="dk1"/>
                </a:solidFill>
              </a:rPr>
              <a:t> (</a:t>
            </a:r>
            <a:r>
              <a:rPr lang="ru-RU" dirty="0" err="1">
                <a:solidFill>
                  <a:schemeClr val="dk1"/>
                </a:solidFill>
              </a:rPr>
              <a:t>эвакуациялау</a:t>
            </a:r>
            <a:r>
              <a:rPr lang="ru-RU" dirty="0">
                <a:solidFill>
                  <a:schemeClr val="dk1"/>
                </a:solidFill>
              </a:rPr>
              <a:t>, </a:t>
            </a:r>
            <a:r>
              <a:rPr lang="ru-RU" dirty="0" err="1">
                <a:solidFill>
                  <a:schemeClr val="dk1"/>
                </a:solidFill>
              </a:rPr>
              <a:t>ішкі</a:t>
            </a:r>
            <a:r>
              <a:rPr lang="ru-RU" dirty="0">
                <a:solidFill>
                  <a:schemeClr val="dk1"/>
                </a:solidFill>
              </a:rPr>
              <a:t> </a:t>
            </a:r>
            <a:r>
              <a:rPr lang="ru-RU" dirty="0" err="1">
                <a:solidFill>
                  <a:schemeClr val="dk1"/>
                </a:solidFill>
              </a:rPr>
              <a:t>кедергілерді</a:t>
            </a:r>
            <a:r>
              <a:rPr lang="ru-RU" dirty="0">
                <a:solidFill>
                  <a:schemeClr val="dk1"/>
                </a:solidFill>
              </a:rPr>
              <a:t> жабу, </a:t>
            </a:r>
            <a:r>
              <a:rPr lang="ru-RU" dirty="0" err="1">
                <a:solidFill>
                  <a:schemeClr val="dk1"/>
                </a:solidFill>
              </a:rPr>
              <a:t>объектідегі</a:t>
            </a:r>
            <a:r>
              <a:rPr lang="ru-RU" dirty="0">
                <a:solidFill>
                  <a:schemeClr val="dk1"/>
                </a:solidFill>
              </a:rPr>
              <a:t> </a:t>
            </a:r>
            <a:r>
              <a:rPr lang="ru-RU" dirty="0" err="1">
                <a:solidFill>
                  <a:schemeClr val="dk1"/>
                </a:solidFill>
              </a:rPr>
              <a:t>төтенше</a:t>
            </a:r>
            <a:r>
              <a:rPr lang="ru-RU" dirty="0">
                <a:solidFill>
                  <a:schemeClr val="dk1"/>
                </a:solidFill>
              </a:rPr>
              <a:t> </a:t>
            </a:r>
            <a:r>
              <a:rPr lang="ru-RU" dirty="0" err="1">
                <a:solidFill>
                  <a:schemeClr val="dk1"/>
                </a:solidFill>
              </a:rPr>
              <a:t>жағдай</a:t>
            </a:r>
            <a:r>
              <a:rPr lang="ru-RU" dirty="0">
                <a:solidFill>
                  <a:schemeClr val="dk1"/>
                </a:solidFill>
              </a:rPr>
              <a:t> </a:t>
            </a:r>
            <a:r>
              <a:rPr lang="ru-RU" dirty="0" err="1">
                <a:solidFill>
                  <a:schemeClr val="dk1"/>
                </a:solidFill>
              </a:rPr>
              <a:t>туралы</a:t>
            </a:r>
            <a:r>
              <a:rPr lang="ru-RU" dirty="0">
                <a:solidFill>
                  <a:schemeClr val="dk1"/>
                </a:solidFill>
              </a:rPr>
              <a:t> </a:t>
            </a:r>
            <a:r>
              <a:rPr lang="ru-RU" dirty="0" err="1">
                <a:solidFill>
                  <a:schemeClr val="dk1"/>
                </a:solidFill>
              </a:rPr>
              <a:t>хабарлау</a:t>
            </a:r>
            <a:r>
              <a:rPr lang="ru-RU" dirty="0">
                <a:solidFill>
                  <a:schemeClr val="dk1"/>
                </a:solidFill>
              </a:rPr>
              <a:t>)</a:t>
            </a:r>
            <a:endParaRPr b="0" i="0" u="none" strike="noStrike" cap="none" dirty="0">
              <a:solidFill>
                <a:schemeClr val="dk1"/>
              </a:solidFill>
              <a:latin typeface="Arial"/>
              <a:ea typeface="Arial"/>
              <a:cs typeface="Arial"/>
            </a:endParaRPr>
          </a:p>
        </p:txBody>
      </p:sp>
      <p:sp>
        <p:nvSpPr>
          <p:cNvPr id="27" name="Google Shape;228;g1bc6e687a7d_0_342"/>
          <p:cNvSpPr/>
          <p:nvPr/>
        </p:nvSpPr>
        <p:spPr bwMode="auto">
          <a:xfrm>
            <a:off x="8962400" y="5778250"/>
            <a:ext cx="3139800" cy="528000"/>
          </a:xfrm>
          <a:prstGeom prst="rect">
            <a:avLst/>
          </a:prstGeom>
          <a:noFill/>
          <a:ln>
            <a:noFill/>
          </a:ln>
        </p:spPr>
        <p:txBody>
          <a:bodyPr spcFirstLastPara="1" wrap="square" lIns="91425" tIns="45700" rIns="91425" bIns="45700" anchor="t" anchorCtr="0">
            <a:noAutofit/>
          </a:bodyPr>
          <a:lstStyle/>
          <a:p>
            <a:pPr lvl="0" algn="just">
              <a:defRPr/>
            </a:pPr>
            <a:r>
              <a:rPr lang="ru-RU" dirty="0" err="1">
                <a:solidFill>
                  <a:schemeClr val="dk1"/>
                </a:solidFill>
              </a:rPr>
              <a:t>терроризмге</a:t>
            </a:r>
            <a:r>
              <a:rPr lang="ru-RU" dirty="0">
                <a:solidFill>
                  <a:schemeClr val="dk1"/>
                </a:solidFill>
              </a:rPr>
              <a:t> </a:t>
            </a:r>
            <a:r>
              <a:rPr lang="ru-RU" dirty="0" err="1">
                <a:solidFill>
                  <a:schemeClr val="dk1"/>
                </a:solidFill>
              </a:rPr>
              <a:t>қарсы</a:t>
            </a:r>
            <a:r>
              <a:rPr lang="ru-RU" dirty="0">
                <a:solidFill>
                  <a:schemeClr val="dk1"/>
                </a:solidFill>
              </a:rPr>
              <a:t> </a:t>
            </a:r>
            <a:r>
              <a:rPr lang="ru-RU" dirty="0" err="1">
                <a:solidFill>
                  <a:schemeClr val="dk1"/>
                </a:solidFill>
              </a:rPr>
              <a:t>күрес</a:t>
            </a:r>
            <a:r>
              <a:rPr lang="ru-RU" dirty="0">
                <a:solidFill>
                  <a:schemeClr val="dk1"/>
                </a:solidFill>
              </a:rPr>
              <a:t> </a:t>
            </a:r>
            <a:r>
              <a:rPr lang="ru-RU" dirty="0" err="1">
                <a:solidFill>
                  <a:schemeClr val="dk1"/>
                </a:solidFill>
              </a:rPr>
              <a:t>жөніндегі</a:t>
            </a:r>
            <a:r>
              <a:rPr lang="ru-RU" dirty="0">
                <a:solidFill>
                  <a:schemeClr val="dk1"/>
                </a:solidFill>
              </a:rPr>
              <a:t> </a:t>
            </a:r>
            <a:r>
              <a:rPr lang="ru-RU" dirty="0" err="1">
                <a:solidFill>
                  <a:schemeClr val="dk1"/>
                </a:solidFill>
              </a:rPr>
              <a:t>жедел</a:t>
            </a:r>
            <a:r>
              <a:rPr lang="ru-RU" dirty="0">
                <a:solidFill>
                  <a:schemeClr val="dk1"/>
                </a:solidFill>
              </a:rPr>
              <a:t> </a:t>
            </a:r>
            <a:r>
              <a:rPr lang="ru-RU" dirty="0" err="1">
                <a:solidFill>
                  <a:schemeClr val="dk1"/>
                </a:solidFill>
              </a:rPr>
              <a:t>штабтың</a:t>
            </a:r>
            <a:r>
              <a:rPr lang="ru-RU" dirty="0">
                <a:solidFill>
                  <a:schemeClr val="dk1"/>
                </a:solidFill>
              </a:rPr>
              <a:t> </a:t>
            </a:r>
            <a:r>
              <a:rPr lang="ru-RU" dirty="0" err="1">
                <a:solidFill>
                  <a:schemeClr val="dk1"/>
                </a:solidFill>
              </a:rPr>
              <a:t>келген</a:t>
            </a:r>
            <a:r>
              <a:rPr lang="ru-RU" dirty="0">
                <a:solidFill>
                  <a:schemeClr val="dk1"/>
                </a:solidFill>
              </a:rPr>
              <a:t> </a:t>
            </a:r>
            <a:r>
              <a:rPr lang="ru-RU" dirty="0" err="1">
                <a:solidFill>
                  <a:schemeClr val="dk1"/>
                </a:solidFill>
              </a:rPr>
              <a:t>күштерімен</a:t>
            </a:r>
            <a:r>
              <a:rPr lang="ru-RU" dirty="0">
                <a:solidFill>
                  <a:schemeClr val="dk1"/>
                </a:solidFill>
              </a:rPr>
              <a:t> </a:t>
            </a:r>
            <a:r>
              <a:rPr lang="ru-RU" dirty="0" err="1">
                <a:solidFill>
                  <a:schemeClr val="dk1"/>
                </a:solidFill>
              </a:rPr>
              <a:t>өзара</a:t>
            </a:r>
            <a:r>
              <a:rPr lang="ru-RU" dirty="0">
                <a:solidFill>
                  <a:schemeClr val="dk1"/>
                </a:solidFill>
              </a:rPr>
              <a:t> </a:t>
            </a:r>
            <a:r>
              <a:rPr lang="ru-RU" dirty="0" err="1">
                <a:solidFill>
                  <a:schemeClr val="dk1"/>
                </a:solidFill>
              </a:rPr>
              <a:t>іс-қимыл</a:t>
            </a:r>
            <a:endParaRPr b="0" i="0" u="none" strike="noStrike" cap="none" dirty="0">
              <a:solidFill>
                <a:schemeClr val="dk1"/>
              </a:solidFill>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33;g1bc6e687a7d_0_427"/>
          <p:cNvSpPr/>
          <p:nvPr/>
        </p:nvSpPr>
        <p:spPr bwMode="auto">
          <a:xfrm>
            <a:off x="0" y="1008525"/>
            <a:ext cx="12239700" cy="193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234;g1bc6e687a7d_0_427"/>
          <p:cNvSpPr/>
          <p:nvPr/>
        </p:nvSpPr>
        <p:spPr bwMode="auto">
          <a:xfrm>
            <a:off x="2495100" y="1530500"/>
            <a:ext cx="5778900" cy="5232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235;g1bc6e687a7d_0_427"/>
          <p:cNvSpPr/>
          <p:nvPr/>
        </p:nvSpPr>
        <p:spPr bwMode="auto">
          <a:xfrm>
            <a:off x="2235391" y="1115599"/>
            <a:ext cx="7906800" cy="338700"/>
          </a:xfrm>
          <a:prstGeom prst="rect">
            <a:avLst/>
          </a:prstGeom>
          <a:noFill/>
          <a:ln>
            <a:noFill/>
          </a:ln>
        </p:spPr>
        <p:txBody>
          <a:bodyPr spcFirstLastPara="1" wrap="square" lIns="91425" tIns="45700" rIns="91425" bIns="45700" anchor="t" anchorCtr="0">
            <a:noAutofit/>
          </a:bodyPr>
          <a:lstStyle/>
          <a:p>
            <a:pPr lvl="0" algn="ctr">
              <a:defRPr/>
            </a:pPr>
            <a:r>
              <a:rPr lang="ru-RU" sz="1600" b="1" dirty="0">
                <a:solidFill>
                  <a:schemeClr val="dk1"/>
                </a:solidFill>
              </a:rPr>
              <a:t>ҚЫЗМЕТКЕРЛЕРДІҢ ӘРЕКЕТТЕРІ (ҚЫЗМЕТКЕРЛЕР, </a:t>
            </a:r>
            <a:r>
              <a:rPr lang="ru-RU" sz="1600" b="1" dirty="0" smtClean="0">
                <a:solidFill>
                  <a:schemeClr val="dk1"/>
                </a:solidFill>
              </a:rPr>
              <a:t>МҰҒАЛІМДЕР )</a:t>
            </a:r>
            <a:endParaRPr sz="1600" b="1" i="0" u="none" strike="noStrike" cap="none" dirty="0">
              <a:solidFill>
                <a:schemeClr val="dk1"/>
              </a:solidFill>
              <a:latin typeface="Arial"/>
              <a:ea typeface="Arial"/>
              <a:cs typeface="Arial"/>
            </a:endParaRPr>
          </a:p>
        </p:txBody>
      </p:sp>
      <p:sp>
        <p:nvSpPr>
          <p:cNvPr id="7" name="Google Shape;236;g1bc6e687a7d_0_427"/>
          <p:cNvSpPr/>
          <p:nvPr/>
        </p:nvSpPr>
        <p:spPr bwMode="auto">
          <a:xfrm>
            <a:off x="2495100" y="2184350"/>
            <a:ext cx="5778900" cy="524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8" name="Google Shape;237;g1bc6e687a7d_0_427"/>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ұйымдарының</a:t>
            </a:r>
            <a:r>
              <a:rPr lang="ru-RU" sz="1600" b="1" dirty="0">
                <a:solidFill>
                  <a:srgbClr val="002060"/>
                </a:solidFill>
              </a:rPr>
              <a:t> </a:t>
            </a:r>
            <a:r>
              <a:rPr lang="ru-RU" sz="1600" b="1" dirty="0" err="1" smtClean="0">
                <a:solidFill>
                  <a:srgbClr val="002060"/>
                </a:solidFill>
              </a:rPr>
              <a:t>қызметкерлері</a:t>
            </a:r>
            <a:r>
              <a:rPr lang="ru-RU" sz="1600" b="1" dirty="0" smtClean="0">
                <a:solidFill>
                  <a:srgbClr val="002060"/>
                </a:solidFill>
              </a:rPr>
              <a:t> мен </a:t>
            </a:r>
            <a:r>
              <a:rPr lang="ru-RU" sz="1600" b="1" dirty="0" err="1" smtClean="0">
                <a:solidFill>
                  <a:srgbClr val="002060"/>
                </a:solidFill>
              </a:rPr>
              <a:t>білімалушыларға</a:t>
            </a:r>
            <a:r>
              <a:rPr lang="ru-RU" sz="1600" b="1" dirty="0" smtClean="0">
                <a:solidFill>
                  <a:srgbClr val="002060"/>
                </a:solidFill>
              </a:rPr>
              <a:t>  </a:t>
            </a:r>
            <a:r>
              <a:rPr lang="ru-RU" sz="1600" b="1" dirty="0" err="1">
                <a:solidFill>
                  <a:srgbClr val="002060"/>
                </a:solidFill>
              </a:rPr>
              <a:t>қарулы</a:t>
            </a:r>
            <a:r>
              <a:rPr lang="ru-RU" sz="1600" b="1" dirty="0">
                <a:solidFill>
                  <a:srgbClr val="002060"/>
                </a:solidFill>
              </a:rPr>
              <a:t> </a:t>
            </a:r>
            <a:r>
              <a:rPr lang="ru-RU" sz="1600" b="1" dirty="0" err="1">
                <a:solidFill>
                  <a:srgbClr val="002060"/>
                </a:solidFill>
              </a:rPr>
              <a:t>шабуыл</a:t>
            </a:r>
            <a:r>
              <a:rPr lang="ru-RU" sz="1600" b="1" dirty="0">
                <a:solidFill>
                  <a:srgbClr val="002060"/>
                </a:solidFill>
              </a:rPr>
              <a:t> </a:t>
            </a:r>
            <a:r>
              <a:rPr lang="ru-RU" sz="1600" b="1" dirty="0" err="1">
                <a:solidFill>
                  <a:srgbClr val="002060"/>
                </a:solidFill>
              </a:rPr>
              <a:t>жасалған</a:t>
            </a:r>
            <a:r>
              <a:rPr lang="ru-RU" sz="1600" b="1" dirty="0">
                <a:solidFill>
                  <a:srgbClr val="002060"/>
                </a:solidFill>
              </a:rPr>
              <a:t> </a:t>
            </a:r>
            <a:r>
              <a:rPr lang="ru-RU" sz="1600" b="1" dirty="0" err="1">
                <a:solidFill>
                  <a:srgbClr val="002060"/>
                </a:solidFill>
              </a:rPr>
              <a:t>жағдайда</a:t>
            </a:r>
            <a:r>
              <a:rPr lang="ru-RU" sz="1600" b="1" dirty="0">
                <a:solidFill>
                  <a:srgbClr val="002060"/>
                </a:solidFill>
              </a:rPr>
              <a:t> </a:t>
            </a:r>
            <a:r>
              <a:rPr lang="ru-RU" sz="1600" b="1" dirty="0" err="1">
                <a:solidFill>
                  <a:srgbClr val="002060"/>
                </a:solidFill>
              </a:rPr>
              <a:t>әрекет</a:t>
            </a:r>
            <a:r>
              <a:rPr lang="ru-RU" sz="1600" b="1" dirty="0">
                <a:solidFill>
                  <a:srgbClr val="002060"/>
                </a:solidFill>
              </a:rPr>
              <a:t> </a:t>
            </a:r>
            <a:r>
              <a:rPr lang="ru-RU" sz="1600" b="1" dirty="0" err="1">
                <a:solidFill>
                  <a:srgbClr val="002060"/>
                </a:solidFill>
              </a:rPr>
              <a:t>ету</a:t>
            </a:r>
            <a:r>
              <a:rPr lang="ru-RU" sz="1600" b="1" dirty="0">
                <a:solidFill>
                  <a:srgbClr val="002060"/>
                </a:solidFill>
              </a:rPr>
              <a:t> АЛГОРИТМІ</a:t>
            </a:r>
            <a:endParaRPr sz="1600" b="1" dirty="0">
              <a:solidFill>
                <a:srgbClr val="002060"/>
              </a:solidFill>
            </a:endParaRPr>
          </a:p>
        </p:txBody>
      </p:sp>
      <p:sp>
        <p:nvSpPr>
          <p:cNvPr id="9" name="Google Shape;238;g1bc6e687a7d_0_427"/>
          <p:cNvSpPr/>
          <p:nvPr/>
        </p:nvSpPr>
        <p:spPr bwMode="auto">
          <a:xfrm>
            <a:off x="8364100" y="1530500"/>
            <a:ext cx="3464100" cy="5232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239;g1bc6e687a7d_0_427"/>
          <p:cNvSpPr/>
          <p:nvPr/>
        </p:nvSpPr>
        <p:spPr bwMode="auto">
          <a:xfrm>
            <a:off x="8364100" y="2184950"/>
            <a:ext cx="3464100" cy="5232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cxnSp>
        <p:nvCxnSpPr>
          <p:cNvPr id="11" name="Google Shape;240;g1bc6e687a7d_0_427"/>
          <p:cNvCxnSpPr>
            <a:cxnSpLocks/>
          </p:cNvCxnSpPr>
          <p:nvPr/>
        </p:nvCxnSpPr>
        <p:spPr bwMode="auto">
          <a:xfrm rot="-5400000" flipH="1">
            <a:off x="2352138" y="2003556"/>
            <a:ext cx="549900" cy="2640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12" name="Google Shape;241;g1bc6e687a7d_0_427"/>
          <p:cNvCxnSpPr>
            <a:cxnSpLocks/>
          </p:cNvCxnSpPr>
          <p:nvPr/>
        </p:nvCxnSpPr>
        <p:spPr bwMode="auto">
          <a:xfrm rot="5400000">
            <a:off x="11396162" y="1931114"/>
            <a:ext cx="596700" cy="2928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3" name="Google Shape;242;g1bc6e687a7d_0_427"/>
          <p:cNvSpPr/>
          <p:nvPr/>
        </p:nvSpPr>
        <p:spPr bwMode="auto">
          <a:xfrm>
            <a:off x="894739" y="3079759"/>
            <a:ext cx="10500000" cy="308400"/>
          </a:xfrm>
          <a:prstGeom prst="rect">
            <a:avLst/>
          </a:prstGeom>
          <a:noFill/>
          <a:ln>
            <a:noFill/>
          </a:ln>
        </p:spPr>
        <p:txBody>
          <a:bodyPr spcFirstLastPara="1" wrap="square" lIns="91425" tIns="45700" rIns="91425" bIns="45700" anchor="t" anchorCtr="0">
            <a:noAutofit/>
          </a:bodyPr>
          <a:lstStyle/>
          <a:p>
            <a:pPr lvl="0" algn="ctr">
              <a:defRPr/>
            </a:pPr>
            <a:r>
              <a:rPr lang="ru-RU" sz="1700" b="1" dirty="0" err="1">
                <a:solidFill>
                  <a:srgbClr val="990000"/>
                </a:solidFill>
              </a:rPr>
              <a:t>Ғимараттан</a:t>
            </a:r>
            <a:r>
              <a:rPr lang="ru-RU" sz="1700" b="1" dirty="0">
                <a:solidFill>
                  <a:srgbClr val="990000"/>
                </a:solidFill>
              </a:rPr>
              <a:t> </a:t>
            </a:r>
            <a:r>
              <a:rPr lang="ru-RU" sz="1700" b="1" dirty="0" err="1">
                <a:solidFill>
                  <a:srgbClr val="990000"/>
                </a:solidFill>
              </a:rPr>
              <a:t>шығу</a:t>
            </a:r>
            <a:r>
              <a:rPr lang="ru-RU" sz="1700" b="1" dirty="0">
                <a:solidFill>
                  <a:srgbClr val="990000"/>
                </a:solidFill>
              </a:rPr>
              <a:t> </a:t>
            </a:r>
            <a:r>
              <a:rPr lang="ru-RU" sz="1700" b="1" dirty="0" err="1">
                <a:solidFill>
                  <a:srgbClr val="990000"/>
                </a:solidFill>
              </a:rPr>
              <a:t>мүмкін</a:t>
            </a:r>
            <a:r>
              <a:rPr lang="ru-RU" sz="1700" b="1" dirty="0">
                <a:solidFill>
                  <a:srgbClr val="990000"/>
                </a:solidFill>
              </a:rPr>
              <a:t> </a:t>
            </a:r>
            <a:r>
              <a:rPr lang="ru-RU" sz="1700" b="1" dirty="0" err="1">
                <a:solidFill>
                  <a:srgbClr val="990000"/>
                </a:solidFill>
              </a:rPr>
              <a:t>болмаса</a:t>
            </a:r>
            <a:r>
              <a:rPr lang="ru-RU" sz="1700" b="1" dirty="0">
                <a:solidFill>
                  <a:srgbClr val="990000"/>
                </a:solidFill>
              </a:rPr>
              <a:t>, </a:t>
            </a:r>
            <a:r>
              <a:rPr lang="ru-RU" sz="1700" b="1" dirty="0" err="1">
                <a:solidFill>
                  <a:srgbClr val="990000"/>
                </a:solidFill>
              </a:rPr>
              <a:t>сізге</a:t>
            </a:r>
            <a:r>
              <a:rPr lang="ru-RU" sz="1700" b="1" dirty="0">
                <a:solidFill>
                  <a:srgbClr val="990000"/>
                </a:solidFill>
              </a:rPr>
              <a:t>:</a:t>
            </a:r>
            <a:endParaRPr sz="1700" b="1" dirty="0">
              <a:solidFill>
                <a:srgbClr val="990000"/>
              </a:solidFill>
              <a:latin typeface="Arial"/>
              <a:ea typeface="Arial"/>
              <a:cs typeface="Arial"/>
            </a:endParaRPr>
          </a:p>
        </p:txBody>
      </p:sp>
      <p:sp>
        <p:nvSpPr>
          <p:cNvPr id="14" name="Google Shape;243;g1bc6e687a7d_0_427"/>
          <p:cNvSpPr/>
          <p:nvPr/>
        </p:nvSpPr>
        <p:spPr bwMode="auto">
          <a:xfrm>
            <a:off x="2450125" y="1557725"/>
            <a:ext cx="6053700" cy="5232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жағдайды</a:t>
            </a:r>
            <a:r>
              <a:rPr lang="ru-RU" dirty="0">
                <a:solidFill>
                  <a:schemeClr val="dk1"/>
                </a:solidFill>
              </a:rPr>
              <a:t> </a:t>
            </a:r>
            <a:r>
              <a:rPr lang="ru-RU" dirty="0" err="1">
                <a:solidFill>
                  <a:schemeClr val="dk1"/>
                </a:solidFill>
              </a:rPr>
              <a:t>бағалаңыз</a:t>
            </a:r>
            <a:r>
              <a:rPr lang="ru-RU" dirty="0">
                <a:solidFill>
                  <a:schemeClr val="dk1"/>
                </a:solidFill>
              </a:rPr>
              <a:t>, </a:t>
            </a:r>
            <a:r>
              <a:rPr lang="ru-RU" dirty="0" err="1">
                <a:solidFill>
                  <a:schemeClr val="dk1"/>
                </a:solidFill>
              </a:rPr>
              <a:t>сіз</a:t>
            </a:r>
            <a:r>
              <a:rPr lang="ru-RU" dirty="0">
                <a:solidFill>
                  <a:schemeClr val="dk1"/>
                </a:solidFill>
              </a:rPr>
              <a:t> </a:t>
            </a:r>
            <a:r>
              <a:rPr lang="ru-RU" dirty="0" err="1">
                <a:solidFill>
                  <a:schemeClr val="dk1"/>
                </a:solidFill>
              </a:rPr>
              <a:t>және</a:t>
            </a:r>
            <a:r>
              <a:rPr lang="ru-RU" dirty="0">
                <a:solidFill>
                  <a:schemeClr val="dk1"/>
                </a:solidFill>
              </a:rPr>
              <a:t> </a:t>
            </a:r>
            <a:r>
              <a:rPr lang="ru-RU" dirty="0" err="1" smtClean="0">
                <a:solidFill>
                  <a:schemeClr val="dk1"/>
                </a:solidFill>
              </a:rPr>
              <a:t>білімалушыларға</a:t>
            </a:r>
            <a:r>
              <a:rPr lang="ru-RU" dirty="0" smtClean="0">
                <a:solidFill>
                  <a:schemeClr val="dk1"/>
                </a:solidFill>
              </a:rPr>
              <a:t>  </a:t>
            </a:r>
            <a:r>
              <a:rPr lang="ru-RU" dirty="0" err="1">
                <a:solidFill>
                  <a:schemeClr val="dk1"/>
                </a:solidFill>
              </a:rPr>
              <a:t>ғимараттан</a:t>
            </a:r>
            <a:r>
              <a:rPr lang="ru-RU" dirty="0">
                <a:solidFill>
                  <a:schemeClr val="dk1"/>
                </a:solidFill>
              </a:rPr>
              <a:t> </a:t>
            </a:r>
            <a:r>
              <a:rPr lang="ru-RU" dirty="0" err="1">
                <a:solidFill>
                  <a:schemeClr val="dk1"/>
                </a:solidFill>
              </a:rPr>
              <a:t>қалай</a:t>
            </a:r>
            <a:r>
              <a:rPr lang="ru-RU" dirty="0">
                <a:solidFill>
                  <a:schemeClr val="dk1"/>
                </a:solidFill>
              </a:rPr>
              <a:t> </a:t>
            </a:r>
            <a:r>
              <a:rPr lang="ru-RU" dirty="0" err="1">
                <a:solidFill>
                  <a:schemeClr val="dk1"/>
                </a:solidFill>
              </a:rPr>
              <a:t>шығатыны</a:t>
            </a:r>
            <a:r>
              <a:rPr lang="ru-RU" dirty="0">
                <a:solidFill>
                  <a:schemeClr val="dk1"/>
                </a:solidFill>
              </a:rPr>
              <a:t> </a:t>
            </a:r>
            <a:r>
              <a:rPr lang="ru-RU" dirty="0" err="1">
                <a:solidFill>
                  <a:schemeClr val="dk1"/>
                </a:solidFill>
              </a:rPr>
              <a:t>туралы</a:t>
            </a:r>
            <a:r>
              <a:rPr lang="ru-RU" dirty="0">
                <a:solidFill>
                  <a:schemeClr val="dk1"/>
                </a:solidFill>
              </a:rPr>
              <a:t> </a:t>
            </a:r>
            <a:r>
              <a:rPr lang="ru-RU" dirty="0" err="1">
                <a:solidFill>
                  <a:schemeClr val="dk1"/>
                </a:solidFill>
              </a:rPr>
              <a:t>нақты</a:t>
            </a:r>
            <a:r>
              <a:rPr lang="ru-RU" dirty="0">
                <a:solidFill>
                  <a:schemeClr val="dk1"/>
                </a:solidFill>
              </a:rPr>
              <a:t> </a:t>
            </a:r>
            <a:r>
              <a:rPr lang="ru-RU" dirty="0" err="1">
                <a:solidFill>
                  <a:schemeClr val="dk1"/>
                </a:solidFill>
              </a:rPr>
              <a:t>жоспар</a:t>
            </a:r>
            <a:r>
              <a:rPr lang="ru-RU" dirty="0">
                <a:solidFill>
                  <a:schemeClr val="dk1"/>
                </a:solidFill>
              </a:rPr>
              <a:t> </a:t>
            </a:r>
            <a:r>
              <a:rPr lang="ru-RU" dirty="0" err="1">
                <a:solidFill>
                  <a:schemeClr val="dk1"/>
                </a:solidFill>
              </a:rPr>
              <a:t>жасаңыз</a:t>
            </a:r>
            <a:endParaRPr b="0" i="0" u="none" strike="noStrike" cap="none" dirty="0">
              <a:solidFill>
                <a:schemeClr val="dk1"/>
              </a:solidFill>
              <a:latin typeface="Arial"/>
              <a:ea typeface="Arial"/>
              <a:cs typeface="Arial"/>
            </a:endParaRPr>
          </a:p>
        </p:txBody>
      </p:sp>
      <p:sp>
        <p:nvSpPr>
          <p:cNvPr id="15" name="Google Shape;244;g1bc6e687a7d_0_427"/>
          <p:cNvSpPr/>
          <p:nvPr/>
        </p:nvSpPr>
        <p:spPr bwMode="auto">
          <a:xfrm>
            <a:off x="2649375" y="2205875"/>
            <a:ext cx="5624700" cy="523200"/>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мүмкін</a:t>
            </a:r>
            <a:r>
              <a:rPr lang="ru-RU" dirty="0">
                <a:solidFill>
                  <a:schemeClr val="dk1"/>
                </a:solidFill>
              </a:rPr>
              <a:t> </a:t>
            </a:r>
            <a:r>
              <a:rPr lang="ru-RU" dirty="0" err="1">
                <a:solidFill>
                  <a:schemeClr val="dk1"/>
                </a:solidFill>
              </a:rPr>
              <a:t>болса</a:t>
            </a:r>
            <a:r>
              <a:rPr lang="ru-RU" dirty="0">
                <a:solidFill>
                  <a:schemeClr val="dk1"/>
                </a:solidFill>
              </a:rPr>
              <a:t>, </a:t>
            </a:r>
            <a:r>
              <a:rPr lang="ru-RU" dirty="0" err="1">
                <a:solidFill>
                  <a:schemeClr val="dk1"/>
                </a:solidFill>
              </a:rPr>
              <a:t>оқитын</a:t>
            </a:r>
            <a:r>
              <a:rPr lang="ru-RU" dirty="0">
                <a:solidFill>
                  <a:schemeClr val="dk1"/>
                </a:solidFill>
              </a:rPr>
              <a:t> </a:t>
            </a:r>
            <a:r>
              <a:rPr lang="ru-RU" dirty="0" err="1">
                <a:solidFill>
                  <a:schemeClr val="dk1"/>
                </a:solidFill>
              </a:rPr>
              <a:t>оқушылармен</a:t>
            </a:r>
            <a:r>
              <a:rPr lang="ru-RU" dirty="0">
                <a:solidFill>
                  <a:schemeClr val="dk1"/>
                </a:solidFill>
              </a:rPr>
              <a:t> </a:t>
            </a:r>
            <a:r>
              <a:rPr lang="ru-RU" dirty="0" err="1">
                <a:solidFill>
                  <a:schemeClr val="dk1"/>
                </a:solidFill>
              </a:rPr>
              <a:t>бірге</a:t>
            </a:r>
            <a:r>
              <a:rPr lang="ru-RU" dirty="0">
                <a:solidFill>
                  <a:schemeClr val="dk1"/>
                </a:solidFill>
              </a:rPr>
              <a:t> </a:t>
            </a:r>
            <a:r>
              <a:rPr lang="ru-RU" dirty="0" err="1">
                <a:solidFill>
                  <a:schemeClr val="dk1"/>
                </a:solidFill>
              </a:rPr>
              <a:t>қауіпсіз</a:t>
            </a:r>
            <a:r>
              <a:rPr lang="ru-RU" dirty="0">
                <a:solidFill>
                  <a:schemeClr val="dk1"/>
                </a:solidFill>
              </a:rPr>
              <a:t> </a:t>
            </a:r>
            <a:r>
              <a:rPr lang="ru-RU" dirty="0" err="1">
                <a:solidFill>
                  <a:schemeClr val="dk1"/>
                </a:solidFill>
              </a:rPr>
              <a:t>эвакуациялаңыз</a:t>
            </a:r>
            <a:r>
              <a:rPr lang="ru-RU" dirty="0">
                <a:solidFill>
                  <a:schemeClr val="dk1"/>
                </a:solidFill>
              </a:rPr>
              <a:t>, </a:t>
            </a:r>
            <a:r>
              <a:rPr lang="ru-RU" dirty="0" err="1">
                <a:solidFill>
                  <a:schemeClr val="dk1"/>
                </a:solidFill>
              </a:rPr>
              <a:t>ғимараттан</a:t>
            </a:r>
            <a:r>
              <a:rPr lang="ru-RU" dirty="0">
                <a:solidFill>
                  <a:schemeClr val="dk1"/>
                </a:solidFill>
              </a:rPr>
              <a:t> </a:t>
            </a:r>
            <a:r>
              <a:rPr lang="ru-RU" dirty="0" err="1">
                <a:solidFill>
                  <a:schemeClr val="dk1"/>
                </a:solidFill>
              </a:rPr>
              <a:t>шығып</a:t>
            </a:r>
            <a:r>
              <a:rPr lang="ru-RU" dirty="0">
                <a:solidFill>
                  <a:schemeClr val="dk1"/>
                </a:solidFill>
              </a:rPr>
              <a:t> </a:t>
            </a:r>
            <a:r>
              <a:rPr lang="ru-RU" dirty="0" err="1">
                <a:solidFill>
                  <a:schemeClr val="dk1"/>
                </a:solidFill>
              </a:rPr>
              <a:t>кетіңіз</a:t>
            </a:r>
            <a:endParaRPr b="0" i="0" u="none" strike="noStrike" cap="none" dirty="0">
              <a:solidFill>
                <a:schemeClr val="dk1"/>
              </a:solidFill>
              <a:latin typeface="Arial"/>
              <a:ea typeface="Arial"/>
              <a:cs typeface="Arial"/>
            </a:endParaRPr>
          </a:p>
        </p:txBody>
      </p:sp>
      <p:sp>
        <p:nvSpPr>
          <p:cNvPr id="16" name="Google Shape;245;g1bc6e687a7d_0_427"/>
          <p:cNvSpPr/>
          <p:nvPr/>
        </p:nvSpPr>
        <p:spPr bwMode="auto">
          <a:xfrm>
            <a:off x="8503820" y="1514068"/>
            <a:ext cx="3060300" cy="416364"/>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kk-KZ" dirty="0" smtClean="0">
                <a:solidFill>
                  <a:schemeClr val="dk1"/>
                </a:solidFill>
              </a:rPr>
              <a:t>Жеке заттар мен сөмкіліріңізді тастап кетіңіз</a:t>
            </a:r>
            <a:endParaRPr b="0" i="0" u="none" strike="noStrike" cap="none" dirty="0">
              <a:solidFill>
                <a:schemeClr val="dk1"/>
              </a:solidFill>
              <a:latin typeface="Arial"/>
              <a:ea typeface="Arial"/>
              <a:cs typeface="Arial"/>
            </a:endParaRPr>
          </a:p>
        </p:txBody>
      </p:sp>
      <p:sp>
        <p:nvSpPr>
          <p:cNvPr id="17" name="Google Shape;246;g1bc6e687a7d_0_427"/>
          <p:cNvSpPr/>
          <p:nvPr/>
        </p:nvSpPr>
        <p:spPr bwMode="auto">
          <a:xfrm>
            <a:off x="8474150" y="2197192"/>
            <a:ext cx="3354000" cy="256199"/>
          </a:xfrm>
          <a:prstGeom prst="rect">
            <a:avLst/>
          </a:prstGeom>
          <a:noFill/>
          <a:ln>
            <a:noFill/>
          </a:ln>
        </p:spPr>
        <p:txBody>
          <a:bodyPr spcFirstLastPara="1" wrap="square" lIns="91425" tIns="45700" rIns="91425" bIns="45700" anchor="t" anchorCtr="0">
            <a:noAutofit/>
          </a:bodyPr>
          <a:lstStyle/>
          <a:p>
            <a:pPr lvl="0" algn="ctr">
              <a:defRPr/>
            </a:pPr>
            <a:r>
              <a:rPr lang="ru-RU" dirty="0" err="1">
                <a:solidFill>
                  <a:schemeClr val="dk1"/>
                </a:solidFill>
              </a:rPr>
              <a:t>қолдарыңызды</a:t>
            </a:r>
            <a:r>
              <a:rPr lang="ru-RU" dirty="0">
                <a:solidFill>
                  <a:schemeClr val="dk1"/>
                </a:solidFill>
              </a:rPr>
              <a:t> </a:t>
            </a:r>
            <a:r>
              <a:rPr lang="ru-RU" dirty="0" err="1">
                <a:solidFill>
                  <a:schemeClr val="dk1"/>
                </a:solidFill>
              </a:rPr>
              <a:t>жасырмаңыз</a:t>
            </a:r>
            <a:r>
              <a:rPr lang="ru-RU" dirty="0">
                <a:solidFill>
                  <a:schemeClr val="dk1"/>
                </a:solidFill>
              </a:rPr>
              <a:t>, </a:t>
            </a:r>
            <a:r>
              <a:rPr lang="ru-RU" dirty="0" err="1">
                <a:solidFill>
                  <a:schemeClr val="dk1"/>
                </a:solidFill>
              </a:rPr>
              <a:t>көзге</a:t>
            </a:r>
            <a:r>
              <a:rPr lang="ru-RU" dirty="0">
                <a:solidFill>
                  <a:schemeClr val="dk1"/>
                </a:solidFill>
              </a:rPr>
              <a:t> </a:t>
            </a:r>
            <a:r>
              <a:rPr lang="ru-RU" dirty="0" err="1">
                <a:solidFill>
                  <a:schemeClr val="dk1"/>
                </a:solidFill>
              </a:rPr>
              <a:t>көрінетін</a:t>
            </a:r>
            <a:r>
              <a:rPr lang="ru-RU" dirty="0">
                <a:solidFill>
                  <a:schemeClr val="dk1"/>
                </a:solidFill>
              </a:rPr>
              <a:t> </a:t>
            </a:r>
            <a:r>
              <a:rPr lang="ru-RU" dirty="0" err="1">
                <a:solidFill>
                  <a:schemeClr val="dk1"/>
                </a:solidFill>
              </a:rPr>
              <a:t>жерде</a:t>
            </a:r>
            <a:r>
              <a:rPr lang="ru-RU" dirty="0">
                <a:solidFill>
                  <a:schemeClr val="dk1"/>
                </a:solidFill>
              </a:rPr>
              <a:t> </a:t>
            </a:r>
            <a:r>
              <a:rPr lang="ru-RU" dirty="0" err="1">
                <a:solidFill>
                  <a:schemeClr val="dk1"/>
                </a:solidFill>
              </a:rPr>
              <a:t>ұстаңыз</a:t>
            </a:r>
            <a:endParaRPr b="0" i="0" u="none" strike="noStrike" cap="none" dirty="0">
              <a:solidFill>
                <a:schemeClr val="dk1"/>
              </a:solidFill>
              <a:latin typeface="Arial"/>
              <a:ea typeface="Arial"/>
              <a:cs typeface="Arial"/>
            </a:endParaRPr>
          </a:p>
        </p:txBody>
      </p:sp>
      <p:sp>
        <p:nvSpPr>
          <p:cNvPr id="18" name="Google Shape;247;g1bc6e687a7d_0_427"/>
          <p:cNvSpPr/>
          <p:nvPr/>
        </p:nvSpPr>
        <p:spPr bwMode="auto">
          <a:xfrm>
            <a:off x="1300875" y="3470675"/>
            <a:ext cx="3741000" cy="1013100"/>
          </a:xfrm>
          <a:prstGeom prst="rect">
            <a:avLst/>
          </a:prstGeom>
          <a:noFill/>
          <a:ln>
            <a:noFill/>
          </a:ln>
        </p:spPr>
        <p:txBody>
          <a:bodyPr spcFirstLastPara="1" wrap="square" lIns="91425" tIns="45700" rIns="91425" bIns="45700" anchor="t" anchorCtr="0">
            <a:noAutofit/>
          </a:bodyPr>
          <a:lstStyle/>
          <a:p>
            <a:pPr lvl="0">
              <a:defRPr/>
            </a:pPr>
            <a:r>
              <a:rPr lang="ru-RU" sz="1300" b="1" dirty="0" err="1" smtClean="0">
                <a:solidFill>
                  <a:schemeClr val="dk1"/>
                </a:solidFill>
              </a:rPr>
              <a:t>Кабинеттен</a:t>
            </a:r>
            <a:r>
              <a:rPr lang="ru-RU" sz="1300" b="1" dirty="0" smtClean="0">
                <a:solidFill>
                  <a:schemeClr val="dk1"/>
                </a:solidFill>
              </a:rPr>
              <a:t> </a:t>
            </a:r>
            <a:r>
              <a:rPr lang="ru-RU" sz="1300" b="1" dirty="0" err="1" smtClean="0">
                <a:solidFill>
                  <a:schemeClr val="dk1"/>
                </a:solidFill>
              </a:rPr>
              <a:t>жылдам</a:t>
            </a:r>
            <a:r>
              <a:rPr lang="ru-RU" sz="1300" b="1" dirty="0" smtClean="0">
                <a:solidFill>
                  <a:schemeClr val="dk1"/>
                </a:solidFill>
              </a:rPr>
              <a:t> </a:t>
            </a:r>
            <a:r>
              <a:rPr lang="ru-RU" sz="1300" b="1" dirty="0" err="1">
                <a:solidFill>
                  <a:schemeClr val="dk1"/>
                </a:solidFill>
              </a:rPr>
              <a:t>қарап</a:t>
            </a:r>
            <a:r>
              <a:rPr lang="ru-RU" sz="1300" b="1" dirty="0">
                <a:solidFill>
                  <a:schemeClr val="dk1"/>
                </a:solidFill>
              </a:rPr>
              <a:t>, </a:t>
            </a:r>
            <a:r>
              <a:rPr lang="ru-RU" sz="1300" b="1" dirty="0" err="1">
                <a:solidFill>
                  <a:schemeClr val="dk1"/>
                </a:solidFill>
              </a:rPr>
              <a:t>дәліздегі</a:t>
            </a:r>
            <a:r>
              <a:rPr lang="ru-RU" sz="1300" b="1" dirty="0">
                <a:solidFill>
                  <a:schemeClr val="dk1"/>
                </a:solidFill>
              </a:rPr>
              <a:t> </a:t>
            </a:r>
            <a:r>
              <a:rPr lang="ru-RU" sz="1300" b="1" dirty="0" err="1">
                <a:solidFill>
                  <a:schemeClr val="dk1"/>
                </a:solidFill>
              </a:rPr>
              <a:t>барлық</a:t>
            </a:r>
            <a:r>
              <a:rPr lang="ru-RU" sz="1300" b="1" dirty="0">
                <a:solidFill>
                  <a:schemeClr val="dk1"/>
                </a:solidFill>
              </a:rPr>
              <a:t> </a:t>
            </a:r>
            <a:r>
              <a:rPr lang="ru-RU" sz="1300" b="1" dirty="0" smtClean="0">
                <a:solidFill>
                  <a:schemeClr val="dk1"/>
                </a:solidFill>
              </a:rPr>
              <a:t> </a:t>
            </a:r>
            <a:r>
              <a:rPr lang="ru-RU" sz="1300" b="1" dirty="0" err="1">
                <a:solidFill>
                  <a:schemeClr val="dk1"/>
                </a:solidFill>
              </a:rPr>
              <a:t>оқушыларды</a:t>
            </a:r>
            <a:r>
              <a:rPr lang="ru-RU" sz="1300" b="1" dirty="0">
                <a:solidFill>
                  <a:schemeClr val="dk1"/>
                </a:solidFill>
              </a:rPr>
              <a:t> </a:t>
            </a:r>
            <a:r>
              <a:rPr lang="ru-RU" sz="1300" b="1" dirty="0" err="1">
                <a:solidFill>
                  <a:schemeClr val="dk1"/>
                </a:solidFill>
              </a:rPr>
              <a:t>немесе</a:t>
            </a:r>
            <a:r>
              <a:rPr lang="ru-RU" sz="1300" b="1" dirty="0">
                <a:solidFill>
                  <a:schemeClr val="dk1"/>
                </a:solidFill>
              </a:rPr>
              <a:t> </a:t>
            </a:r>
            <a:r>
              <a:rPr lang="ru-RU" sz="1300" b="1" dirty="0" err="1">
                <a:solidFill>
                  <a:schemeClr val="dk1"/>
                </a:solidFill>
              </a:rPr>
              <a:t>қызметкерлерді</a:t>
            </a:r>
            <a:r>
              <a:rPr lang="ru-RU" sz="1300" b="1" dirty="0">
                <a:solidFill>
                  <a:schemeClr val="dk1"/>
                </a:solidFill>
              </a:rPr>
              <a:t> </a:t>
            </a:r>
            <a:r>
              <a:rPr lang="ru-RU" sz="1300" b="1" dirty="0" err="1">
                <a:solidFill>
                  <a:schemeClr val="dk1"/>
                </a:solidFill>
              </a:rPr>
              <a:t>өз</a:t>
            </a:r>
            <a:r>
              <a:rPr lang="ru-RU" sz="1300" b="1" dirty="0">
                <a:solidFill>
                  <a:schemeClr val="dk1"/>
                </a:solidFill>
              </a:rPr>
              <a:t> </a:t>
            </a:r>
            <a:r>
              <a:rPr lang="ru-RU" sz="1300" b="1" dirty="0" err="1" smtClean="0">
                <a:solidFill>
                  <a:schemeClr val="dk1"/>
                </a:solidFill>
              </a:rPr>
              <a:t>кабинетіңізге</a:t>
            </a:r>
            <a:r>
              <a:rPr lang="ru-RU" sz="1300" b="1" dirty="0" smtClean="0">
                <a:solidFill>
                  <a:schemeClr val="dk1"/>
                </a:solidFill>
              </a:rPr>
              <a:t> </a:t>
            </a:r>
            <a:r>
              <a:rPr lang="ru-RU" sz="1300" b="1" dirty="0" err="1" smtClean="0">
                <a:solidFill>
                  <a:schemeClr val="dk1"/>
                </a:solidFill>
              </a:rPr>
              <a:t>топтастырып</a:t>
            </a:r>
            <a:r>
              <a:rPr lang="ru-RU" sz="1300" b="1" dirty="0">
                <a:solidFill>
                  <a:schemeClr val="dk1"/>
                </a:solidFill>
              </a:rPr>
              <a:t>, </a:t>
            </a:r>
            <a:r>
              <a:rPr lang="ru-RU" sz="1300" b="1" dirty="0" err="1">
                <a:solidFill>
                  <a:schemeClr val="dk1"/>
                </a:solidFill>
              </a:rPr>
              <a:t>бағыттаңыз</a:t>
            </a:r>
            <a:endParaRPr sz="1300" b="1" i="0" u="none" strike="noStrike" cap="none" dirty="0">
              <a:solidFill>
                <a:schemeClr val="dk1"/>
              </a:solidFill>
            </a:endParaRPr>
          </a:p>
        </p:txBody>
      </p:sp>
      <p:sp>
        <p:nvSpPr>
          <p:cNvPr id="19" name="Google Shape;248;g1bc6e687a7d_0_427"/>
          <p:cNvSpPr/>
          <p:nvPr/>
        </p:nvSpPr>
        <p:spPr bwMode="auto">
          <a:xfrm>
            <a:off x="1373253" y="4545400"/>
            <a:ext cx="3815100" cy="523200"/>
          </a:xfrm>
          <a:prstGeom prst="rect">
            <a:avLst/>
          </a:prstGeom>
          <a:noFill/>
          <a:ln>
            <a:noFill/>
          </a:ln>
        </p:spPr>
        <p:txBody>
          <a:bodyPr spcFirstLastPara="1" wrap="square" lIns="91425" tIns="45700" rIns="91425" bIns="45700" anchor="t" anchorCtr="0">
            <a:noAutofit/>
          </a:bodyPr>
          <a:lstStyle/>
          <a:p>
            <a:pPr lvl="0">
              <a:defRPr/>
            </a:pPr>
            <a:r>
              <a:rPr lang="ru-RU" sz="1300" dirty="0" err="1" smtClean="0">
                <a:solidFill>
                  <a:schemeClr val="dk1"/>
                </a:solidFill>
              </a:rPr>
              <a:t>Кабинетке</a:t>
            </a:r>
            <a:r>
              <a:rPr lang="ru-RU" sz="1300" dirty="0" smtClean="0">
                <a:solidFill>
                  <a:schemeClr val="dk1"/>
                </a:solidFill>
              </a:rPr>
              <a:t> </a:t>
            </a:r>
            <a:r>
              <a:rPr lang="ru-RU" sz="1300" dirty="0" err="1" smtClean="0">
                <a:solidFill>
                  <a:schemeClr val="dk1"/>
                </a:solidFill>
              </a:rPr>
              <a:t>сізге</a:t>
            </a:r>
            <a:r>
              <a:rPr lang="ru-RU" sz="1300" dirty="0" smtClean="0">
                <a:solidFill>
                  <a:schemeClr val="dk1"/>
                </a:solidFill>
              </a:rPr>
              <a:t> </a:t>
            </a:r>
            <a:r>
              <a:rPr lang="ru-RU" sz="1300" dirty="0" err="1">
                <a:solidFill>
                  <a:schemeClr val="dk1"/>
                </a:solidFill>
              </a:rPr>
              <a:t>таныс</a:t>
            </a:r>
            <a:r>
              <a:rPr lang="ru-RU" sz="1300" dirty="0">
                <a:solidFill>
                  <a:schemeClr val="dk1"/>
                </a:solidFill>
              </a:rPr>
              <a:t> </a:t>
            </a:r>
            <a:r>
              <a:rPr lang="ru-RU" sz="1300" dirty="0" err="1">
                <a:solidFill>
                  <a:schemeClr val="dk1"/>
                </a:solidFill>
              </a:rPr>
              <a:t>емес</a:t>
            </a:r>
            <a:r>
              <a:rPr lang="ru-RU" sz="1300" dirty="0">
                <a:solidFill>
                  <a:schemeClr val="dk1"/>
                </a:solidFill>
              </a:rPr>
              <a:t> </a:t>
            </a:r>
            <a:r>
              <a:rPr lang="ru-RU" sz="1300" dirty="0" err="1">
                <a:solidFill>
                  <a:schemeClr val="dk1"/>
                </a:solidFill>
              </a:rPr>
              <a:t>немесе</a:t>
            </a:r>
            <a:r>
              <a:rPr lang="ru-RU" sz="1300" dirty="0">
                <a:solidFill>
                  <a:schemeClr val="dk1"/>
                </a:solidFill>
              </a:rPr>
              <a:t> </a:t>
            </a:r>
            <a:r>
              <a:rPr lang="ru-RU" sz="1300" dirty="0" err="1">
                <a:solidFill>
                  <a:schemeClr val="dk1"/>
                </a:solidFill>
              </a:rPr>
              <a:t>келуге</a:t>
            </a:r>
            <a:r>
              <a:rPr lang="ru-RU" sz="1300" dirty="0">
                <a:solidFill>
                  <a:schemeClr val="dk1"/>
                </a:solidFill>
              </a:rPr>
              <a:t> </a:t>
            </a:r>
            <a:r>
              <a:rPr lang="ru-RU" sz="1300" dirty="0" err="1">
                <a:solidFill>
                  <a:schemeClr val="dk1"/>
                </a:solidFill>
              </a:rPr>
              <a:t>рұқсаты</a:t>
            </a:r>
            <a:r>
              <a:rPr lang="ru-RU" sz="1300" dirty="0">
                <a:solidFill>
                  <a:schemeClr val="dk1"/>
                </a:solidFill>
              </a:rPr>
              <a:t> </a:t>
            </a:r>
            <a:r>
              <a:rPr lang="ru-RU" sz="1300" dirty="0" err="1">
                <a:solidFill>
                  <a:schemeClr val="dk1"/>
                </a:solidFill>
              </a:rPr>
              <a:t>жоқ</a:t>
            </a:r>
            <a:r>
              <a:rPr lang="ru-RU" sz="1300" dirty="0">
                <a:solidFill>
                  <a:schemeClr val="dk1"/>
                </a:solidFill>
              </a:rPr>
              <a:t> </a:t>
            </a:r>
            <a:r>
              <a:rPr lang="ru-RU" sz="1300" dirty="0" err="1" smtClean="0">
                <a:solidFill>
                  <a:schemeClr val="dk1"/>
                </a:solidFill>
              </a:rPr>
              <a:t>адамдарды</a:t>
            </a:r>
            <a:r>
              <a:rPr lang="ru-RU" sz="1300" dirty="0" smtClean="0">
                <a:solidFill>
                  <a:schemeClr val="dk1"/>
                </a:solidFill>
              </a:rPr>
              <a:t> </a:t>
            </a:r>
            <a:r>
              <a:rPr lang="ru-RU" sz="1300" dirty="0" err="1" smtClean="0">
                <a:solidFill>
                  <a:schemeClr val="dk1"/>
                </a:solidFill>
              </a:rPr>
              <a:t>кіргізбеңіз</a:t>
            </a:r>
            <a:endParaRPr sz="1300" b="0" i="0" u="none" strike="noStrike" cap="none" dirty="0">
              <a:solidFill>
                <a:schemeClr val="dk1"/>
              </a:solidFill>
              <a:latin typeface="Arial"/>
              <a:ea typeface="Arial"/>
              <a:cs typeface="Arial"/>
            </a:endParaRPr>
          </a:p>
        </p:txBody>
      </p:sp>
      <p:sp>
        <p:nvSpPr>
          <p:cNvPr id="20" name="Google Shape;249;g1bc6e687a7d_0_427"/>
          <p:cNvSpPr/>
          <p:nvPr/>
        </p:nvSpPr>
        <p:spPr bwMode="auto">
          <a:xfrm>
            <a:off x="1300875" y="5239111"/>
            <a:ext cx="3815100" cy="338700"/>
          </a:xfrm>
          <a:prstGeom prst="rect">
            <a:avLst/>
          </a:prstGeom>
          <a:noFill/>
          <a:ln>
            <a:noFill/>
          </a:ln>
        </p:spPr>
        <p:txBody>
          <a:bodyPr spcFirstLastPara="1" wrap="square" lIns="91425" tIns="45700" rIns="91425" bIns="45700" anchor="t" anchorCtr="0">
            <a:noAutofit/>
          </a:bodyPr>
          <a:lstStyle/>
          <a:p>
            <a:pPr lvl="0">
              <a:defRPr/>
            </a:pPr>
            <a:r>
              <a:rPr lang="ru-RU" sz="1300" b="1" dirty="0" err="1">
                <a:solidFill>
                  <a:schemeClr val="dk1"/>
                </a:solidFill>
              </a:rPr>
              <a:t>есікті</a:t>
            </a:r>
            <a:r>
              <a:rPr lang="ru-RU" sz="1300" b="1" dirty="0">
                <a:solidFill>
                  <a:schemeClr val="dk1"/>
                </a:solidFill>
              </a:rPr>
              <a:t> </a:t>
            </a:r>
            <a:r>
              <a:rPr lang="ru-RU" sz="1300" b="1" dirty="0" err="1">
                <a:solidFill>
                  <a:schemeClr val="dk1"/>
                </a:solidFill>
              </a:rPr>
              <a:t>мықтап</a:t>
            </a:r>
            <a:r>
              <a:rPr lang="ru-RU" sz="1300" b="1" dirty="0">
                <a:solidFill>
                  <a:schemeClr val="dk1"/>
                </a:solidFill>
              </a:rPr>
              <a:t> </a:t>
            </a:r>
            <a:r>
              <a:rPr lang="ru-RU" sz="1300" b="1" dirty="0" err="1">
                <a:solidFill>
                  <a:schemeClr val="dk1"/>
                </a:solidFill>
              </a:rPr>
              <a:t>жабыңыз</a:t>
            </a:r>
            <a:r>
              <a:rPr lang="ru-RU" sz="1300" b="1" dirty="0" smtClean="0">
                <a:solidFill>
                  <a:schemeClr val="dk1"/>
                </a:solidFill>
              </a:rPr>
              <a:t>, </a:t>
            </a:r>
            <a:r>
              <a:rPr lang="ru-RU" sz="1300" b="1" dirty="0" err="1">
                <a:solidFill>
                  <a:schemeClr val="dk1"/>
                </a:solidFill>
              </a:rPr>
              <a:t>кілтпен</a:t>
            </a:r>
            <a:endParaRPr sz="1300" b="1" i="0" u="none" strike="noStrike" cap="none" dirty="0">
              <a:solidFill>
                <a:schemeClr val="dk1"/>
              </a:solidFill>
            </a:endParaRPr>
          </a:p>
        </p:txBody>
      </p:sp>
      <p:sp>
        <p:nvSpPr>
          <p:cNvPr id="21" name="Google Shape;250;g1bc6e687a7d_0_427"/>
          <p:cNvSpPr/>
          <p:nvPr/>
        </p:nvSpPr>
        <p:spPr bwMode="auto">
          <a:xfrm>
            <a:off x="1373250" y="5587475"/>
            <a:ext cx="4001700" cy="308400"/>
          </a:xfrm>
          <a:prstGeom prst="rect">
            <a:avLst/>
          </a:prstGeom>
          <a:noFill/>
          <a:ln>
            <a:noFill/>
          </a:ln>
        </p:spPr>
        <p:txBody>
          <a:bodyPr spcFirstLastPara="1" wrap="square" lIns="91425" tIns="45700" rIns="91425" bIns="45700" anchor="t" anchorCtr="0">
            <a:noAutofit/>
          </a:bodyPr>
          <a:lstStyle/>
          <a:p>
            <a:pPr lvl="0">
              <a:defRPr/>
            </a:pPr>
            <a:r>
              <a:rPr lang="ru-RU" sz="1300" dirty="0" err="1">
                <a:solidFill>
                  <a:schemeClr val="dk1"/>
                </a:solidFill>
              </a:rPr>
              <a:t>терезелерді</a:t>
            </a:r>
            <a:r>
              <a:rPr lang="ru-RU" sz="1300" dirty="0">
                <a:solidFill>
                  <a:schemeClr val="dk1"/>
                </a:solidFill>
              </a:rPr>
              <a:t> </a:t>
            </a:r>
            <a:r>
              <a:rPr lang="ru-RU" sz="1300" dirty="0" err="1">
                <a:solidFill>
                  <a:schemeClr val="dk1"/>
                </a:solidFill>
              </a:rPr>
              <a:t>жабыңыз</a:t>
            </a:r>
            <a:r>
              <a:rPr lang="ru-RU" sz="1300" dirty="0">
                <a:solidFill>
                  <a:schemeClr val="dk1"/>
                </a:solidFill>
              </a:rPr>
              <a:t>, </a:t>
            </a:r>
            <a:r>
              <a:rPr lang="ru-RU" sz="1300" dirty="0" err="1">
                <a:solidFill>
                  <a:schemeClr val="dk1"/>
                </a:solidFill>
              </a:rPr>
              <a:t>барлық</a:t>
            </a:r>
            <a:r>
              <a:rPr lang="ru-RU" sz="1300" dirty="0">
                <a:solidFill>
                  <a:schemeClr val="dk1"/>
                </a:solidFill>
              </a:rPr>
              <a:t> </a:t>
            </a:r>
            <a:r>
              <a:rPr lang="ru-RU" sz="1300" dirty="0" err="1">
                <a:solidFill>
                  <a:schemeClr val="dk1"/>
                </a:solidFill>
              </a:rPr>
              <a:t>перделерді</a:t>
            </a:r>
            <a:r>
              <a:rPr lang="ru-RU" sz="1300" dirty="0">
                <a:solidFill>
                  <a:schemeClr val="dk1"/>
                </a:solidFill>
              </a:rPr>
              <a:t> </a:t>
            </a:r>
            <a:r>
              <a:rPr lang="ru-RU" sz="1300" dirty="0" err="1">
                <a:solidFill>
                  <a:schemeClr val="dk1"/>
                </a:solidFill>
              </a:rPr>
              <a:t>түсіріңіз</a:t>
            </a:r>
            <a:r>
              <a:rPr lang="ru-RU" sz="1300" dirty="0">
                <a:solidFill>
                  <a:schemeClr val="dk1"/>
                </a:solidFill>
              </a:rPr>
              <a:t> </a:t>
            </a:r>
            <a:r>
              <a:rPr lang="ru-RU" sz="1300" dirty="0" err="1">
                <a:solidFill>
                  <a:schemeClr val="dk1"/>
                </a:solidFill>
              </a:rPr>
              <a:t>немесе</a:t>
            </a:r>
            <a:r>
              <a:rPr lang="ru-RU" sz="1300" dirty="0">
                <a:solidFill>
                  <a:schemeClr val="dk1"/>
                </a:solidFill>
              </a:rPr>
              <a:t> </a:t>
            </a:r>
            <a:r>
              <a:rPr lang="ru-RU" sz="1300" dirty="0" err="1">
                <a:solidFill>
                  <a:schemeClr val="dk1"/>
                </a:solidFill>
              </a:rPr>
              <a:t>жабыңыз</a:t>
            </a:r>
            <a:endParaRPr sz="1300" b="0" i="0" u="none" strike="noStrike" cap="none" dirty="0">
              <a:solidFill>
                <a:schemeClr val="dk1"/>
              </a:solidFill>
              <a:latin typeface="Arial"/>
              <a:ea typeface="Arial"/>
              <a:cs typeface="Arial"/>
            </a:endParaRPr>
          </a:p>
        </p:txBody>
      </p:sp>
      <p:sp>
        <p:nvSpPr>
          <p:cNvPr id="22" name="Google Shape;251;g1bc6e687a7d_0_427"/>
          <p:cNvSpPr/>
          <p:nvPr/>
        </p:nvSpPr>
        <p:spPr bwMode="auto">
          <a:xfrm>
            <a:off x="5449527" y="3470675"/>
            <a:ext cx="6761100" cy="523200"/>
          </a:xfrm>
          <a:prstGeom prst="rect">
            <a:avLst/>
          </a:prstGeom>
          <a:noFill/>
          <a:ln>
            <a:noFill/>
          </a:ln>
        </p:spPr>
        <p:txBody>
          <a:bodyPr spcFirstLastPara="1" wrap="square" lIns="91425" tIns="45700" rIns="91425" bIns="45700" anchor="t" anchorCtr="0">
            <a:noAutofit/>
          </a:bodyPr>
          <a:lstStyle/>
          <a:p>
            <a:pPr lvl="0">
              <a:defRPr/>
            </a:pPr>
            <a:r>
              <a:rPr lang="ru-RU" sz="1300" dirty="0" err="1">
                <a:solidFill>
                  <a:schemeClr val="dk1"/>
                </a:solidFill>
              </a:rPr>
              <a:t>о</a:t>
            </a:r>
            <a:r>
              <a:rPr lang="ru-RU" sz="1300" dirty="0" err="1" smtClean="0">
                <a:solidFill>
                  <a:schemeClr val="dk1"/>
                </a:solidFill>
              </a:rPr>
              <a:t>қушыларды</a:t>
            </a:r>
            <a:r>
              <a:rPr lang="ru-RU" sz="1300" dirty="0" smtClean="0">
                <a:solidFill>
                  <a:schemeClr val="dk1"/>
                </a:solidFill>
              </a:rPr>
              <a:t> </a:t>
            </a:r>
            <a:r>
              <a:rPr lang="ru-RU" sz="1300" dirty="0" err="1">
                <a:solidFill>
                  <a:schemeClr val="dk1"/>
                </a:solidFill>
              </a:rPr>
              <a:t>есіктен</a:t>
            </a:r>
            <a:r>
              <a:rPr lang="ru-RU" sz="1300" dirty="0">
                <a:solidFill>
                  <a:schemeClr val="dk1"/>
                </a:solidFill>
              </a:rPr>
              <a:t> </a:t>
            </a:r>
            <a:r>
              <a:rPr lang="ru-RU" sz="1300" dirty="0" err="1">
                <a:solidFill>
                  <a:schemeClr val="dk1"/>
                </a:solidFill>
              </a:rPr>
              <a:t>қарап</a:t>
            </a:r>
            <a:r>
              <a:rPr lang="ru-RU" sz="1300" dirty="0">
                <a:solidFill>
                  <a:schemeClr val="dk1"/>
                </a:solidFill>
              </a:rPr>
              <a:t>, </a:t>
            </a:r>
            <a:r>
              <a:rPr lang="ru-RU" sz="1300" dirty="0" err="1">
                <a:solidFill>
                  <a:schemeClr val="dk1"/>
                </a:solidFill>
              </a:rPr>
              <a:t>шабуылдаушы</a:t>
            </a:r>
            <a:r>
              <a:rPr lang="ru-RU" sz="1300" dirty="0">
                <a:solidFill>
                  <a:schemeClr val="dk1"/>
                </a:solidFill>
              </a:rPr>
              <a:t> </a:t>
            </a:r>
            <a:r>
              <a:rPr lang="ru-RU" sz="1300" dirty="0" err="1">
                <a:solidFill>
                  <a:schemeClr val="dk1"/>
                </a:solidFill>
              </a:rPr>
              <a:t>оларды</a:t>
            </a:r>
            <a:r>
              <a:rPr lang="ru-RU" sz="1300" dirty="0">
                <a:solidFill>
                  <a:schemeClr val="dk1"/>
                </a:solidFill>
              </a:rPr>
              <a:t> </a:t>
            </a:r>
            <a:r>
              <a:rPr lang="ru-RU" sz="1300" dirty="0" err="1">
                <a:solidFill>
                  <a:schemeClr val="dk1"/>
                </a:solidFill>
              </a:rPr>
              <a:t>көрмес</a:t>
            </a:r>
            <a:r>
              <a:rPr lang="ru-RU" sz="1300" dirty="0">
                <a:solidFill>
                  <a:schemeClr val="dk1"/>
                </a:solidFill>
              </a:rPr>
              <a:t> </a:t>
            </a:r>
            <a:r>
              <a:rPr lang="ru-RU" sz="1300" dirty="0" err="1">
                <a:solidFill>
                  <a:schemeClr val="dk1"/>
                </a:solidFill>
              </a:rPr>
              <a:t>үшін</a:t>
            </a:r>
            <a:r>
              <a:rPr lang="ru-RU" sz="1300" dirty="0">
                <a:solidFill>
                  <a:schemeClr val="dk1"/>
                </a:solidFill>
              </a:rPr>
              <a:t> </a:t>
            </a:r>
            <a:r>
              <a:rPr lang="ru-RU" sz="1300" dirty="0" err="1">
                <a:solidFill>
                  <a:schemeClr val="dk1"/>
                </a:solidFill>
              </a:rPr>
              <a:t>қабырғаға</a:t>
            </a:r>
            <a:r>
              <a:rPr lang="ru-RU" sz="1300" dirty="0">
                <a:solidFill>
                  <a:schemeClr val="dk1"/>
                </a:solidFill>
              </a:rPr>
              <a:t> </a:t>
            </a:r>
            <a:r>
              <a:rPr lang="ru-RU" sz="1300" dirty="0" err="1">
                <a:solidFill>
                  <a:schemeClr val="dk1"/>
                </a:solidFill>
              </a:rPr>
              <a:t>тіреу</a:t>
            </a:r>
            <a:endParaRPr sz="1300" b="0" i="0" u="none" strike="noStrike" cap="none" dirty="0">
              <a:solidFill>
                <a:schemeClr val="dk1"/>
              </a:solidFill>
              <a:latin typeface="Arial"/>
              <a:ea typeface="Arial"/>
              <a:cs typeface="Arial"/>
            </a:endParaRPr>
          </a:p>
        </p:txBody>
      </p:sp>
      <p:sp>
        <p:nvSpPr>
          <p:cNvPr id="23" name="Google Shape;252;g1bc6e687a7d_0_427"/>
          <p:cNvSpPr/>
          <p:nvPr/>
        </p:nvSpPr>
        <p:spPr bwMode="auto">
          <a:xfrm>
            <a:off x="5521900" y="3976228"/>
            <a:ext cx="49653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kk-KZ" sz="1300" b="1" dirty="0" smtClean="0">
                <a:solidFill>
                  <a:schemeClr val="dk1"/>
                </a:solidFill>
              </a:rPr>
              <a:t>Оқушылар үшін «Қауіпсіз бұрыш» табыңыз</a:t>
            </a:r>
            <a:endParaRPr sz="1300" b="1" i="0" u="none" strike="noStrike" cap="none" dirty="0">
              <a:solidFill>
                <a:schemeClr val="dk1"/>
              </a:solidFill>
            </a:endParaRPr>
          </a:p>
        </p:txBody>
      </p:sp>
      <p:sp>
        <p:nvSpPr>
          <p:cNvPr id="24" name="Google Shape;253;g1bc6e687a7d_0_427"/>
          <p:cNvSpPr/>
          <p:nvPr/>
        </p:nvSpPr>
        <p:spPr bwMode="auto">
          <a:xfrm>
            <a:off x="5449527" y="4483775"/>
            <a:ext cx="5817000" cy="338700"/>
          </a:xfrm>
          <a:prstGeom prst="rect">
            <a:avLst/>
          </a:prstGeom>
          <a:noFill/>
          <a:ln>
            <a:noFill/>
          </a:ln>
        </p:spPr>
        <p:txBody>
          <a:bodyPr spcFirstLastPara="1" wrap="square" lIns="91425" tIns="45700" rIns="91425" bIns="45700" anchor="t" anchorCtr="0">
            <a:noAutofit/>
          </a:bodyPr>
          <a:lstStyle/>
          <a:p>
            <a:pPr lvl="0">
              <a:defRPr/>
            </a:pPr>
            <a:r>
              <a:rPr lang="ru-RU" sz="1300" dirty="0" err="1">
                <a:solidFill>
                  <a:schemeClr val="dk1"/>
                </a:solidFill>
              </a:rPr>
              <a:t>шамдар</a:t>
            </a:r>
            <a:r>
              <a:rPr lang="ru-RU" sz="1300" dirty="0">
                <a:solidFill>
                  <a:schemeClr val="dk1"/>
                </a:solidFill>
              </a:rPr>
              <a:t> мен компьютер </a:t>
            </a:r>
            <a:r>
              <a:rPr lang="ru-RU" sz="1300" dirty="0" err="1">
                <a:solidFill>
                  <a:schemeClr val="dk1"/>
                </a:solidFill>
              </a:rPr>
              <a:t>мониторларын</a:t>
            </a:r>
            <a:r>
              <a:rPr lang="ru-RU" sz="1300" dirty="0">
                <a:solidFill>
                  <a:schemeClr val="dk1"/>
                </a:solidFill>
              </a:rPr>
              <a:t> </a:t>
            </a:r>
            <a:r>
              <a:rPr lang="ru-RU" sz="1300" dirty="0" err="1">
                <a:solidFill>
                  <a:schemeClr val="dk1"/>
                </a:solidFill>
              </a:rPr>
              <a:t>өшіріңіз</a:t>
            </a:r>
            <a:r>
              <a:rPr lang="ru-RU" sz="1300" dirty="0">
                <a:solidFill>
                  <a:schemeClr val="dk1"/>
                </a:solidFill>
              </a:rPr>
              <a:t>, </a:t>
            </a:r>
            <a:r>
              <a:rPr lang="ru-RU" sz="1300" dirty="0" err="1">
                <a:solidFill>
                  <a:schemeClr val="dk1"/>
                </a:solidFill>
              </a:rPr>
              <a:t>ұялы</a:t>
            </a:r>
            <a:r>
              <a:rPr lang="ru-RU" sz="1300" dirty="0">
                <a:solidFill>
                  <a:schemeClr val="dk1"/>
                </a:solidFill>
              </a:rPr>
              <a:t> </a:t>
            </a:r>
            <a:r>
              <a:rPr lang="ru-RU" sz="1300" dirty="0" err="1">
                <a:solidFill>
                  <a:schemeClr val="dk1"/>
                </a:solidFill>
              </a:rPr>
              <a:t>телефондарды</a:t>
            </a:r>
            <a:r>
              <a:rPr lang="ru-RU" sz="1300" dirty="0">
                <a:solidFill>
                  <a:schemeClr val="dk1"/>
                </a:solidFill>
              </a:rPr>
              <a:t> </a:t>
            </a:r>
            <a:r>
              <a:rPr lang="ru-RU" sz="1300" dirty="0" err="1">
                <a:solidFill>
                  <a:schemeClr val="dk1"/>
                </a:solidFill>
              </a:rPr>
              <a:t>дыбыссыз</a:t>
            </a:r>
            <a:r>
              <a:rPr lang="ru-RU" sz="1300" dirty="0">
                <a:solidFill>
                  <a:schemeClr val="dk1"/>
                </a:solidFill>
              </a:rPr>
              <a:t> </a:t>
            </a:r>
            <a:r>
              <a:rPr lang="ru-RU" sz="1300" dirty="0" err="1">
                <a:solidFill>
                  <a:schemeClr val="dk1"/>
                </a:solidFill>
              </a:rPr>
              <a:t>сигналға</a:t>
            </a:r>
            <a:r>
              <a:rPr lang="ru-RU" sz="1300" dirty="0">
                <a:solidFill>
                  <a:schemeClr val="dk1"/>
                </a:solidFill>
              </a:rPr>
              <a:t> </a:t>
            </a:r>
            <a:r>
              <a:rPr lang="ru-RU" sz="1300" dirty="0" err="1">
                <a:solidFill>
                  <a:schemeClr val="dk1"/>
                </a:solidFill>
              </a:rPr>
              <a:t>қойыңыз</a:t>
            </a:r>
            <a:endParaRPr sz="1300" b="0" i="0" u="none" strike="noStrike" cap="none" dirty="0">
              <a:solidFill>
                <a:schemeClr val="dk1"/>
              </a:solidFill>
              <a:latin typeface="Arial"/>
              <a:ea typeface="Arial"/>
              <a:cs typeface="Arial"/>
            </a:endParaRPr>
          </a:p>
        </p:txBody>
      </p:sp>
      <p:sp>
        <p:nvSpPr>
          <p:cNvPr id="25" name="Google Shape;254;g1bc6e687a7d_0_427"/>
          <p:cNvSpPr/>
          <p:nvPr/>
        </p:nvSpPr>
        <p:spPr bwMode="auto">
          <a:xfrm>
            <a:off x="5520832" y="5036750"/>
            <a:ext cx="64995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kk-KZ" sz="1300" b="1" dirty="0" smtClean="0">
                <a:solidFill>
                  <a:schemeClr val="dk1"/>
                </a:solidFill>
              </a:rPr>
              <a:t>Оқушыларды қорғау үшін тыныштық сақтаңыз</a:t>
            </a:r>
            <a:endParaRPr sz="1300" b="1" i="0" u="none" strike="noStrike" cap="none" dirty="0">
              <a:solidFill>
                <a:schemeClr val="dk1"/>
              </a:solidFill>
            </a:endParaRPr>
          </a:p>
        </p:txBody>
      </p:sp>
      <p:sp>
        <p:nvSpPr>
          <p:cNvPr id="26" name="Google Shape;255;g1bc6e687a7d_0_427"/>
          <p:cNvSpPr/>
          <p:nvPr/>
        </p:nvSpPr>
        <p:spPr bwMode="auto">
          <a:xfrm>
            <a:off x="5449525" y="5388100"/>
            <a:ext cx="6697800" cy="523200"/>
          </a:xfrm>
          <a:prstGeom prst="rect">
            <a:avLst/>
          </a:prstGeom>
          <a:noFill/>
          <a:ln>
            <a:noFill/>
          </a:ln>
        </p:spPr>
        <p:txBody>
          <a:bodyPr spcFirstLastPara="1" wrap="square" lIns="91425" tIns="45700" rIns="91425" bIns="45700" anchor="t" anchorCtr="0">
            <a:noAutofit/>
          </a:bodyPr>
          <a:lstStyle/>
          <a:p>
            <a:pPr lvl="0">
              <a:defRPr/>
            </a:pPr>
            <a:r>
              <a:rPr lang="ru-RU" sz="1300" dirty="0" err="1">
                <a:solidFill>
                  <a:schemeClr val="dk1"/>
                </a:solidFill>
              </a:rPr>
              <a:t>сабаққа</a:t>
            </a:r>
            <a:r>
              <a:rPr lang="ru-RU" sz="1300" dirty="0">
                <a:solidFill>
                  <a:schemeClr val="dk1"/>
                </a:solidFill>
              </a:rPr>
              <a:t> </a:t>
            </a:r>
            <a:r>
              <a:rPr lang="ru-RU" sz="1300" dirty="0" err="1">
                <a:solidFill>
                  <a:schemeClr val="dk1"/>
                </a:solidFill>
              </a:rPr>
              <a:t>қатысу</a:t>
            </a:r>
            <a:r>
              <a:rPr lang="ru-RU" sz="1300" dirty="0">
                <a:solidFill>
                  <a:schemeClr val="dk1"/>
                </a:solidFill>
              </a:rPr>
              <a:t> </a:t>
            </a:r>
            <a:r>
              <a:rPr lang="ru-RU" sz="1300" dirty="0" err="1">
                <a:solidFill>
                  <a:schemeClr val="dk1"/>
                </a:solidFill>
              </a:rPr>
              <a:t>парағын</a:t>
            </a:r>
            <a:r>
              <a:rPr lang="ru-RU" sz="1300" dirty="0">
                <a:solidFill>
                  <a:schemeClr val="dk1"/>
                </a:solidFill>
              </a:rPr>
              <a:t> </a:t>
            </a:r>
            <a:r>
              <a:rPr lang="ru-RU" sz="1300" dirty="0" err="1">
                <a:solidFill>
                  <a:schemeClr val="dk1"/>
                </a:solidFill>
              </a:rPr>
              <a:t>толтыру</a:t>
            </a:r>
            <a:r>
              <a:rPr lang="ru-RU" sz="1300" dirty="0">
                <a:solidFill>
                  <a:schemeClr val="dk1"/>
                </a:solidFill>
              </a:rPr>
              <a:t> (</a:t>
            </a:r>
            <a:r>
              <a:rPr lang="ru-RU" sz="1300" dirty="0" err="1">
                <a:solidFill>
                  <a:schemeClr val="dk1"/>
                </a:solidFill>
              </a:rPr>
              <a:t>дәліздерден</a:t>
            </a:r>
            <a:r>
              <a:rPr lang="ru-RU" sz="1300" dirty="0">
                <a:solidFill>
                  <a:schemeClr val="dk1"/>
                </a:solidFill>
              </a:rPr>
              <a:t> </a:t>
            </a:r>
            <a:r>
              <a:rPr lang="ru-RU" sz="1300" dirty="0" err="1">
                <a:solidFill>
                  <a:schemeClr val="dk1"/>
                </a:solidFill>
              </a:rPr>
              <a:t>алынған</a:t>
            </a:r>
            <a:r>
              <a:rPr lang="ru-RU" sz="1300" dirty="0">
                <a:solidFill>
                  <a:schemeClr val="dk1"/>
                </a:solidFill>
              </a:rPr>
              <a:t> </a:t>
            </a:r>
            <a:r>
              <a:rPr lang="ru-RU" sz="1300" dirty="0" err="1" smtClean="0">
                <a:solidFill>
                  <a:schemeClr val="dk1"/>
                </a:solidFill>
              </a:rPr>
              <a:t>оқушыларды</a:t>
            </a:r>
            <a:r>
              <a:rPr lang="ru-RU" sz="1300" dirty="0" smtClean="0">
                <a:solidFill>
                  <a:schemeClr val="dk1"/>
                </a:solidFill>
              </a:rPr>
              <a:t> </a:t>
            </a:r>
            <a:r>
              <a:rPr lang="ru-RU" sz="1300" dirty="0">
                <a:solidFill>
                  <a:schemeClr val="dk1"/>
                </a:solidFill>
              </a:rPr>
              <a:t>(</a:t>
            </a:r>
            <a:r>
              <a:rPr lang="ru-RU" sz="1300" dirty="0" err="1">
                <a:solidFill>
                  <a:schemeClr val="dk1"/>
                </a:solidFill>
              </a:rPr>
              <a:t>жоғарыда</a:t>
            </a:r>
            <a:r>
              <a:rPr lang="ru-RU" sz="1300" dirty="0">
                <a:solidFill>
                  <a:schemeClr val="dk1"/>
                </a:solidFill>
              </a:rPr>
              <a:t> </a:t>
            </a:r>
            <a:r>
              <a:rPr lang="ru-RU" sz="1300" dirty="0" err="1">
                <a:solidFill>
                  <a:schemeClr val="dk1"/>
                </a:solidFill>
              </a:rPr>
              <a:t>көрсетілгендей</a:t>
            </a:r>
            <a:r>
              <a:rPr lang="ru-RU" sz="1300" dirty="0">
                <a:solidFill>
                  <a:schemeClr val="dk1"/>
                </a:solidFill>
              </a:rPr>
              <a:t>) </a:t>
            </a:r>
            <a:r>
              <a:rPr lang="ru-RU" sz="1300" dirty="0" err="1">
                <a:solidFill>
                  <a:schemeClr val="dk1"/>
                </a:solidFill>
              </a:rPr>
              <a:t>тізіп</a:t>
            </a:r>
            <a:r>
              <a:rPr lang="ru-RU" sz="1300" dirty="0">
                <a:solidFill>
                  <a:schemeClr val="dk1"/>
                </a:solidFill>
              </a:rPr>
              <a:t> </a:t>
            </a:r>
            <a:r>
              <a:rPr lang="ru-RU" sz="1300" dirty="0" err="1">
                <a:solidFill>
                  <a:schemeClr val="dk1"/>
                </a:solidFill>
              </a:rPr>
              <a:t>жазу</a:t>
            </a:r>
            <a:r>
              <a:rPr lang="ru-RU" sz="1300" dirty="0">
                <a:solidFill>
                  <a:schemeClr val="dk1"/>
                </a:solidFill>
              </a:rPr>
              <a:t>) </a:t>
            </a:r>
            <a:r>
              <a:rPr lang="ru-RU" sz="1300" dirty="0" err="1">
                <a:solidFill>
                  <a:schemeClr val="dk1"/>
                </a:solidFill>
              </a:rPr>
              <a:t>және</a:t>
            </a:r>
            <a:r>
              <a:rPr lang="ru-RU" sz="1300" dirty="0">
                <a:solidFill>
                  <a:schemeClr val="dk1"/>
                </a:solidFill>
              </a:rPr>
              <a:t> осы </a:t>
            </a:r>
            <a:r>
              <a:rPr lang="ru-RU" sz="1300" dirty="0" err="1">
                <a:solidFill>
                  <a:schemeClr val="dk1"/>
                </a:solidFill>
              </a:rPr>
              <a:t>сыныпта</a:t>
            </a:r>
            <a:r>
              <a:rPr lang="ru-RU" sz="1300" dirty="0">
                <a:solidFill>
                  <a:schemeClr val="dk1"/>
                </a:solidFill>
              </a:rPr>
              <a:t> </a:t>
            </a:r>
            <a:r>
              <a:rPr lang="ru-RU" sz="1300" dirty="0" err="1">
                <a:solidFill>
                  <a:schemeClr val="dk1"/>
                </a:solidFill>
              </a:rPr>
              <a:t>болуы</a:t>
            </a:r>
            <a:r>
              <a:rPr lang="ru-RU" sz="1300" dirty="0">
                <a:solidFill>
                  <a:schemeClr val="dk1"/>
                </a:solidFill>
              </a:rPr>
              <a:t> </a:t>
            </a:r>
            <a:r>
              <a:rPr lang="ru-RU" sz="1300" dirty="0" err="1">
                <a:solidFill>
                  <a:schemeClr val="dk1"/>
                </a:solidFill>
              </a:rPr>
              <a:t>керек</a:t>
            </a:r>
            <a:r>
              <a:rPr lang="ru-RU" sz="1300" dirty="0">
                <a:solidFill>
                  <a:schemeClr val="dk1"/>
                </a:solidFill>
              </a:rPr>
              <a:t>, </a:t>
            </a:r>
            <a:r>
              <a:rPr lang="ru-RU" sz="1300" dirty="0" err="1">
                <a:solidFill>
                  <a:schemeClr val="dk1"/>
                </a:solidFill>
              </a:rPr>
              <a:t>бірақ</a:t>
            </a:r>
            <a:r>
              <a:rPr lang="ru-RU" sz="1300" dirty="0">
                <a:solidFill>
                  <a:schemeClr val="dk1"/>
                </a:solidFill>
              </a:rPr>
              <a:t> </a:t>
            </a:r>
            <a:r>
              <a:rPr lang="ru-RU" sz="1300" dirty="0" err="1">
                <a:solidFill>
                  <a:schemeClr val="dk1"/>
                </a:solidFill>
              </a:rPr>
              <a:t>сабаққа</a:t>
            </a:r>
            <a:r>
              <a:rPr lang="ru-RU" sz="1300" dirty="0">
                <a:solidFill>
                  <a:schemeClr val="dk1"/>
                </a:solidFill>
              </a:rPr>
              <a:t> </a:t>
            </a:r>
            <a:r>
              <a:rPr lang="ru-RU" sz="1300" dirty="0" err="1">
                <a:solidFill>
                  <a:schemeClr val="dk1"/>
                </a:solidFill>
              </a:rPr>
              <a:t>келмейтін</a:t>
            </a:r>
            <a:r>
              <a:rPr lang="ru-RU" sz="1300" dirty="0">
                <a:solidFill>
                  <a:schemeClr val="dk1"/>
                </a:solidFill>
              </a:rPr>
              <a:t> </a:t>
            </a:r>
            <a:r>
              <a:rPr lang="ru-RU" sz="1300" dirty="0" err="1" smtClean="0">
                <a:solidFill>
                  <a:schemeClr val="dk1"/>
                </a:solidFill>
              </a:rPr>
              <a:t>оқушылардың</a:t>
            </a:r>
            <a:r>
              <a:rPr lang="ru-RU" sz="1300" dirty="0" smtClean="0">
                <a:solidFill>
                  <a:schemeClr val="dk1"/>
                </a:solidFill>
              </a:rPr>
              <a:t> </a:t>
            </a:r>
            <a:r>
              <a:rPr lang="ru-RU" sz="1300" dirty="0" err="1">
                <a:solidFill>
                  <a:schemeClr val="dk1"/>
                </a:solidFill>
              </a:rPr>
              <a:t>тізімін</a:t>
            </a:r>
            <a:r>
              <a:rPr lang="ru-RU" sz="1300" dirty="0">
                <a:solidFill>
                  <a:schemeClr val="dk1"/>
                </a:solidFill>
              </a:rPr>
              <a:t> </a:t>
            </a:r>
            <a:r>
              <a:rPr lang="ru-RU" sz="1300" dirty="0" err="1">
                <a:solidFill>
                  <a:schemeClr val="dk1"/>
                </a:solidFill>
              </a:rPr>
              <a:t>жасау</a:t>
            </a:r>
            <a:endParaRPr sz="1300" b="0" i="0" u="none" strike="noStrike" cap="none" dirty="0">
              <a:solidFill>
                <a:schemeClr val="dk1"/>
              </a:solidFill>
              <a:latin typeface="Arial"/>
              <a:ea typeface="Arial"/>
              <a:cs typeface="Arial"/>
            </a:endParaRPr>
          </a:p>
        </p:txBody>
      </p:sp>
      <p:pic>
        <p:nvPicPr>
          <p:cNvPr id="27" name="Google Shape;256;g1bc6e687a7d_0_427" descr="F:\Преза ЕН\15 марта\011.png"/>
          <p:cNvPicPr/>
          <p:nvPr/>
        </p:nvPicPr>
        <p:blipFill>
          <a:blip r:embed="rId2">
            <a:alphaModFix/>
          </a:blip>
          <a:srcRect t="46927" b="44778"/>
          <a:stretch/>
        </p:blipFill>
        <p:spPr bwMode="auto">
          <a:xfrm rot="5400000">
            <a:off x="-1263" y="4740788"/>
            <a:ext cx="2492201" cy="112076"/>
          </a:xfrm>
          <a:prstGeom prst="rect">
            <a:avLst/>
          </a:prstGeom>
          <a:noFill/>
          <a:ln>
            <a:noFill/>
          </a:ln>
        </p:spPr>
      </p:pic>
      <p:pic>
        <p:nvPicPr>
          <p:cNvPr id="28" name="Google Shape;257;g1bc6e687a7d_0_427" descr="F:\Преза ЕН\15 марта\011.png"/>
          <p:cNvPicPr/>
          <p:nvPr/>
        </p:nvPicPr>
        <p:blipFill>
          <a:blip r:embed="rId2">
            <a:alphaModFix/>
          </a:blip>
          <a:srcRect t="46927" b="44778"/>
          <a:stretch/>
        </p:blipFill>
        <p:spPr bwMode="auto">
          <a:xfrm rot="5400000">
            <a:off x="4072836" y="4740788"/>
            <a:ext cx="2492201" cy="112076"/>
          </a:xfrm>
          <a:prstGeom prst="rect">
            <a:avLst/>
          </a:prstGeom>
          <a:noFill/>
          <a:ln>
            <a:noFill/>
          </a:ln>
        </p:spPr>
      </p:pic>
      <p:pic>
        <p:nvPicPr>
          <p:cNvPr id="29" name="Google Shape;258;g1bc6e687a7d_0_427"/>
          <p:cNvPicPr/>
          <p:nvPr/>
        </p:nvPicPr>
        <p:blipFill>
          <a:blip r:embed="rId3">
            <a:alphaModFix/>
          </a:blip>
          <a:stretch/>
        </p:blipFill>
        <p:spPr bwMode="auto">
          <a:xfrm flipH="1">
            <a:off x="180400" y="3755350"/>
            <a:ext cx="990275" cy="2018460"/>
          </a:xfrm>
          <a:prstGeom prst="rect">
            <a:avLst/>
          </a:prstGeom>
          <a:noFill/>
          <a:ln>
            <a:noFill/>
          </a:ln>
        </p:spPr>
      </p:pic>
      <p:sp>
        <p:nvSpPr>
          <p:cNvPr id="30" name="Google Shape;259;g1bc6e687a7d_0_427"/>
          <p:cNvSpPr/>
          <p:nvPr/>
        </p:nvSpPr>
        <p:spPr bwMode="auto">
          <a:xfrm>
            <a:off x="614213" y="6362700"/>
            <a:ext cx="11011200" cy="855712"/>
          </a:xfrm>
          <a:prstGeom prst="rect">
            <a:avLst/>
          </a:prstGeom>
          <a:noFill/>
          <a:ln>
            <a:noFill/>
          </a:ln>
        </p:spPr>
        <p:txBody>
          <a:bodyPr spcFirstLastPara="1" wrap="square" lIns="91425" tIns="45700" rIns="91425" bIns="45700" anchor="t" anchorCtr="0">
            <a:noAutofit/>
          </a:bodyPr>
          <a:lstStyle/>
          <a:p>
            <a:pPr lvl="0" algn="ctr">
              <a:defRPr/>
            </a:pPr>
            <a:r>
              <a:rPr lang="ru-RU" sz="1800" b="1" dirty="0" err="1">
                <a:solidFill>
                  <a:schemeClr val="dk1"/>
                </a:solidFill>
              </a:rPr>
              <a:t>Ескертпе</a:t>
            </a:r>
            <a:r>
              <a:rPr lang="ru-RU" sz="1800" b="1" dirty="0">
                <a:solidFill>
                  <a:schemeClr val="dk1"/>
                </a:solidFill>
              </a:rPr>
              <a:t>: </a:t>
            </a:r>
            <a:r>
              <a:rPr lang="ru-RU" sz="1800" b="1" dirty="0" err="1">
                <a:solidFill>
                  <a:schemeClr val="dk1"/>
                </a:solidFill>
              </a:rPr>
              <a:t>Шамдарды</a:t>
            </a:r>
            <a:r>
              <a:rPr lang="ru-RU" sz="1800" b="1" dirty="0">
                <a:solidFill>
                  <a:schemeClr val="dk1"/>
                </a:solidFill>
              </a:rPr>
              <a:t> </a:t>
            </a:r>
            <a:r>
              <a:rPr lang="ru-RU" sz="1800" b="1" dirty="0" err="1">
                <a:solidFill>
                  <a:schemeClr val="dk1"/>
                </a:solidFill>
              </a:rPr>
              <a:t>өшірмес</a:t>
            </a:r>
            <a:r>
              <a:rPr lang="ru-RU" sz="1800" b="1" dirty="0">
                <a:solidFill>
                  <a:schemeClr val="dk1"/>
                </a:solidFill>
              </a:rPr>
              <a:t> </a:t>
            </a:r>
            <a:r>
              <a:rPr lang="ru-RU" sz="1800" b="1" dirty="0" err="1">
                <a:solidFill>
                  <a:schemeClr val="dk1"/>
                </a:solidFill>
              </a:rPr>
              <a:t>бұрын</a:t>
            </a:r>
            <a:r>
              <a:rPr lang="ru-RU" sz="1800" b="1" dirty="0">
                <a:solidFill>
                  <a:schemeClr val="dk1"/>
                </a:solidFill>
              </a:rPr>
              <a:t> </a:t>
            </a:r>
            <a:r>
              <a:rPr lang="ru-RU" sz="1800" b="1" dirty="0" err="1">
                <a:solidFill>
                  <a:schemeClr val="dk1"/>
                </a:solidFill>
              </a:rPr>
              <a:t>қызметкерлер</a:t>
            </a:r>
            <a:r>
              <a:rPr lang="ru-RU" sz="1800" b="1" dirty="0">
                <a:solidFill>
                  <a:schemeClr val="dk1"/>
                </a:solidFill>
              </a:rPr>
              <a:t> </a:t>
            </a:r>
            <a:r>
              <a:rPr lang="ru-RU" sz="1800" b="1" dirty="0" err="1">
                <a:solidFill>
                  <a:schemeClr val="dk1"/>
                </a:solidFill>
              </a:rPr>
              <a:t>сабаққа</a:t>
            </a:r>
            <a:r>
              <a:rPr lang="ru-RU" sz="1800" b="1" dirty="0">
                <a:solidFill>
                  <a:schemeClr val="dk1"/>
                </a:solidFill>
              </a:rPr>
              <a:t> </a:t>
            </a:r>
            <a:r>
              <a:rPr lang="ru-RU" sz="1800" b="1" dirty="0" err="1">
                <a:solidFill>
                  <a:schemeClr val="dk1"/>
                </a:solidFill>
              </a:rPr>
              <a:t>қатысу</a:t>
            </a:r>
            <a:r>
              <a:rPr lang="ru-RU" sz="1800" b="1" dirty="0">
                <a:solidFill>
                  <a:schemeClr val="dk1"/>
                </a:solidFill>
              </a:rPr>
              <a:t> </a:t>
            </a:r>
            <a:r>
              <a:rPr lang="ru-RU" sz="1800" b="1" dirty="0" err="1">
                <a:solidFill>
                  <a:schemeClr val="dk1"/>
                </a:solidFill>
              </a:rPr>
              <a:t>журналын</a:t>
            </a:r>
            <a:r>
              <a:rPr lang="ru-RU" sz="1800" b="1" dirty="0">
                <a:solidFill>
                  <a:schemeClr val="dk1"/>
                </a:solidFill>
              </a:rPr>
              <a:t> </a:t>
            </a:r>
            <a:r>
              <a:rPr lang="ru-RU" sz="1800" b="1" dirty="0" err="1">
                <a:solidFill>
                  <a:schemeClr val="dk1"/>
                </a:solidFill>
              </a:rPr>
              <a:t>тауып</a:t>
            </a:r>
            <a:r>
              <a:rPr lang="ru-RU" sz="1800" b="1" dirty="0">
                <a:solidFill>
                  <a:schemeClr val="dk1"/>
                </a:solidFill>
              </a:rPr>
              <a:t>, </a:t>
            </a:r>
            <a:r>
              <a:rPr lang="ru-RU" sz="1800" b="1" dirty="0" err="1">
                <a:solidFill>
                  <a:schemeClr val="dk1"/>
                </a:solidFill>
              </a:rPr>
              <a:t>қолдарында</a:t>
            </a:r>
            <a:r>
              <a:rPr lang="ru-RU" sz="1800" b="1" dirty="0">
                <a:solidFill>
                  <a:schemeClr val="dk1"/>
                </a:solidFill>
              </a:rPr>
              <a:t> </a:t>
            </a:r>
            <a:r>
              <a:rPr lang="ru-RU" sz="1800" b="1" dirty="0" err="1">
                <a:solidFill>
                  <a:schemeClr val="dk1"/>
                </a:solidFill>
              </a:rPr>
              <a:t>ұстайды</a:t>
            </a:r>
            <a:r>
              <a:rPr lang="ru-RU" sz="1800" b="1" dirty="0">
                <a:solidFill>
                  <a:schemeClr val="dk1"/>
                </a:solidFill>
              </a:rPr>
              <a:t>. </a:t>
            </a:r>
            <a:r>
              <a:rPr lang="ru-RU" sz="1800" b="1" dirty="0" err="1">
                <a:solidFill>
                  <a:schemeClr val="dk1"/>
                </a:solidFill>
              </a:rPr>
              <a:t>Бұл</a:t>
            </a:r>
            <a:r>
              <a:rPr lang="ru-RU" sz="1800" b="1" dirty="0">
                <a:solidFill>
                  <a:schemeClr val="dk1"/>
                </a:solidFill>
              </a:rPr>
              <a:t> </a:t>
            </a:r>
            <a:r>
              <a:rPr lang="ru-RU" sz="1800" b="1" dirty="0" err="1">
                <a:solidFill>
                  <a:schemeClr val="dk1"/>
                </a:solidFill>
              </a:rPr>
              <a:t>барлық</a:t>
            </a:r>
            <a:r>
              <a:rPr lang="ru-RU" sz="1800" b="1" dirty="0">
                <a:solidFill>
                  <a:schemeClr val="dk1"/>
                </a:solidFill>
              </a:rPr>
              <a:t> </a:t>
            </a:r>
            <a:r>
              <a:rPr lang="ru-RU" sz="1800" b="1" dirty="0" err="1" smtClean="0">
                <a:solidFill>
                  <a:schemeClr val="dk1"/>
                </a:solidFill>
              </a:rPr>
              <a:t>оқушыларды</a:t>
            </a:r>
            <a:r>
              <a:rPr lang="ru-RU" sz="1800" b="1" dirty="0" smtClean="0">
                <a:solidFill>
                  <a:schemeClr val="dk1"/>
                </a:solidFill>
              </a:rPr>
              <a:t> </a:t>
            </a:r>
            <a:r>
              <a:rPr lang="ru-RU" sz="1800" b="1" dirty="0" err="1">
                <a:solidFill>
                  <a:schemeClr val="dk1"/>
                </a:solidFill>
              </a:rPr>
              <a:t>эвакуациялауды</a:t>
            </a:r>
            <a:r>
              <a:rPr lang="ru-RU" sz="1800" b="1" dirty="0">
                <a:solidFill>
                  <a:schemeClr val="dk1"/>
                </a:solidFill>
              </a:rPr>
              <a:t> </a:t>
            </a:r>
            <a:r>
              <a:rPr lang="ru-RU" sz="1800" b="1" dirty="0" err="1">
                <a:solidFill>
                  <a:schemeClr val="dk1"/>
                </a:solidFill>
              </a:rPr>
              <a:t>қамтамасыз</a:t>
            </a:r>
            <a:r>
              <a:rPr lang="ru-RU" sz="1800" b="1" dirty="0">
                <a:solidFill>
                  <a:schemeClr val="dk1"/>
                </a:solidFill>
              </a:rPr>
              <a:t> </a:t>
            </a:r>
            <a:r>
              <a:rPr lang="ru-RU" sz="1800" b="1" dirty="0" err="1">
                <a:solidFill>
                  <a:schemeClr val="dk1"/>
                </a:solidFill>
              </a:rPr>
              <a:t>етуге</a:t>
            </a:r>
            <a:r>
              <a:rPr lang="ru-RU" sz="1800" b="1" dirty="0">
                <a:solidFill>
                  <a:schemeClr val="dk1"/>
                </a:solidFill>
              </a:rPr>
              <a:t> </a:t>
            </a:r>
            <a:r>
              <a:rPr lang="ru-RU" sz="1800" b="1" dirty="0" err="1">
                <a:solidFill>
                  <a:schemeClr val="dk1"/>
                </a:solidFill>
              </a:rPr>
              <a:t>көмектеседі</a:t>
            </a:r>
            <a:r>
              <a:rPr lang="ru-RU" sz="1800" b="1" dirty="0">
                <a:solidFill>
                  <a:schemeClr val="dk1"/>
                </a:solidFill>
              </a:rPr>
              <a:t>.</a:t>
            </a:r>
            <a:endParaRPr sz="1600" b="1" i="0" u="none" strike="noStrike" cap="none" dirty="0">
              <a:solidFill>
                <a:schemeClr val="dk1"/>
              </a:solidFill>
              <a:latin typeface="Arial"/>
              <a:ea typeface="Arial"/>
              <a:cs typeface="Arial"/>
            </a:endParaRPr>
          </a:p>
        </p:txBody>
      </p:sp>
      <p:pic>
        <p:nvPicPr>
          <p:cNvPr id="31" name="Google Shape;260;g1bc6e687a7d_0_427"/>
          <p:cNvPicPr/>
          <p:nvPr/>
        </p:nvPicPr>
        <p:blipFill>
          <a:blip r:embed="rId4">
            <a:alphaModFix/>
          </a:blip>
          <a:stretch/>
        </p:blipFill>
        <p:spPr bwMode="auto">
          <a:xfrm>
            <a:off x="11049023" y="6185187"/>
            <a:ext cx="791875" cy="971513"/>
          </a:xfrm>
          <a:prstGeom prst="rect">
            <a:avLst/>
          </a:prstGeom>
          <a:noFill/>
          <a:ln>
            <a:noFill/>
          </a:ln>
        </p:spPr>
      </p:pic>
      <p:pic>
        <p:nvPicPr>
          <p:cNvPr id="32" name="Google Shape;261;g1bc6e687a7d_0_427"/>
          <p:cNvPicPr/>
          <p:nvPr/>
        </p:nvPicPr>
        <p:blipFill>
          <a:blip r:embed="rId5">
            <a:alphaModFix/>
          </a:blip>
          <a:stretch/>
        </p:blipFill>
        <p:spPr bwMode="auto">
          <a:xfrm flipH="1">
            <a:off x="143717" y="1462913"/>
            <a:ext cx="2121547" cy="13518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66;g1bc6e687a7d_0_547"/>
          <p:cNvSpPr/>
          <p:nvPr/>
        </p:nvSpPr>
        <p:spPr bwMode="auto">
          <a:xfrm>
            <a:off x="1133075" y="1761525"/>
            <a:ext cx="4946400" cy="811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5" name="Google Shape;267;g1bc6e687a7d_0_547"/>
          <p:cNvSpPr/>
          <p:nvPr/>
        </p:nvSpPr>
        <p:spPr bwMode="auto">
          <a:xfrm>
            <a:off x="1133050" y="1013224"/>
            <a:ext cx="49464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268;g1bc6e687a7d_0_547"/>
          <p:cNvSpPr/>
          <p:nvPr/>
        </p:nvSpPr>
        <p:spPr bwMode="auto">
          <a:xfrm>
            <a:off x="6160125" y="1013226"/>
            <a:ext cx="49464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269;g1bc6e687a7d_0_547"/>
          <p:cNvSpPr/>
          <p:nvPr/>
        </p:nvSpPr>
        <p:spPr bwMode="auto">
          <a:xfrm>
            <a:off x="1243113" y="1020763"/>
            <a:ext cx="4564200" cy="738600"/>
          </a:xfrm>
          <a:prstGeom prst="rect">
            <a:avLst/>
          </a:prstGeom>
          <a:noFill/>
          <a:ln>
            <a:noFill/>
          </a:ln>
        </p:spPr>
        <p:txBody>
          <a:bodyPr spcFirstLastPara="1" wrap="square" lIns="91425" tIns="45700" rIns="91425" bIns="45700" anchor="t" anchorCtr="0">
            <a:noAutofit/>
          </a:bodyPr>
          <a:lstStyle/>
          <a:p>
            <a:pPr lvl="0" algn="ctr">
              <a:defRPr/>
            </a:pPr>
            <a:r>
              <a:rPr lang="ru-RU" sz="1300" dirty="0">
                <a:solidFill>
                  <a:schemeClr val="dk1"/>
                </a:solidFill>
              </a:rPr>
              <a:t>спорт </a:t>
            </a:r>
            <a:r>
              <a:rPr lang="ru-RU" sz="1300" dirty="0" err="1">
                <a:solidFill>
                  <a:schemeClr val="dk1"/>
                </a:solidFill>
              </a:rPr>
              <a:t>залындағы</a:t>
            </a:r>
            <a:r>
              <a:rPr lang="ru-RU" sz="1300" dirty="0">
                <a:solidFill>
                  <a:schemeClr val="dk1"/>
                </a:solidFill>
              </a:rPr>
              <a:t> </a:t>
            </a:r>
            <a:r>
              <a:rPr lang="ru-RU" sz="1300" dirty="0" err="1" smtClean="0">
                <a:solidFill>
                  <a:schemeClr val="dk1"/>
                </a:solidFill>
              </a:rPr>
              <a:t>оқушыларды</a:t>
            </a:r>
            <a:r>
              <a:rPr lang="ru-RU" sz="1300" dirty="0" smtClean="0">
                <a:solidFill>
                  <a:schemeClr val="dk1"/>
                </a:solidFill>
              </a:rPr>
              <a:t>  </a:t>
            </a:r>
            <a:r>
              <a:rPr lang="ru-RU" sz="1300" dirty="0" err="1">
                <a:solidFill>
                  <a:schemeClr val="dk1"/>
                </a:solidFill>
              </a:rPr>
              <a:t>киім</a:t>
            </a:r>
            <a:r>
              <a:rPr lang="ru-RU" sz="1300" dirty="0">
                <a:solidFill>
                  <a:schemeClr val="dk1"/>
                </a:solidFill>
              </a:rPr>
              <a:t> </a:t>
            </a:r>
            <a:r>
              <a:rPr lang="ru-RU" sz="1300" dirty="0" err="1">
                <a:solidFill>
                  <a:schemeClr val="dk1"/>
                </a:solidFill>
              </a:rPr>
              <a:t>ауыстыратын</a:t>
            </a:r>
            <a:r>
              <a:rPr lang="ru-RU" sz="1300" dirty="0">
                <a:solidFill>
                  <a:schemeClr val="dk1"/>
                </a:solidFill>
              </a:rPr>
              <a:t> </a:t>
            </a:r>
            <a:r>
              <a:rPr lang="ru-RU" sz="1300" dirty="0" err="1">
                <a:solidFill>
                  <a:schemeClr val="dk1"/>
                </a:solidFill>
              </a:rPr>
              <a:t>бөлмеге</a:t>
            </a:r>
            <a:r>
              <a:rPr lang="ru-RU" sz="1300" dirty="0">
                <a:solidFill>
                  <a:schemeClr val="dk1"/>
                </a:solidFill>
              </a:rPr>
              <a:t> </a:t>
            </a:r>
            <a:r>
              <a:rPr lang="ru-RU" sz="1300" dirty="0" err="1">
                <a:solidFill>
                  <a:schemeClr val="dk1"/>
                </a:solidFill>
              </a:rPr>
              <a:t>ауыстырып</a:t>
            </a:r>
            <a:r>
              <a:rPr lang="ru-RU" sz="1300" dirty="0">
                <a:solidFill>
                  <a:schemeClr val="dk1"/>
                </a:solidFill>
              </a:rPr>
              <a:t>, </a:t>
            </a:r>
            <a:r>
              <a:rPr lang="ru-RU" sz="1300" dirty="0" err="1">
                <a:solidFill>
                  <a:schemeClr val="dk1"/>
                </a:solidFill>
              </a:rPr>
              <a:t>барлық</a:t>
            </a:r>
            <a:r>
              <a:rPr lang="ru-RU" sz="1300" dirty="0">
                <a:solidFill>
                  <a:schemeClr val="dk1"/>
                </a:solidFill>
              </a:rPr>
              <a:t> </a:t>
            </a:r>
            <a:r>
              <a:rPr lang="ru-RU" sz="1300" dirty="0" err="1">
                <a:solidFill>
                  <a:schemeClr val="dk1"/>
                </a:solidFill>
              </a:rPr>
              <a:t>есіктерді</a:t>
            </a:r>
            <a:r>
              <a:rPr lang="ru-RU" sz="1300" dirty="0">
                <a:solidFill>
                  <a:schemeClr val="dk1"/>
                </a:solidFill>
              </a:rPr>
              <a:t> </a:t>
            </a:r>
            <a:r>
              <a:rPr lang="ru-RU" sz="1300" dirty="0" err="1">
                <a:solidFill>
                  <a:schemeClr val="dk1"/>
                </a:solidFill>
              </a:rPr>
              <a:t>құлыптап</a:t>
            </a:r>
            <a:r>
              <a:rPr lang="ru-RU" sz="1300" dirty="0">
                <a:solidFill>
                  <a:schemeClr val="dk1"/>
                </a:solidFill>
              </a:rPr>
              <a:t>, </a:t>
            </a:r>
            <a:r>
              <a:rPr lang="ru-RU" sz="1300" dirty="0" err="1">
                <a:solidFill>
                  <a:schemeClr val="dk1"/>
                </a:solidFill>
              </a:rPr>
              <a:t>қауіпсіз</a:t>
            </a:r>
            <a:r>
              <a:rPr lang="ru-RU" sz="1300" dirty="0">
                <a:solidFill>
                  <a:schemeClr val="dk1"/>
                </a:solidFill>
              </a:rPr>
              <a:t> </a:t>
            </a:r>
            <a:r>
              <a:rPr lang="ru-RU" sz="1300" dirty="0" err="1">
                <a:solidFill>
                  <a:schemeClr val="dk1"/>
                </a:solidFill>
              </a:rPr>
              <a:t>орын</a:t>
            </a:r>
            <a:r>
              <a:rPr lang="ru-RU" sz="1300" dirty="0">
                <a:solidFill>
                  <a:schemeClr val="dk1"/>
                </a:solidFill>
              </a:rPr>
              <a:t> </a:t>
            </a:r>
            <a:r>
              <a:rPr lang="ru-RU" sz="1300" dirty="0" err="1">
                <a:solidFill>
                  <a:schemeClr val="dk1"/>
                </a:solidFill>
              </a:rPr>
              <a:t>тауып</a:t>
            </a:r>
            <a:r>
              <a:rPr lang="ru-RU" sz="1300" dirty="0">
                <a:solidFill>
                  <a:schemeClr val="dk1"/>
                </a:solidFill>
              </a:rPr>
              <a:t>, </a:t>
            </a:r>
            <a:r>
              <a:rPr lang="ru-RU" sz="1300" dirty="0" err="1">
                <a:solidFill>
                  <a:schemeClr val="dk1"/>
                </a:solidFill>
              </a:rPr>
              <a:t>шамдарды</a:t>
            </a:r>
            <a:r>
              <a:rPr lang="ru-RU" sz="1300" dirty="0">
                <a:solidFill>
                  <a:schemeClr val="dk1"/>
                </a:solidFill>
              </a:rPr>
              <a:t> </a:t>
            </a:r>
            <a:r>
              <a:rPr lang="ru-RU" sz="1300" dirty="0" err="1">
                <a:solidFill>
                  <a:schemeClr val="dk1"/>
                </a:solidFill>
              </a:rPr>
              <a:t>өшіру</a:t>
            </a:r>
            <a:r>
              <a:rPr lang="ru-RU" sz="1300" dirty="0">
                <a:solidFill>
                  <a:schemeClr val="dk1"/>
                </a:solidFill>
              </a:rPr>
              <a:t> </a:t>
            </a:r>
            <a:r>
              <a:rPr lang="ru-RU" sz="1300" dirty="0" err="1">
                <a:solidFill>
                  <a:schemeClr val="dk1"/>
                </a:solidFill>
              </a:rPr>
              <a:t>керек</a:t>
            </a:r>
            <a:r>
              <a:rPr lang="ru-RU" sz="1300" dirty="0">
                <a:solidFill>
                  <a:schemeClr val="dk1"/>
                </a:solidFill>
              </a:rPr>
              <a:t>.</a:t>
            </a:r>
            <a:endParaRPr sz="1300" b="0" i="0" u="none" strike="noStrike" cap="none" dirty="0">
              <a:solidFill>
                <a:schemeClr val="dk1"/>
              </a:solidFill>
              <a:latin typeface="Arial"/>
              <a:ea typeface="Arial"/>
              <a:cs typeface="Arial"/>
            </a:endParaRPr>
          </a:p>
        </p:txBody>
      </p:sp>
      <p:sp>
        <p:nvSpPr>
          <p:cNvPr id="8" name="Google Shape;270;g1bc6e687a7d_0_547"/>
          <p:cNvSpPr/>
          <p:nvPr/>
        </p:nvSpPr>
        <p:spPr bwMode="auto">
          <a:xfrm>
            <a:off x="6447950" y="1093025"/>
            <a:ext cx="4292100" cy="5232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Дәліздегілердің</a:t>
            </a:r>
            <a:r>
              <a:rPr lang="ru-RU" sz="1300" dirty="0">
                <a:solidFill>
                  <a:schemeClr val="dk1"/>
                </a:solidFill>
              </a:rPr>
              <a:t> </a:t>
            </a:r>
            <a:r>
              <a:rPr lang="ru-RU" sz="1300" dirty="0" err="1">
                <a:solidFill>
                  <a:schemeClr val="dk1"/>
                </a:solidFill>
              </a:rPr>
              <a:t>барлығы</a:t>
            </a:r>
            <a:r>
              <a:rPr lang="ru-RU" sz="1300" dirty="0">
                <a:solidFill>
                  <a:schemeClr val="dk1"/>
                </a:solidFill>
              </a:rPr>
              <a:t> </a:t>
            </a:r>
            <a:r>
              <a:rPr lang="ru-RU" sz="1300" dirty="0" err="1">
                <a:solidFill>
                  <a:schemeClr val="dk1"/>
                </a:solidFill>
              </a:rPr>
              <a:t>бірден</a:t>
            </a:r>
            <a:r>
              <a:rPr lang="ru-RU" sz="1300" dirty="0">
                <a:solidFill>
                  <a:schemeClr val="dk1"/>
                </a:solidFill>
              </a:rPr>
              <a:t> </a:t>
            </a:r>
            <a:r>
              <a:rPr lang="ru-RU" sz="1300" dirty="0" err="1">
                <a:solidFill>
                  <a:schemeClr val="dk1"/>
                </a:solidFill>
              </a:rPr>
              <a:t>жақын</a:t>
            </a:r>
            <a:r>
              <a:rPr lang="ru-RU" sz="1300" dirty="0">
                <a:solidFill>
                  <a:schemeClr val="dk1"/>
                </a:solidFill>
              </a:rPr>
              <a:t> </a:t>
            </a:r>
            <a:r>
              <a:rPr lang="ru-RU" sz="1300" dirty="0" err="1">
                <a:solidFill>
                  <a:schemeClr val="dk1"/>
                </a:solidFill>
              </a:rPr>
              <a:t>жердегі</a:t>
            </a:r>
            <a:r>
              <a:rPr lang="ru-RU" sz="1300" dirty="0">
                <a:solidFill>
                  <a:schemeClr val="dk1"/>
                </a:solidFill>
              </a:rPr>
              <a:t> </a:t>
            </a:r>
            <a:r>
              <a:rPr lang="ru-RU" sz="1300" dirty="0" err="1">
                <a:solidFill>
                  <a:schemeClr val="dk1"/>
                </a:solidFill>
              </a:rPr>
              <a:t>сыныпқа</a:t>
            </a:r>
            <a:r>
              <a:rPr lang="ru-RU" sz="1300" dirty="0">
                <a:solidFill>
                  <a:schemeClr val="dk1"/>
                </a:solidFill>
              </a:rPr>
              <a:t> </a:t>
            </a:r>
            <a:r>
              <a:rPr lang="ru-RU" sz="1300" dirty="0" err="1">
                <a:solidFill>
                  <a:schemeClr val="dk1"/>
                </a:solidFill>
              </a:rPr>
              <a:t>барып</a:t>
            </a:r>
            <a:r>
              <a:rPr lang="ru-RU" sz="1300" dirty="0">
                <a:solidFill>
                  <a:schemeClr val="dk1"/>
                </a:solidFill>
              </a:rPr>
              <a:t>, </a:t>
            </a:r>
            <a:r>
              <a:rPr lang="ru-RU" sz="1300" dirty="0" err="1">
                <a:solidFill>
                  <a:schemeClr val="dk1"/>
                </a:solidFill>
              </a:rPr>
              <a:t>шамдарды</a:t>
            </a:r>
            <a:r>
              <a:rPr lang="ru-RU" sz="1300" dirty="0">
                <a:solidFill>
                  <a:schemeClr val="dk1"/>
                </a:solidFill>
              </a:rPr>
              <a:t> </a:t>
            </a:r>
            <a:r>
              <a:rPr lang="ru-RU" sz="1300" dirty="0" err="1">
                <a:solidFill>
                  <a:schemeClr val="dk1"/>
                </a:solidFill>
              </a:rPr>
              <a:t>сөндіреді</a:t>
            </a:r>
            <a:endParaRPr sz="1300" b="0" i="0" u="none" strike="noStrike" cap="none" dirty="0">
              <a:solidFill>
                <a:schemeClr val="dk1"/>
              </a:solidFill>
              <a:latin typeface="Arial"/>
              <a:ea typeface="Arial"/>
              <a:cs typeface="Arial"/>
            </a:endParaRPr>
          </a:p>
        </p:txBody>
      </p:sp>
      <p:sp>
        <p:nvSpPr>
          <p:cNvPr id="9" name="Google Shape;271;g1bc6e687a7d_0_547"/>
          <p:cNvSpPr/>
          <p:nvPr/>
        </p:nvSpPr>
        <p:spPr bwMode="auto">
          <a:xfrm>
            <a:off x="1133063" y="2666324"/>
            <a:ext cx="4946400" cy="1100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272;g1bc6e687a7d_0_547"/>
          <p:cNvSpPr/>
          <p:nvPr/>
        </p:nvSpPr>
        <p:spPr bwMode="auto">
          <a:xfrm>
            <a:off x="1243113" y="2740507"/>
            <a:ext cx="4836300" cy="9921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білім</a:t>
            </a:r>
            <a:r>
              <a:rPr lang="ru-RU" sz="1300" dirty="0">
                <a:solidFill>
                  <a:schemeClr val="dk1"/>
                </a:solidFill>
              </a:rPr>
              <a:t> беру </a:t>
            </a:r>
            <a:r>
              <a:rPr lang="ru-RU" sz="1300" dirty="0" err="1">
                <a:solidFill>
                  <a:schemeClr val="dk1"/>
                </a:solidFill>
              </a:rPr>
              <a:t>ұйымы</a:t>
            </a:r>
            <a:r>
              <a:rPr lang="ru-RU" sz="1300" dirty="0">
                <a:solidFill>
                  <a:schemeClr val="dk1"/>
                </a:solidFill>
              </a:rPr>
              <a:t> </a:t>
            </a:r>
            <a:r>
              <a:rPr lang="ru-RU" sz="1300" dirty="0" err="1">
                <a:solidFill>
                  <a:schemeClr val="dk1"/>
                </a:solidFill>
              </a:rPr>
              <a:t>ғимаратының</a:t>
            </a:r>
            <a:r>
              <a:rPr lang="ru-RU" sz="1300" dirty="0">
                <a:solidFill>
                  <a:schemeClr val="dk1"/>
                </a:solidFill>
              </a:rPr>
              <a:t> </a:t>
            </a:r>
            <a:r>
              <a:rPr lang="ru-RU" sz="1300" dirty="0" err="1">
                <a:solidFill>
                  <a:schemeClr val="dk1"/>
                </a:solidFill>
              </a:rPr>
              <a:t>сыртында</a:t>
            </a:r>
            <a:r>
              <a:rPr lang="ru-RU" sz="1300" dirty="0">
                <a:solidFill>
                  <a:schemeClr val="dk1"/>
                </a:solidFill>
              </a:rPr>
              <a:t> </a:t>
            </a:r>
            <a:r>
              <a:rPr lang="ru-RU" sz="1300" dirty="0" err="1">
                <a:solidFill>
                  <a:schemeClr val="dk1"/>
                </a:solidFill>
              </a:rPr>
              <a:t>тұрған</a:t>
            </a:r>
            <a:r>
              <a:rPr lang="ru-RU" sz="1300" dirty="0">
                <a:solidFill>
                  <a:schemeClr val="dk1"/>
                </a:solidFill>
              </a:rPr>
              <a:t> </a:t>
            </a:r>
            <a:r>
              <a:rPr lang="ru-RU" sz="1300" dirty="0" err="1">
                <a:solidFill>
                  <a:schemeClr val="dk1"/>
                </a:solidFill>
              </a:rPr>
              <a:t>қызметкерлер</a:t>
            </a:r>
            <a:r>
              <a:rPr lang="ru-RU" sz="1300" dirty="0">
                <a:solidFill>
                  <a:schemeClr val="dk1"/>
                </a:solidFill>
              </a:rPr>
              <a:t> мен </a:t>
            </a:r>
            <a:r>
              <a:rPr lang="ru-RU" sz="1300" dirty="0" err="1" smtClean="0">
                <a:solidFill>
                  <a:schemeClr val="dk1"/>
                </a:solidFill>
              </a:rPr>
              <a:t>оқушылар</a:t>
            </a:r>
            <a:r>
              <a:rPr lang="ru-RU" sz="1300" dirty="0" smtClean="0">
                <a:solidFill>
                  <a:schemeClr val="dk1"/>
                </a:solidFill>
              </a:rPr>
              <a:t> </a:t>
            </a:r>
            <a:r>
              <a:rPr lang="ru-RU" sz="1300" dirty="0" err="1">
                <a:solidFill>
                  <a:schemeClr val="dk1"/>
                </a:solidFill>
              </a:rPr>
              <a:t>жақын</a:t>
            </a:r>
            <a:r>
              <a:rPr lang="ru-RU" sz="1300" dirty="0">
                <a:solidFill>
                  <a:schemeClr val="dk1"/>
                </a:solidFill>
              </a:rPr>
              <a:t> </a:t>
            </a:r>
            <a:r>
              <a:rPr lang="ru-RU" sz="1300" dirty="0" err="1">
                <a:solidFill>
                  <a:schemeClr val="dk1"/>
                </a:solidFill>
              </a:rPr>
              <a:t>жердегі</a:t>
            </a:r>
            <a:r>
              <a:rPr lang="ru-RU" sz="1300" dirty="0">
                <a:solidFill>
                  <a:schemeClr val="dk1"/>
                </a:solidFill>
              </a:rPr>
              <a:t> </a:t>
            </a:r>
            <a:r>
              <a:rPr lang="ru-RU" sz="1300" dirty="0" err="1">
                <a:solidFill>
                  <a:schemeClr val="dk1"/>
                </a:solidFill>
              </a:rPr>
              <a:t>қауіпсіз</a:t>
            </a:r>
            <a:r>
              <a:rPr lang="ru-RU" sz="1300" dirty="0">
                <a:solidFill>
                  <a:schemeClr val="dk1"/>
                </a:solidFill>
              </a:rPr>
              <a:t> </a:t>
            </a:r>
            <a:r>
              <a:rPr lang="ru-RU" sz="1300" dirty="0" err="1">
                <a:solidFill>
                  <a:schemeClr val="dk1"/>
                </a:solidFill>
              </a:rPr>
              <a:t>жерге</a:t>
            </a:r>
            <a:r>
              <a:rPr lang="ru-RU" sz="1300" dirty="0">
                <a:solidFill>
                  <a:schemeClr val="dk1"/>
                </a:solidFill>
              </a:rPr>
              <a:t> </a:t>
            </a:r>
            <a:r>
              <a:rPr lang="ru-RU" sz="1300" dirty="0" err="1">
                <a:solidFill>
                  <a:schemeClr val="dk1"/>
                </a:solidFill>
              </a:rPr>
              <a:t>жүгіреді</a:t>
            </a:r>
            <a:r>
              <a:rPr lang="ru-RU" sz="1300" dirty="0">
                <a:solidFill>
                  <a:schemeClr val="dk1"/>
                </a:solidFill>
              </a:rPr>
              <a:t>, </a:t>
            </a:r>
            <a:r>
              <a:rPr lang="ru-RU" sz="1300" dirty="0" err="1" smtClean="0">
                <a:solidFill>
                  <a:schemeClr val="dk1"/>
                </a:solidFill>
              </a:rPr>
              <a:t>тыныштық</a:t>
            </a:r>
            <a:r>
              <a:rPr lang="ru-RU" sz="1300" dirty="0" smtClean="0">
                <a:solidFill>
                  <a:schemeClr val="dk1"/>
                </a:solidFill>
              </a:rPr>
              <a:t> </a:t>
            </a:r>
            <a:r>
              <a:rPr lang="ru-RU" sz="1300" dirty="0" err="1" smtClean="0">
                <a:solidFill>
                  <a:schemeClr val="dk1"/>
                </a:solidFill>
              </a:rPr>
              <a:t>сақтап</a:t>
            </a:r>
            <a:r>
              <a:rPr lang="ru-RU" sz="1300" dirty="0" smtClean="0">
                <a:solidFill>
                  <a:schemeClr val="dk1"/>
                </a:solidFill>
              </a:rPr>
              <a:t> ,</a:t>
            </a:r>
            <a:r>
              <a:rPr lang="ru-RU" sz="1300" dirty="0" err="1" smtClean="0">
                <a:solidFill>
                  <a:schemeClr val="dk1"/>
                </a:solidFill>
              </a:rPr>
              <a:t>қозғалмайды</a:t>
            </a:r>
            <a:r>
              <a:rPr lang="ru-RU" sz="1300" dirty="0">
                <a:solidFill>
                  <a:schemeClr val="dk1"/>
                </a:solidFill>
              </a:rPr>
              <a:t>.</a:t>
            </a:r>
            <a:endParaRPr sz="1300" b="0" i="0" u="none" strike="noStrike" cap="none" dirty="0">
              <a:solidFill>
                <a:schemeClr val="dk1"/>
              </a:solidFill>
              <a:latin typeface="Arial"/>
              <a:ea typeface="Arial"/>
              <a:cs typeface="Arial"/>
            </a:endParaRPr>
          </a:p>
        </p:txBody>
      </p:sp>
      <p:sp>
        <p:nvSpPr>
          <p:cNvPr id="11" name="Google Shape;273;g1bc6e687a7d_0_547"/>
          <p:cNvSpPr/>
          <p:nvPr/>
        </p:nvSpPr>
        <p:spPr bwMode="auto">
          <a:xfrm>
            <a:off x="1133063" y="3856850"/>
            <a:ext cx="9973500" cy="523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12" name="Google Shape;274;g1bc6e687a7d_0_547"/>
          <p:cNvSpPr/>
          <p:nvPr/>
        </p:nvSpPr>
        <p:spPr bwMode="auto">
          <a:xfrm>
            <a:off x="1318125" y="3956723"/>
            <a:ext cx="9594900" cy="3387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дәретханада</a:t>
            </a:r>
            <a:r>
              <a:rPr lang="ru-RU" sz="1300" dirty="0">
                <a:solidFill>
                  <a:schemeClr val="dk1"/>
                </a:solidFill>
              </a:rPr>
              <a:t> </a:t>
            </a:r>
            <a:r>
              <a:rPr lang="ru-RU" sz="1300" dirty="0" err="1">
                <a:solidFill>
                  <a:schemeClr val="dk1"/>
                </a:solidFill>
              </a:rPr>
              <a:t>отырған</a:t>
            </a:r>
            <a:r>
              <a:rPr lang="ru-RU" sz="1300" dirty="0">
                <a:solidFill>
                  <a:schemeClr val="dk1"/>
                </a:solidFill>
              </a:rPr>
              <a:t> </a:t>
            </a:r>
            <a:r>
              <a:rPr lang="ru-RU" sz="1300" dirty="0" err="1">
                <a:solidFill>
                  <a:schemeClr val="dk1"/>
                </a:solidFill>
              </a:rPr>
              <a:t>қызметкерлер</a:t>
            </a:r>
            <a:r>
              <a:rPr lang="ru-RU" sz="1300" dirty="0">
                <a:solidFill>
                  <a:schemeClr val="dk1"/>
                </a:solidFill>
              </a:rPr>
              <a:t> мен </a:t>
            </a:r>
            <a:r>
              <a:rPr lang="ru-RU" sz="1300" dirty="0" err="1" smtClean="0">
                <a:solidFill>
                  <a:schemeClr val="dk1"/>
                </a:solidFill>
              </a:rPr>
              <a:t>оқушылар</a:t>
            </a:r>
            <a:r>
              <a:rPr lang="ru-RU" sz="1300" dirty="0" smtClean="0">
                <a:solidFill>
                  <a:schemeClr val="dk1"/>
                </a:solidFill>
              </a:rPr>
              <a:t> </a:t>
            </a:r>
            <a:r>
              <a:rPr lang="ru-RU" sz="1300" dirty="0" err="1" smtClean="0">
                <a:solidFill>
                  <a:schemeClr val="dk1"/>
                </a:solidFill>
              </a:rPr>
              <a:t>кабинаны</a:t>
            </a:r>
            <a:r>
              <a:rPr lang="ru-RU" sz="1300" dirty="0" smtClean="0">
                <a:solidFill>
                  <a:schemeClr val="dk1"/>
                </a:solidFill>
              </a:rPr>
              <a:t> </a:t>
            </a:r>
            <a:r>
              <a:rPr lang="ru-RU" sz="1300" dirty="0" err="1">
                <a:solidFill>
                  <a:schemeClr val="dk1"/>
                </a:solidFill>
              </a:rPr>
              <a:t>жауып</a:t>
            </a:r>
            <a:r>
              <a:rPr lang="ru-RU" sz="1300" dirty="0">
                <a:solidFill>
                  <a:schemeClr val="dk1"/>
                </a:solidFill>
              </a:rPr>
              <a:t>, </a:t>
            </a:r>
            <a:r>
              <a:rPr lang="ru-RU" sz="1300" dirty="0" err="1">
                <a:solidFill>
                  <a:schemeClr val="dk1"/>
                </a:solidFill>
              </a:rPr>
              <a:t>жарықты</a:t>
            </a:r>
            <a:r>
              <a:rPr lang="ru-RU" sz="1300" dirty="0">
                <a:solidFill>
                  <a:schemeClr val="dk1"/>
                </a:solidFill>
              </a:rPr>
              <a:t> </a:t>
            </a:r>
            <a:r>
              <a:rPr lang="ru-RU" sz="1300" dirty="0" err="1">
                <a:solidFill>
                  <a:schemeClr val="dk1"/>
                </a:solidFill>
              </a:rPr>
              <a:t>өшіреді</a:t>
            </a:r>
            <a:endParaRPr sz="1300" b="0" i="0" u="none" strike="noStrike" cap="none" dirty="0">
              <a:solidFill>
                <a:schemeClr val="dk1"/>
              </a:solidFill>
              <a:latin typeface="Arial"/>
              <a:ea typeface="Arial"/>
              <a:cs typeface="Arial"/>
            </a:endParaRPr>
          </a:p>
        </p:txBody>
      </p:sp>
      <p:sp>
        <p:nvSpPr>
          <p:cNvPr id="13" name="Google Shape;275;g1bc6e687a7d_0_547"/>
          <p:cNvSpPr/>
          <p:nvPr/>
        </p:nvSpPr>
        <p:spPr bwMode="auto">
          <a:xfrm>
            <a:off x="138025" y="92424"/>
            <a:ext cx="12101700" cy="920799"/>
          </a:xfrm>
          <a:prstGeom prst="rect">
            <a:avLst/>
          </a:prstGeom>
          <a:noFill/>
          <a:ln>
            <a:noFill/>
          </a:ln>
        </p:spPr>
        <p:txBody>
          <a:bodyPr spcFirstLastPara="1" wrap="square" lIns="91425" tIns="45700" rIns="91425" bIns="45700" anchor="t" anchorCtr="0">
            <a:noAutofit/>
          </a:bodyPr>
          <a:lstStyle/>
          <a:p>
            <a:pPr lvl="0" algn="ctr">
              <a:lnSpc>
                <a:spcPct val="114999"/>
              </a:lnSpc>
              <a:spcBef>
                <a:spcPts val="1200"/>
              </a:spcBef>
              <a:buSzPts val="1100"/>
              <a:defRPr/>
            </a:pPr>
            <a:r>
              <a:rPr lang="ru-RU" sz="1600" b="1" dirty="0" err="1">
                <a:solidFill>
                  <a:srgbClr val="002060"/>
                </a:solidFill>
              </a:rPr>
              <a:t>Білім</a:t>
            </a:r>
            <a:r>
              <a:rPr lang="ru-RU" sz="1600" b="1" dirty="0">
                <a:solidFill>
                  <a:srgbClr val="002060"/>
                </a:solidFill>
              </a:rPr>
              <a:t> беру </a:t>
            </a:r>
            <a:r>
              <a:rPr lang="ru-RU" sz="1600" b="1" dirty="0" err="1">
                <a:solidFill>
                  <a:srgbClr val="002060"/>
                </a:solidFill>
              </a:rPr>
              <a:t>ұйымдарының</a:t>
            </a:r>
            <a:r>
              <a:rPr lang="ru-RU" sz="1600" b="1" dirty="0">
                <a:solidFill>
                  <a:srgbClr val="002060"/>
                </a:solidFill>
              </a:rPr>
              <a:t> </a:t>
            </a:r>
            <a:r>
              <a:rPr lang="ru-RU" sz="1600" b="1" dirty="0" err="1" smtClean="0">
                <a:solidFill>
                  <a:srgbClr val="002060"/>
                </a:solidFill>
              </a:rPr>
              <a:t>қызметкерлері</a:t>
            </a:r>
            <a:r>
              <a:rPr lang="ru-RU" sz="1600" b="1" dirty="0" smtClean="0">
                <a:solidFill>
                  <a:srgbClr val="002060"/>
                </a:solidFill>
              </a:rPr>
              <a:t> мен </a:t>
            </a:r>
            <a:r>
              <a:rPr lang="ru-RU" sz="1600" b="1" dirty="0" err="1" smtClean="0">
                <a:solidFill>
                  <a:srgbClr val="002060"/>
                </a:solidFill>
              </a:rPr>
              <a:t>білімалушыларына</a:t>
            </a:r>
            <a:r>
              <a:rPr lang="ru-RU" sz="1600" b="1" dirty="0" smtClean="0">
                <a:solidFill>
                  <a:srgbClr val="002060"/>
                </a:solidFill>
              </a:rPr>
              <a:t>  </a:t>
            </a:r>
            <a:r>
              <a:rPr lang="ru-RU" sz="1600" b="1" dirty="0" err="1">
                <a:solidFill>
                  <a:srgbClr val="002060"/>
                </a:solidFill>
              </a:rPr>
              <a:t>қарулы</a:t>
            </a:r>
            <a:r>
              <a:rPr lang="ru-RU" sz="1600" b="1" dirty="0">
                <a:solidFill>
                  <a:srgbClr val="002060"/>
                </a:solidFill>
              </a:rPr>
              <a:t> </a:t>
            </a:r>
            <a:r>
              <a:rPr lang="ru-RU" sz="1600" b="1" dirty="0" err="1">
                <a:solidFill>
                  <a:srgbClr val="002060"/>
                </a:solidFill>
              </a:rPr>
              <a:t>шабуыл</a:t>
            </a:r>
            <a:r>
              <a:rPr lang="ru-RU" sz="1600" b="1" dirty="0">
                <a:solidFill>
                  <a:srgbClr val="002060"/>
                </a:solidFill>
              </a:rPr>
              <a:t> </a:t>
            </a:r>
            <a:r>
              <a:rPr lang="ru-RU" sz="1600" b="1" dirty="0" err="1">
                <a:solidFill>
                  <a:srgbClr val="002060"/>
                </a:solidFill>
              </a:rPr>
              <a:t>жасалған</a:t>
            </a:r>
            <a:r>
              <a:rPr lang="ru-RU" sz="1600" b="1" dirty="0">
                <a:solidFill>
                  <a:srgbClr val="002060"/>
                </a:solidFill>
              </a:rPr>
              <a:t> </a:t>
            </a:r>
            <a:r>
              <a:rPr lang="ru-RU" sz="1600" b="1" dirty="0" err="1">
                <a:solidFill>
                  <a:srgbClr val="002060"/>
                </a:solidFill>
              </a:rPr>
              <a:t>жағдайда</a:t>
            </a:r>
            <a:r>
              <a:rPr lang="ru-RU" sz="1600" b="1" dirty="0">
                <a:solidFill>
                  <a:srgbClr val="002060"/>
                </a:solidFill>
              </a:rPr>
              <a:t> </a:t>
            </a:r>
            <a:r>
              <a:rPr lang="ru-RU" sz="1600" b="1" dirty="0" err="1">
                <a:solidFill>
                  <a:srgbClr val="002060"/>
                </a:solidFill>
              </a:rPr>
              <a:t>әрекет</a:t>
            </a:r>
            <a:r>
              <a:rPr lang="ru-RU" sz="1600" b="1" dirty="0">
                <a:solidFill>
                  <a:srgbClr val="002060"/>
                </a:solidFill>
              </a:rPr>
              <a:t> </a:t>
            </a:r>
            <a:r>
              <a:rPr lang="ru-RU" sz="1600" b="1" dirty="0" err="1">
                <a:solidFill>
                  <a:srgbClr val="002060"/>
                </a:solidFill>
              </a:rPr>
              <a:t>ету</a:t>
            </a:r>
            <a:r>
              <a:rPr lang="ru-RU" sz="1600" b="1" dirty="0">
                <a:solidFill>
                  <a:srgbClr val="002060"/>
                </a:solidFill>
              </a:rPr>
              <a:t> АЛГОРИТМІ</a:t>
            </a:r>
            <a:endParaRPr sz="1600" b="1" dirty="0">
              <a:solidFill>
                <a:srgbClr val="002060"/>
              </a:solidFill>
            </a:endParaRPr>
          </a:p>
        </p:txBody>
      </p:sp>
      <p:sp>
        <p:nvSpPr>
          <p:cNvPr id="14" name="Google Shape;276;g1bc6e687a7d_0_547"/>
          <p:cNvSpPr/>
          <p:nvPr/>
        </p:nvSpPr>
        <p:spPr bwMode="auto">
          <a:xfrm>
            <a:off x="0" y="4286375"/>
            <a:ext cx="12239700" cy="565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277;g1bc6e687a7d_0_547"/>
          <p:cNvSpPr>
            <a:spLocks/>
          </p:cNvSpPr>
          <p:nvPr/>
        </p:nvSpPr>
        <p:spPr bwMode="auto">
          <a:xfrm>
            <a:off x="1619775" y="4349150"/>
            <a:ext cx="9428100" cy="507801"/>
          </a:xfrm>
          <a:prstGeom prst="rect">
            <a:avLst/>
          </a:prstGeom>
          <a:noFill/>
          <a:ln>
            <a:noFill/>
          </a:ln>
        </p:spPr>
        <p:txBody>
          <a:bodyPr spcFirstLastPara="1" wrap="square" lIns="91425" tIns="91425" rIns="91425" bIns="91425" anchor="t" anchorCtr="0">
            <a:spAutoFit/>
          </a:bodyPr>
          <a:lstStyle/>
          <a:p>
            <a:pPr lvl="0" algn="ctr">
              <a:lnSpc>
                <a:spcPct val="150000"/>
              </a:lnSpc>
              <a:defRPr/>
            </a:pPr>
            <a:r>
              <a:rPr lang="ru-RU" b="1" dirty="0" err="1">
                <a:solidFill>
                  <a:schemeClr val="dk1"/>
                </a:solidFill>
              </a:rPr>
              <a:t>Ескертпе</a:t>
            </a:r>
            <a:r>
              <a:rPr lang="ru-RU" b="1" dirty="0">
                <a:solidFill>
                  <a:schemeClr val="dk1"/>
                </a:solidFill>
              </a:rPr>
              <a:t>: </a:t>
            </a:r>
            <a:r>
              <a:rPr lang="ru-RU" b="1" dirty="0" err="1">
                <a:solidFill>
                  <a:schemeClr val="dk1"/>
                </a:solidFill>
              </a:rPr>
              <a:t>жетекшіңіз</a:t>
            </a:r>
            <a:r>
              <a:rPr lang="ru-RU" b="1" dirty="0">
                <a:solidFill>
                  <a:schemeClr val="dk1"/>
                </a:solidFill>
              </a:rPr>
              <a:t> </a:t>
            </a:r>
            <a:r>
              <a:rPr lang="ru-RU" b="1" dirty="0" err="1">
                <a:solidFill>
                  <a:schemeClr val="dk1"/>
                </a:solidFill>
              </a:rPr>
              <a:t>нұсқағанша</a:t>
            </a:r>
            <a:r>
              <a:rPr lang="ru-RU" b="1" dirty="0">
                <a:solidFill>
                  <a:schemeClr val="dk1"/>
                </a:solidFill>
              </a:rPr>
              <a:t> </a:t>
            </a:r>
            <a:r>
              <a:rPr lang="ru-RU" b="1" dirty="0" err="1">
                <a:solidFill>
                  <a:schemeClr val="dk1"/>
                </a:solidFill>
              </a:rPr>
              <a:t>қауіпсіз</a:t>
            </a:r>
            <a:r>
              <a:rPr lang="ru-RU" b="1" dirty="0">
                <a:solidFill>
                  <a:schemeClr val="dk1"/>
                </a:solidFill>
              </a:rPr>
              <a:t> </a:t>
            </a:r>
            <a:r>
              <a:rPr lang="ru-RU" b="1" dirty="0" err="1">
                <a:solidFill>
                  <a:schemeClr val="dk1"/>
                </a:solidFill>
              </a:rPr>
              <a:t>жерлерде</a:t>
            </a:r>
            <a:r>
              <a:rPr lang="ru-RU" b="1" dirty="0">
                <a:solidFill>
                  <a:schemeClr val="dk1"/>
                </a:solidFill>
              </a:rPr>
              <a:t> </a:t>
            </a:r>
            <a:r>
              <a:rPr lang="ru-RU" b="1" dirty="0" err="1">
                <a:solidFill>
                  <a:schemeClr val="dk1"/>
                </a:solidFill>
              </a:rPr>
              <a:t>болыңыз</a:t>
            </a:r>
            <a:r>
              <a:rPr lang="ru-RU" b="1" dirty="0">
                <a:solidFill>
                  <a:schemeClr val="dk1"/>
                </a:solidFill>
              </a:rPr>
              <a:t>.</a:t>
            </a:r>
            <a:endParaRPr b="1" dirty="0">
              <a:solidFill>
                <a:schemeClr val="dk1"/>
              </a:solidFill>
            </a:endParaRPr>
          </a:p>
        </p:txBody>
      </p:sp>
      <p:sp>
        <p:nvSpPr>
          <p:cNvPr id="16" name="Google Shape;278;g1bc6e687a7d_0_547"/>
          <p:cNvSpPr/>
          <p:nvPr/>
        </p:nvSpPr>
        <p:spPr bwMode="auto">
          <a:xfrm>
            <a:off x="6160138" y="2666324"/>
            <a:ext cx="4946400" cy="1100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279;g1bc6e687a7d_0_547"/>
          <p:cNvSpPr/>
          <p:nvPr/>
        </p:nvSpPr>
        <p:spPr bwMode="auto">
          <a:xfrm>
            <a:off x="6438838" y="2750775"/>
            <a:ext cx="4292100" cy="992100"/>
          </a:xfrm>
          <a:prstGeom prst="rect">
            <a:avLst/>
          </a:prstGeom>
          <a:noFill/>
          <a:ln>
            <a:noFill/>
          </a:ln>
        </p:spPr>
        <p:txBody>
          <a:bodyPr spcFirstLastPara="1" wrap="square" lIns="91425" tIns="45700" rIns="91425" bIns="45700" anchor="t" anchorCtr="0">
            <a:noAutofit/>
          </a:bodyPr>
          <a:lstStyle/>
          <a:p>
            <a:pPr lvl="0" algn="ctr">
              <a:defRPr/>
            </a:pPr>
            <a:r>
              <a:rPr lang="ru-RU" sz="1300" dirty="0" err="1" smtClean="0">
                <a:solidFill>
                  <a:schemeClr val="dk1"/>
                </a:solidFill>
              </a:rPr>
              <a:t>Егер</a:t>
            </a:r>
            <a:r>
              <a:rPr lang="ru-RU" sz="1300" dirty="0" smtClean="0">
                <a:solidFill>
                  <a:schemeClr val="dk1"/>
                </a:solidFill>
              </a:rPr>
              <a:t> </a:t>
            </a:r>
            <a:r>
              <a:rPr lang="ru-RU" sz="1300" dirty="0" err="1" smtClean="0">
                <a:solidFill>
                  <a:schemeClr val="dk1"/>
                </a:solidFill>
              </a:rPr>
              <a:t>оқушылар</a:t>
            </a:r>
            <a:r>
              <a:rPr lang="ru-RU" sz="1300" dirty="0" smtClean="0">
                <a:solidFill>
                  <a:schemeClr val="dk1"/>
                </a:solidFill>
              </a:rPr>
              <a:t> </a:t>
            </a:r>
            <a:r>
              <a:rPr lang="ru-RU" sz="1300" dirty="0" err="1" smtClean="0">
                <a:solidFill>
                  <a:schemeClr val="dk1"/>
                </a:solidFill>
              </a:rPr>
              <a:t>кітапханада</a:t>
            </a:r>
            <a:r>
              <a:rPr lang="ru-RU" sz="1300" dirty="0" smtClean="0">
                <a:solidFill>
                  <a:schemeClr val="dk1"/>
                </a:solidFill>
              </a:rPr>
              <a:t> </a:t>
            </a:r>
            <a:r>
              <a:rPr lang="ru-RU" sz="1300" dirty="0" err="1" smtClean="0">
                <a:solidFill>
                  <a:schemeClr val="dk1"/>
                </a:solidFill>
              </a:rPr>
              <a:t>болса</a:t>
            </a:r>
            <a:r>
              <a:rPr lang="ru-RU" sz="1300" dirty="0" smtClean="0">
                <a:solidFill>
                  <a:schemeClr val="dk1"/>
                </a:solidFill>
              </a:rPr>
              <a:t>, </a:t>
            </a:r>
            <a:r>
              <a:rPr lang="ru-RU" sz="1300" dirty="0" err="1" smtClean="0">
                <a:solidFill>
                  <a:schemeClr val="dk1"/>
                </a:solidFill>
              </a:rPr>
              <a:t>оқушымен</a:t>
            </a:r>
            <a:r>
              <a:rPr lang="ru-RU" sz="1300" dirty="0" smtClean="0">
                <a:solidFill>
                  <a:schemeClr val="dk1"/>
                </a:solidFill>
              </a:rPr>
              <a:t> </a:t>
            </a:r>
            <a:r>
              <a:rPr lang="ru-RU" sz="1300" dirty="0" err="1" smtClean="0">
                <a:solidFill>
                  <a:schemeClr val="dk1"/>
                </a:solidFill>
              </a:rPr>
              <a:t>бірге</a:t>
            </a:r>
            <a:r>
              <a:rPr lang="ru-RU" sz="1300" dirty="0" smtClean="0">
                <a:solidFill>
                  <a:schemeClr val="dk1"/>
                </a:solidFill>
              </a:rPr>
              <a:t> </a:t>
            </a:r>
            <a:r>
              <a:rPr lang="ru-RU" sz="1300" dirty="0" err="1" smtClean="0">
                <a:solidFill>
                  <a:schemeClr val="dk1"/>
                </a:solidFill>
              </a:rPr>
              <a:t>кітапхана</a:t>
            </a:r>
            <a:r>
              <a:rPr lang="ru-RU" sz="1300" dirty="0" smtClean="0">
                <a:solidFill>
                  <a:schemeClr val="dk1"/>
                </a:solidFill>
              </a:rPr>
              <a:t> </a:t>
            </a:r>
            <a:r>
              <a:rPr lang="ru-RU" sz="1300" dirty="0" err="1">
                <a:solidFill>
                  <a:schemeClr val="dk1"/>
                </a:solidFill>
              </a:rPr>
              <a:t>қызметкерлері</a:t>
            </a:r>
            <a:r>
              <a:rPr lang="ru-RU" sz="1300" dirty="0">
                <a:solidFill>
                  <a:schemeClr val="dk1"/>
                </a:solidFill>
              </a:rPr>
              <a:t> </a:t>
            </a:r>
            <a:r>
              <a:rPr lang="ru-RU" sz="1300" dirty="0" err="1">
                <a:solidFill>
                  <a:schemeClr val="dk1"/>
                </a:solidFill>
              </a:rPr>
              <a:t>кітапханада</a:t>
            </a:r>
            <a:r>
              <a:rPr lang="ru-RU" sz="1300" dirty="0">
                <a:solidFill>
                  <a:schemeClr val="dk1"/>
                </a:solidFill>
              </a:rPr>
              <a:t> </a:t>
            </a:r>
            <a:r>
              <a:rPr lang="ru-RU" sz="1300" dirty="0" err="1">
                <a:solidFill>
                  <a:schemeClr val="dk1"/>
                </a:solidFill>
              </a:rPr>
              <a:t>қалады</a:t>
            </a:r>
            <a:r>
              <a:rPr lang="ru-RU" sz="1300" dirty="0">
                <a:solidFill>
                  <a:schemeClr val="dk1"/>
                </a:solidFill>
              </a:rPr>
              <a:t>. </a:t>
            </a:r>
            <a:r>
              <a:rPr lang="ru-RU" sz="1300" dirty="0" err="1">
                <a:solidFill>
                  <a:schemeClr val="dk1"/>
                </a:solidFill>
              </a:rPr>
              <a:t>Кітапханашылар</a:t>
            </a:r>
            <a:r>
              <a:rPr lang="ru-RU" sz="1300" dirty="0">
                <a:solidFill>
                  <a:schemeClr val="dk1"/>
                </a:solidFill>
              </a:rPr>
              <a:t> </a:t>
            </a:r>
            <a:r>
              <a:rPr lang="ru-RU" sz="1300" dirty="0" err="1">
                <a:solidFill>
                  <a:schemeClr val="dk1"/>
                </a:solidFill>
              </a:rPr>
              <a:t>есіктерді</a:t>
            </a:r>
            <a:r>
              <a:rPr lang="ru-RU" sz="1300" dirty="0">
                <a:solidFill>
                  <a:schemeClr val="dk1"/>
                </a:solidFill>
              </a:rPr>
              <a:t> </a:t>
            </a:r>
            <a:r>
              <a:rPr lang="ru-RU" sz="1300" dirty="0" err="1">
                <a:solidFill>
                  <a:schemeClr val="dk1"/>
                </a:solidFill>
              </a:rPr>
              <a:t>жауып</a:t>
            </a:r>
            <a:r>
              <a:rPr lang="ru-RU" sz="1300" dirty="0">
                <a:solidFill>
                  <a:schemeClr val="dk1"/>
                </a:solidFill>
              </a:rPr>
              <a:t>, </a:t>
            </a:r>
            <a:r>
              <a:rPr lang="ru-RU" sz="1300" dirty="0" err="1">
                <a:solidFill>
                  <a:schemeClr val="dk1"/>
                </a:solidFill>
              </a:rPr>
              <a:t>балалар</a:t>
            </a:r>
            <a:r>
              <a:rPr lang="ru-RU" sz="1300" dirty="0">
                <a:solidFill>
                  <a:schemeClr val="dk1"/>
                </a:solidFill>
              </a:rPr>
              <a:t> мен </a:t>
            </a:r>
            <a:r>
              <a:rPr lang="ru-RU" sz="1300" dirty="0" err="1">
                <a:solidFill>
                  <a:schemeClr val="dk1"/>
                </a:solidFill>
              </a:rPr>
              <a:t>өздері</a:t>
            </a:r>
            <a:r>
              <a:rPr lang="ru-RU" sz="1300" dirty="0">
                <a:solidFill>
                  <a:schemeClr val="dk1"/>
                </a:solidFill>
              </a:rPr>
              <a:t> </a:t>
            </a:r>
            <a:r>
              <a:rPr lang="ru-RU" sz="1300" dirty="0" err="1">
                <a:solidFill>
                  <a:schemeClr val="dk1"/>
                </a:solidFill>
              </a:rPr>
              <a:t>үшін</a:t>
            </a:r>
            <a:r>
              <a:rPr lang="ru-RU" sz="1300" dirty="0">
                <a:solidFill>
                  <a:schemeClr val="dk1"/>
                </a:solidFill>
              </a:rPr>
              <a:t> </a:t>
            </a:r>
            <a:r>
              <a:rPr lang="ru-RU" sz="1300" dirty="0" err="1">
                <a:solidFill>
                  <a:schemeClr val="dk1"/>
                </a:solidFill>
              </a:rPr>
              <a:t>қауіпсіз</a:t>
            </a:r>
            <a:r>
              <a:rPr lang="ru-RU" sz="1300" dirty="0">
                <a:solidFill>
                  <a:schemeClr val="dk1"/>
                </a:solidFill>
              </a:rPr>
              <a:t> </a:t>
            </a:r>
            <a:r>
              <a:rPr lang="ru-RU" sz="1300" dirty="0" err="1">
                <a:solidFill>
                  <a:schemeClr val="dk1"/>
                </a:solidFill>
              </a:rPr>
              <a:t>орын</a:t>
            </a:r>
            <a:r>
              <a:rPr lang="ru-RU" sz="1300" dirty="0">
                <a:solidFill>
                  <a:schemeClr val="dk1"/>
                </a:solidFill>
              </a:rPr>
              <a:t> </a:t>
            </a:r>
            <a:r>
              <a:rPr lang="ru-RU" sz="1300" dirty="0" err="1">
                <a:solidFill>
                  <a:schemeClr val="dk1"/>
                </a:solidFill>
              </a:rPr>
              <a:t>тауып</a:t>
            </a:r>
            <a:r>
              <a:rPr lang="ru-RU" sz="1300" dirty="0">
                <a:solidFill>
                  <a:schemeClr val="dk1"/>
                </a:solidFill>
              </a:rPr>
              <a:t>, </a:t>
            </a:r>
            <a:r>
              <a:rPr lang="ru-RU" sz="1300" dirty="0" err="1">
                <a:solidFill>
                  <a:schemeClr val="dk1"/>
                </a:solidFill>
              </a:rPr>
              <a:t>жарықты</a:t>
            </a:r>
            <a:r>
              <a:rPr lang="ru-RU" sz="1300" dirty="0">
                <a:solidFill>
                  <a:schemeClr val="dk1"/>
                </a:solidFill>
              </a:rPr>
              <a:t> </a:t>
            </a:r>
            <a:r>
              <a:rPr lang="ru-RU" sz="1300" dirty="0" err="1">
                <a:solidFill>
                  <a:schemeClr val="dk1"/>
                </a:solidFill>
              </a:rPr>
              <a:t>өшіреді</a:t>
            </a:r>
            <a:endParaRPr sz="1300" b="0" i="0" u="none" strike="noStrike" cap="none" dirty="0">
              <a:solidFill>
                <a:schemeClr val="dk1"/>
              </a:solidFill>
              <a:latin typeface="Arial"/>
              <a:ea typeface="Arial"/>
              <a:cs typeface="Arial"/>
            </a:endParaRPr>
          </a:p>
        </p:txBody>
      </p:sp>
      <p:sp>
        <p:nvSpPr>
          <p:cNvPr id="18" name="Google Shape;280;g1bc6e687a7d_0_547"/>
          <p:cNvSpPr/>
          <p:nvPr/>
        </p:nvSpPr>
        <p:spPr bwMode="auto">
          <a:xfrm>
            <a:off x="1561975" y="6140975"/>
            <a:ext cx="40350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281;g1bc6e687a7d_0_547"/>
          <p:cNvSpPr/>
          <p:nvPr/>
        </p:nvSpPr>
        <p:spPr bwMode="auto">
          <a:xfrm>
            <a:off x="1561975" y="5409225"/>
            <a:ext cx="4035000" cy="56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282;g1bc6e687a7d_0_547"/>
          <p:cNvSpPr/>
          <p:nvPr/>
        </p:nvSpPr>
        <p:spPr bwMode="auto">
          <a:xfrm>
            <a:off x="1723475" y="6249475"/>
            <a:ext cx="3712199" cy="523200"/>
          </a:xfrm>
          <a:prstGeom prst="rect">
            <a:avLst/>
          </a:prstGeom>
          <a:noFill/>
          <a:ln>
            <a:noFill/>
          </a:ln>
        </p:spPr>
        <p:txBody>
          <a:bodyPr spcFirstLastPara="1" wrap="square" lIns="91425" tIns="45700" rIns="91425" bIns="45700" anchor="t" anchorCtr="0">
            <a:noAutofit/>
          </a:bodyPr>
          <a:lstStyle/>
          <a:p>
            <a:pPr lvl="0" algn="just">
              <a:defRPr/>
            </a:pPr>
            <a:r>
              <a:rPr lang="ru-RU" sz="1200" dirty="0" err="1">
                <a:solidFill>
                  <a:schemeClr val="dk1"/>
                </a:solidFill>
              </a:rPr>
              <a:t>объектіні</a:t>
            </a:r>
            <a:r>
              <a:rPr lang="ru-RU" sz="1200" dirty="0">
                <a:solidFill>
                  <a:schemeClr val="dk1"/>
                </a:solidFill>
              </a:rPr>
              <a:t> </a:t>
            </a:r>
            <a:r>
              <a:rPr lang="ru-RU" sz="1200" dirty="0" smtClean="0">
                <a:solidFill>
                  <a:schemeClr val="dk1"/>
                </a:solidFill>
              </a:rPr>
              <a:t> </a:t>
            </a:r>
            <a:r>
              <a:rPr lang="ru-RU" sz="1200" dirty="0" err="1">
                <a:solidFill>
                  <a:schemeClr val="dk1"/>
                </a:solidFill>
              </a:rPr>
              <a:t>қалдырыңыз</a:t>
            </a:r>
            <a:r>
              <a:rPr lang="ru-RU" sz="1200" dirty="0">
                <a:solidFill>
                  <a:schemeClr val="dk1"/>
                </a:solidFill>
              </a:rPr>
              <a:t>, </a:t>
            </a:r>
            <a:r>
              <a:rPr lang="ru-RU" sz="1200" dirty="0" err="1">
                <a:solidFill>
                  <a:schemeClr val="dk1"/>
                </a:solidFill>
              </a:rPr>
              <a:t>егер</a:t>
            </a:r>
            <a:r>
              <a:rPr lang="ru-RU" sz="1200" dirty="0">
                <a:solidFill>
                  <a:schemeClr val="dk1"/>
                </a:solidFill>
              </a:rPr>
              <a:t> </a:t>
            </a:r>
            <a:r>
              <a:rPr lang="ru-RU" sz="1200" dirty="0" err="1">
                <a:solidFill>
                  <a:schemeClr val="dk1"/>
                </a:solidFill>
              </a:rPr>
              <a:t>бұл</a:t>
            </a:r>
            <a:r>
              <a:rPr lang="ru-RU" sz="1200" dirty="0">
                <a:solidFill>
                  <a:schemeClr val="dk1"/>
                </a:solidFill>
              </a:rPr>
              <a:t> </a:t>
            </a:r>
            <a:r>
              <a:rPr lang="ru-RU" sz="1200" dirty="0" err="1">
                <a:solidFill>
                  <a:schemeClr val="dk1"/>
                </a:solidFill>
              </a:rPr>
              <a:t>мүмкін</a:t>
            </a:r>
            <a:r>
              <a:rPr lang="ru-RU" sz="1200" dirty="0">
                <a:solidFill>
                  <a:schemeClr val="dk1"/>
                </a:solidFill>
              </a:rPr>
              <a:t> </a:t>
            </a:r>
            <a:r>
              <a:rPr lang="ru-RU" sz="1200" dirty="0" err="1">
                <a:solidFill>
                  <a:schemeClr val="dk1"/>
                </a:solidFill>
              </a:rPr>
              <a:t>болмаса</a:t>
            </a:r>
            <a:r>
              <a:rPr lang="ru-RU" sz="1200" dirty="0">
                <a:solidFill>
                  <a:schemeClr val="dk1"/>
                </a:solidFill>
              </a:rPr>
              <a:t> - </a:t>
            </a:r>
            <a:r>
              <a:rPr lang="ru-RU" sz="1200" dirty="0" err="1">
                <a:solidFill>
                  <a:schemeClr val="dk1"/>
                </a:solidFill>
              </a:rPr>
              <a:t>қауіпсіз</a:t>
            </a:r>
            <a:r>
              <a:rPr lang="ru-RU" sz="1200" dirty="0">
                <a:solidFill>
                  <a:schemeClr val="dk1"/>
                </a:solidFill>
              </a:rPr>
              <a:t> </a:t>
            </a:r>
            <a:r>
              <a:rPr lang="ru-RU" sz="1200" dirty="0" err="1">
                <a:solidFill>
                  <a:schemeClr val="dk1"/>
                </a:solidFill>
              </a:rPr>
              <a:t>жерде</a:t>
            </a:r>
            <a:r>
              <a:rPr lang="ru-RU" sz="1200" dirty="0">
                <a:solidFill>
                  <a:schemeClr val="dk1"/>
                </a:solidFill>
              </a:rPr>
              <a:t> </a:t>
            </a:r>
            <a:r>
              <a:rPr lang="ru-RU" sz="1200" dirty="0" err="1">
                <a:solidFill>
                  <a:schemeClr val="dk1"/>
                </a:solidFill>
              </a:rPr>
              <a:t>жасырыңыз</a:t>
            </a:r>
            <a:endParaRPr sz="1200" b="0" i="0" u="none" strike="noStrike" cap="none" dirty="0">
              <a:solidFill>
                <a:schemeClr val="dk1"/>
              </a:solidFill>
              <a:latin typeface="Arial"/>
              <a:ea typeface="Arial"/>
              <a:cs typeface="Arial"/>
            </a:endParaRPr>
          </a:p>
        </p:txBody>
      </p:sp>
      <p:sp>
        <p:nvSpPr>
          <p:cNvPr id="21" name="Google Shape;283;g1bc6e687a7d_0_547"/>
          <p:cNvSpPr/>
          <p:nvPr/>
        </p:nvSpPr>
        <p:spPr bwMode="auto">
          <a:xfrm>
            <a:off x="2235391" y="4918124"/>
            <a:ext cx="7906800" cy="338700"/>
          </a:xfrm>
          <a:prstGeom prst="rect">
            <a:avLst/>
          </a:prstGeom>
          <a:noFill/>
          <a:ln>
            <a:noFill/>
          </a:ln>
        </p:spPr>
        <p:txBody>
          <a:bodyPr spcFirstLastPara="1" wrap="square" lIns="91425" tIns="45700" rIns="91425" bIns="45700" anchor="t" anchorCtr="0">
            <a:noAutofit/>
          </a:bodyPr>
          <a:lstStyle/>
          <a:p>
            <a:pPr lvl="0" algn="ctr">
              <a:defRPr/>
            </a:pPr>
            <a:r>
              <a:rPr lang="ru-RU" sz="1700" b="1" dirty="0" err="1">
                <a:solidFill>
                  <a:srgbClr val="2F5496"/>
                </a:solidFill>
              </a:rPr>
              <a:t>Оқушылардың</a:t>
            </a:r>
            <a:r>
              <a:rPr lang="ru-RU" sz="1700" b="1" dirty="0">
                <a:solidFill>
                  <a:srgbClr val="2F5496"/>
                </a:solidFill>
              </a:rPr>
              <a:t> </a:t>
            </a:r>
            <a:r>
              <a:rPr lang="ru-RU" sz="1700" b="1" dirty="0" err="1">
                <a:solidFill>
                  <a:srgbClr val="2F5496"/>
                </a:solidFill>
              </a:rPr>
              <a:t>әрекеттері</a:t>
            </a:r>
            <a:r>
              <a:rPr lang="ru-RU" sz="1700" b="1" dirty="0">
                <a:solidFill>
                  <a:srgbClr val="2F5496"/>
                </a:solidFill>
              </a:rPr>
              <a:t>:</a:t>
            </a:r>
            <a:endParaRPr sz="1700" b="1" i="0" u="none" strike="noStrike" cap="none" dirty="0">
              <a:solidFill>
                <a:srgbClr val="2F5496"/>
              </a:solidFill>
              <a:latin typeface="Arial"/>
              <a:ea typeface="Arial"/>
              <a:cs typeface="Arial"/>
            </a:endParaRPr>
          </a:p>
        </p:txBody>
      </p:sp>
      <p:sp>
        <p:nvSpPr>
          <p:cNvPr id="22" name="Google Shape;284;g1bc6e687a7d_0_547"/>
          <p:cNvSpPr/>
          <p:nvPr/>
        </p:nvSpPr>
        <p:spPr bwMode="auto">
          <a:xfrm>
            <a:off x="1730203" y="5445135"/>
            <a:ext cx="3747600" cy="523200"/>
          </a:xfrm>
          <a:prstGeom prst="rect">
            <a:avLst/>
          </a:prstGeom>
          <a:noFill/>
          <a:ln>
            <a:noFill/>
          </a:ln>
        </p:spPr>
        <p:txBody>
          <a:bodyPr spcFirstLastPara="1" wrap="square" lIns="91425" tIns="45700" rIns="91425" bIns="45700" anchor="t" anchorCtr="0">
            <a:noAutofit/>
          </a:bodyPr>
          <a:lstStyle/>
          <a:p>
            <a:pPr lvl="0" algn="just">
              <a:defRPr/>
            </a:pPr>
            <a:r>
              <a:rPr lang="ru-RU" sz="1200" dirty="0" err="1">
                <a:solidFill>
                  <a:schemeClr val="dk1"/>
                </a:solidFill>
              </a:rPr>
              <a:t>үрейленбеңіз</a:t>
            </a:r>
            <a:r>
              <a:rPr lang="ru-RU" sz="1200" dirty="0">
                <a:solidFill>
                  <a:schemeClr val="dk1"/>
                </a:solidFill>
              </a:rPr>
              <a:t>, </a:t>
            </a:r>
            <a:r>
              <a:rPr lang="ru-RU" sz="1200" dirty="0" err="1">
                <a:solidFill>
                  <a:schemeClr val="dk1"/>
                </a:solidFill>
              </a:rPr>
              <a:t>барлығында</a:t>
            </a:r>
            <a:r>
              <a:rPr lang="ru-RU" sz="1200" dirty="0">
                <a:solidFill>
                  <a:schemeClr val="dk1"/>
                </a:solidFill>
              </a:rPr>
              <a:t> </a:t>
            </a:r>
            <a:r>
              <a:rPr lang="ru-RU" sz="1200" dirty="0" err="1">
                <a:solidFill>
                  <a:schemeClr val="dk1"/>
                </a:solidFill>
              </a:rPr>
              <a:t>мектеп</a:t>
            </a:r>
            <a:r>
              <a:rPr lang="ru-RU" sz="1200" dirty="0">
                <a:solidFill>
                  <a:schemeClr val="dk1"/>
                </a:solidFill>
              </a:rPr>
              <a:t> </a:t>
            </a:r>
            <a:r>
              <a:rPr lang="ru-RU" sz="1200" dirty="0" err="1">
                <a:solidFill>
                  <a:schemeClr val="dk1"/>
                </a:solidFill>
              </a:rPr>
              <a:t>ұжымы</a:t>
            </a:r>
            <a:r>
              <a:rPr lang="ru-RU" sz="1200" dirty="0">
                <a:solidFill>
                  <a:schemeClr val="dk1"/>
                </a:solidFill>
              </a:rPr>
              <a:t> мен </a:t>
            </a:r>
            <a:r>
              <a:rPr lang="ru-RU" sz="1200" dirty="0" err="1">
                <a:solidFill>
                  <a:schemeClr val="dk1"/>
                </a:solidFill>
              </a:rPr>
              <a:t>мұғалімдерін</a:t>
            </a:r>
            <a:r>
              <a:rPr lang="ru-RU" sz="1200" dirty="0">
                <a:solidFill>
                  <a:schemeClr val="dk1"/>
                </a:solidFill>
              </a:rPr>
              <a:t> </a:t>
            </a:r>
            <a:r>
              <a:rPr lang="ru-RU" sz="1200" dirty="0" err="1">
                <a:solidFill>
                  <a:schemeClr val="dk1"/>
                </a:solidFill>
              </a:rPr>
              <a:t>тыңдаңыз</a:t>
            </a:r>
            <a:endParaRPr sz="1200" b="0" i="0" u="none" strike="noStrike" cap="none" dirty="0">
              <a:solidFill>
                <a:schemeClr val="dk1"/>
              </a:solidFill>
              <a:latin typeface="Arial"/>
              <a:ea typeface="Arial"/>
              <a:cs typeface="Arial"/>
            </a:endParaRPr>
          </a:p>
        </p:txBody>
      </p:sp>
      <p:cxnSp>
        <p:nvCxnSpPr>
          <p:cNvPr id="23" name="Google Shape;285;g1bc6e687a7d_0_547"/>
          <p:cNvCxnSpPr>
            <a:cxnSpLocks/>
          </p:cNvCxnSpPr>
          <p:nvPr/>
        </p:nvCxnSpPr>
        <p:spPr bwMode="auto">
          <a:xfrm rot="-5400000" flipH="1">
            <a:off x="1489675" y="5801254"/>
            <a:ext cx="565200" cy="4206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4" name="Google Shape;286;g1bc6e687a7d_0_547"/>
          <p:cNvSpPr/>
          <p:nvPr/>
        </p:nvSpPr>
        <p:spPr bwMode="auto">
          <a:xfrm>
            <a:off x="5727675" y="6032758"/>
            <a:ext cx="6339300" cy="738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287;g1bc6e687a7d_0_547"/>
          <p:cNvSpPr/>
          <p:nvPr/>
        </p:nvSpPr>
        <p:spPr bwMode="auto">
          <a:xfrm>
            <a:off x="5727675" y="5333024"/>
            <a:ext cx="5748900" cy="56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288;g1bc6e687a7d_0_547"/>
          <p:cNvSpPr/>
          <p:nvPr/>
        </p:nvSpPr>
        <p:spPr bwMode="auto">
          <a:xfrm>
            <a:off x="5905204" y="6141258"/>
            <a:ext cx="5832300" cy="523200"/>
          </a:xfrm>
          <a:prstGeom prst="rect">
            <a:avLst/>
          </a:prstGeom>
          <a:noFill/>
          <a:ln>
            <a:noFill/>
          </a:ln>
        </p:spPr>
        <p:txBody>
          <a:bodyPr spcFirstLastPara="1" wrap="square" lIns="91425" tIns="45700" rIns="91425" bIns="45700" anchor="t" anchorCtr="0">
            <a:noAutofit/>
          </a:bodyPr>
          <a:lstStyle/>
          <a:p>
            <a:pPr lvl="0" algn="just">
              <a:defRPr/>
            </a:pPr>
            <a:r>
              <a:rPr lang="ru-RU" sz="1200" dirty="0" err="1">
                <a:solidFill>
                  <a:schemeClr val="dk1"/>
                </a:solidFill>
              </a:rPr>
              <a:t>мүмкіндігінше</a:t>
            </a:r>
            <a:r>
              <a:rPr lang="ru-RU" sz="1200" dirty="0">
                <a:solidFill>
                  <a:schemeClr val="dk1"/>
                </a:solidFill>
              </a:rPr>
              <a:t> </a:t>
            </a:r>
            <a:r>
              <a:rPr lang="ru-RU" sz="1200" dirty="0" err="1">
                <a:solidFill>
                  <a:schemeClr val="dk1"/>
                </a:solidFill>
              </a:rPr>
              <a:t>қарулы</a:t>
            </a:r>
            <a:r>
              <a:rPr lang="ru-RU" sz="1200" dirty="0">
                <a:solidFill>
                  <a:schemeClr val="dk1"/>
                </a:solidFill>
              </a:rPr>
              <a:t> </a:t>
            </a:r>
            <a:r>
              <a:rPr lang="ru-RU" sz="1200" dirty="0" err="1">
                <a:solidFill>
                  <a:schemeClr val="dk1"/>
                </a:solidFill>
              </a:rPr>
              <a:t>шабуылдың</a:t>
            </a:r>
            <a:r>
              <a:rPr lang="ru-RU" sz="1200" dirty="0">
                <a:solidFill>
                  <a:schemeClr val="dk1"/>
                </a:solidFill>
              </a:rPr>
              <a:t> </a:t>
            </a:r>
            <a:r>
              <a:rPr lang="ru-RU" sz="1200" dirty="0" err="1">
                <a:solidFill>
                  <a:schemeClr val="dk1"/>
                </a:solidFill>
              </a:rPr>
              <a:t>фактісі</a:t>
            </a:r>
            <a:r>
              <a:rPr lang="ru-RU" sz="1200" dirty="0">
                <a:solidFill>
                  <a:schemeClr val="dk1"/>
                </a:solidFill>
              </a:rPr>
              <a:t> мен </a:t>
            </a:r>
            <a:r>
              <a:rPr lang="ru-RU" sz="1200" dirty="0" err="1">
                <a:solidFill>
                  <a:schemeClr val="dk1"/>
                </a:solidFill>
              </a:rPr>
              <a:t>мән-жайы</a:t>
            </a:r>
            <a:r>
              <a:rPr lang="ru-RU" sz="1200" dirty="0">
                <a:solidFill>
                  <a:schemeClr val="dk1"/>
                </a:solidFill>
              </a:rPr>
              <a:t> </a:t>
            </a:r>
            <a:r>
              <a:rPr lang="ru-RU" sz="1200" dirty="0" err="1">
                <a:solidFill>
                  <a:schemeClr val="dk1"/>
                </a:solidFill>
              </a:rPr>
              <a:t>туралы</a:t>
            </a:r>
            <a:r>
              <a:rPr lang="ru-RU" sz="1200" dirty="0">
                <a:solidFill>
                  <a:schemeClr val="dk1"/>
                </a:solidFill>
              </a:rPr>
              <a:t> </a:t>
            </a:r>
            <a:r>
              <a:rPr lang="ru-RU" sz="1200" dirty="0" err="1">
                <a:solidFill>
                  <a:schemeClr val="dk1"/>
                </a:solidFill>
              </a:rPr>
              <a:t>құқық</a:t>
            </a:r>
            <a:r>
              <a:rPr lang="ru-RU" sz="1200" dirty="0">
                <a:solidFill>
                  <a:schemeClr val="dk1"/>
                </a:solidFill>
              </a:rPr>
              <a:t> </a:t>
            </a:r>
            <a:r>
              <a:rPr lang="ru-RU" sz="1200" dirty="0" err="1">
                <a:solidFill>
                  <a:schemeClr val="dk1"/>
                </a:solidFill>
              </a:rPr>
              <a:t>қорғау</a:t>
            </a:r>
            <a:r>
              <a:rPr lang="ru-RU" sz="1200" dirty="0">
                <a:solidFill>
                  <a:schemeClr val="dk1"/>
                </a:solidFill>
              </a:rPr>
              <a:t> </a:t>
            </a:r>
            <a:r>
              <a:rPr lang="ru-RU" sz="1200" dirty="0" err="1">
                <a:solidFill>
                  <a:schemeClr val="dk1"/>
                </a:solidFill>
              </a:rPr>
              <a:t>және</a:t>
            </a:r>
            <a:r>
              <a:rPr lang="ru-RU" sz="1200" dirty="0">
                <a:solidFill>
                  <a:schemeClr val="dk1"/>
                </a:solidFill>
              </a:rPr>
              <a:t>/</a:t>
            </a:r>
            <a:r>
              <a:rPr lang="ru-RU" sz="1200" dirty="0" err="1">
                <a:solidFill>
                  <a:schemeClr val="dk1"/>
                </a:solidFill>
              </a:rPr>
              <a:t>немесе</a:t>
            </a:r>
            <a:r>
              <a:rPr lang="ru-RU" sz="1200" dirty="0">
                <a:solidFill>
                  <a:schemeClr val="dk1"/>
                </a:solidFill>
              </a:rPr>
              <a:t> </a:t>
            </a:r>
            <a:r>
              <a:rPr lang="ru-RU" sz="1200" dirty="0" err="1">
                <a:solidFill>
                  <a:schemeClr val="dk1"/>
                </a:solidFill>
              </a:rPr>
              <a:t>арнаулы</a:t>
            </a:r>
            <a:r>
              <a:rPr lang="ru-RU" sz="1200" dirty="0">
                <a:solidFill>
                  <a:schemeClr val="dk1"/>
                </a:solidFill>
              </a:rPr>
              <a:t> </a:t>
            </a:r>
            <a:r>
              <a:rPr lang="ru-RU" sz="1200" dirty="0" err="1">
                <a:solidFill>
                  <a:schemeClr val="dk1"/>
                </a:solidFill>
              </a:rPr>
              <a:t>мемлекеттік</a:t>
            </a:r>
            <a:r>
              <a:rPr lang="ru-RU" sz="1200" dirty="0">
                <a:solidFill>
                  <a:schemeClr val="dk1"/>
                </a:solidFill>
              </a:rPr>
              <a:t> </a:t>
            </a:r>
            <a:r>
              <a:rPr lang="ru-RU" sz="1200" dirty="0" err="1">
                <a:solidFill>
                  <a:schemeClr val="dk1"/>
                </a:solidFill>
              </a:rPr>
              <a:t>органдарды</a:t>
            </a:r>
            <a:r>
              <a:rPr lang="ru-RU" sz="1200" dirty="0">
                <a:solidFill>
                  <a:schemeClr val="dk1"/>
                </a:solidFill>
              </a:rPr>
              <a:t>, </a:t>
            </a:r>
            <a:r>
              <a:rPr lang="ru-RU" sz="1200" dirty="0" err="1">
                <a:solidFill>
                  <a:schemeClr val="dk1"/>
                </a:solidFill>
              </a:rPr>
              <a:t>қауіпсіздікті</a:t>
            </a:r>
            <a:r>
              <a:rPr lang="ru-RU" sz="1200" dirty="0">
                <a:solidFill>
                  <a:schemeClr val="dk1"/>
                </a:solidFill>
              </a:rPr>
              <a:t>, </a:t>
            </a:r>
            <a:r>
              <a:rPr lang="ru-RU" sz="1200" dirty="0" err="1">
                <a:solidFill>
                  <a:schemeClr val="dk1"/>
                </a:solidFill>
              </a:rPr>
              <a:t>жеке</a:t>
            </a:r>
            <a:r>
              <a:rPr lang="ru-RU" sz="1200" dirty="0">
                <a:solidFill>
                  <a:schemeClr val="dk1"/>
                </a:solidFill>
              </a:rPr>
              <a:t> </a:t>
            </a:r>
            <a:r>
              <a:rPr lang="ru-RU" sz="1200" dirty="0" err="1">
                <a:solidFill>
                  <a:schemeClr val="dk1"/>
                </a:solidFill>
              </a:rPr>
              <a:t>құрамды</a:t>
            </a:r>
            <a:r>
              <a:rPr lang="ru-RU" sz="1200" dirty="0">
                <a:solidFill>
                  <a:schemeClr val="dk1"/>
                </a:solidFill>
              </a:rPr>
              <a:t>, </a:t>
            </a:r>
            <a:r>
              <a:rPr lang="ru-RU" sz="1200" dirty="0" err="1">
                <a:solidFill>
                  <a:schemeClr val="dk1"/>
                </a:solidFill>
              </a:rPr>
              <a:t>объектінің</a:t>
            </a:r>
            <a:r>
              <a:rPr lang="ru-RU" sz="1200" dirty="0">
                <a:solidFill>
                  <a:schemeClr val="dk1"/>
                </a:solidFill>
              </a:rPr>
              <a:t> </a:t>
            </a:r>
            <a:r>
              <a:rPr lang="ru-RU" sz="1200" dirty="0" err="1">
                <a:solidFill>
                  <a:schemeClr val="dk1"/>
                </a:solidFill>
              </a:rPr>
              <a:t>басшылығын</a:t>
            </a:r>
            <a:r>
              <a:rPr lang="ru-RU" sz="1200" dirty="0">
                <a:solidFill>
                  <a:schemeClr val="dk1"/>
                </a:solidFill>
              </a:rPr>
              <a:t> </a:t>
            </a:r>
            <a:r>
              <a:rPr lang="ru-RU" sz="1200" dirty="0" err="1">
                <a:solidFill>
                  <a:schemeClr val="dk1"/>
                </a:solidFill>
              </a:rPr>
              <a:t>кез</a:t>
            </a:r>
            <a:r>
              <a:rPr lang="ru-RU" sz="1200" dirty="0">
                <a:solidFill>
                  <a:schemeClr val="dk1"/>
                </a:solidFill>
              </a:rPr>
              <a:t> </a:t>
            </a:r>
            <a:r>
              <a:rPr lang="ru-RU" sz="1200" dirty="0" err="1">
                <a:solidFill>
                  <a:schemeClr val="dk1"/>
                </a:solidFill>
              </a:rPr>
              <a:t>келген</a:t>
            </a:r>
            <a:r>
              <a:rPr lang="ru-RU" sz="1200" dirty="0">
                <a:solidFill>
                  <a:schemeClr val="dk1"/>
                </a:solidFill>
              </a:rPr>
              <a:t> </a:t>
            </a:r>
            <a:r>
              <a:rPr lang="ru-RU" sz="1200" dirty="0" err="1">
                <a:solidFill>
                  <a:schemeClr val="dk1"/>
                </a:solidFill>
              </a:rPr>
              <a:t>тәсілмен</a:t>
            </a:r>
            <a:r>
              <a:rPr lang="ru-RU" sz="1200" dirty="0">
                <a:solidFill>
                  <a:schemeClr val="dk1"/>
                </a:solidFill>
              </a:rPr>
              <a:t> </a:t>
            </a:r>
            <a:r>
              <a:rPr lang="ru-RU" sz="1200" dirty="0" err="1">
                <a:solidFill>
                  <a:schemeClr val="dk1"/>
                </a:solidFill>
              </a:rPr>
              <a:t>хабардар</a:t>
            </a:r>
            <a:r>
              <a:rPr lang="ru-RU" sz="1200" dirty="0">
                <a:solidFill>
                  <a:schemeClr val="dk1"/>
                </a:solidFill>
              </a:rPr>
              <a:t> </a:t>
            </a:r>
            <a:r>
              <a:rPr lang="ru-RU" sz="1200" dirty="0" err="1">
                <a:solidFill>
                  <a:schemeClr val="dk1"/>
                </a:solidFill>
              </a:rPr>
              <a:t>ету</a:t>
            </a:r>
            <a:endParaRPr sz="1200" b="0" i="0" u="none" strike="noStrike" cap="none" dirty="0">
              <a:solidFill>
                <a:schemeClr val="dk1"/>
              </a:solidFill>
              <a:latin typeface="Arial"/>
              <a:ea typeface="Arial"/>
              <a:cs typeface="Arial"/>
            </a:endParaRPr>
          </a:p>
        </p:txBody>
      </p:sp>
      <p:sp>
        <p:nvSpPr>
          <p:cNvPr id="27" name="Google Shape;289;g1bc6e687a7d_0_547"/>
          <p:cNvSpPr/>
          <p:nvPr/>
        </p:nvSpPr>
        <p:spPr bwMode="auto">
          <a:xfrm>
            <a:off x="5891150" y="5437303"/>
            <a:ext cx="5339400" cy="338700"/>
          </a:xfrm>
          <a:prstGeom prst="rect">
            <a:avLst/>
          </a:prstGeom>
          <a:noFill/>
          <a:ln>
            <a:noFill/>
          </a:ln>
        </p:spPr>
        <p:txBody>
          <a:bodyPr spcFirstLastPara="1" wrap="square" lIns="91425" tIns="45700" rIns="91425" bIns="45700" anchor="t" anchorCtr="0">
            <a:noAutofit/>
          </a:bodyPr>
          <a:lstStyle/>
          <a:p>
            <a:pPr lvl="0" algn="just">
              <a:defRPr/>
            </a:pPr>
            <a:r>
              <a:rPr lang="ru-RU" sz="1200" dirty="0" err="1">
                <a:solidFill>
                  <a:schemeClr val="dk1"/>
                </a:solidFill>
              </a:rPr>
              <a:t>есікті</a:t>
            </a:r>
            <a:r>
              <a:rPr lang="ru-RU" sz="1200" dirty="0">
                <a:solidFill>
                  <a:schemeClr val="dk1"/>
                </a:solidFill>
              </a:rPr>
              <a:t> </a:t>
            </a:r>
            <a:r>
              <a:rPr lang="ru-RU" sz="1200" dirty="0" err="1">
                <a:solidFill>
                  <a:schemeClr val="dk1"/>
                </a:solidFill>
              </a:rPr>
              <a:t>жауып</a:t>
            </a:r>
            <a:r>
              <a:rPr lang="ru-RU" sz="1200" dirty="0">
                <a:solidFill>
                  <a:schemeClr val="dk1"/>
                </a:solidFill>
              </a:rPr>
              <a:t>, </a:t>
            </a:r>
            <a:r>
              <a:rPr lang="ru-RU" sz="1200" dirty="0" err="1">
                <a:solidFill>
                  <a:schemeClr val="dk1"/>
                </a:solidFill>
              </a:rPr>
              <a:t>тәртіп</a:t>
            </a:r>
            <a:r>
              <a:rPr lang="ru-RU" sz="1200" dirty="0">
                <a:solidFill>
                  <a:schemeClr val="dk1"/>
                </a:solidFill>
              </a:rPr>
              <a:t> </a:t>
            </a:r>
            <a:r>
              <a:rPr lang="ru-RU" sz="1200" dirty="0" err="1">
                <a:solidFill>
                  <a:schemeClr val="dk1"/>
                </a:solidFill>
              </a:rPr>
              <a:t>сақшыларының</a:t>
            </a:r>
            <a:r>
              <a:rPr lang="ru-RU" sz="1200" dirty="0">
                <a:solidFill>
                  <a:schemeClr val="dk1"/>
                </a:solidFill>
              </a:rPr>
              <a:t> </a:t>
            </a:r>
            <a:r>
              <a:rPr lang="ru-RU" sz="1200" dirty="0" err="1">
                <a:solidFill>
                  <a:schemeClr val="dk1"/>
                </a:solidFill>
              </a:rPr>
              <a:t>келуін</a:t>
            </a:r>
            <a:r>
              <a:rPr lang="ru-RU" sz="1200" dirty="0">
                <a:solidFill>
                  <a:schemeClr val="dk1"/>
                </a:solidFill>
              </a:rPr>
              <a:t> </a:t>
            </a:r>
            <a:r>
              <a:rPr lang="ru-RU" sz="1200" dirty="0" err="1">
                <a:solidFill>
                  <a:schemeClr val="dk1"/>
                </a:solidFill>
              </a:rPr>
              <a:t>күтіңіз</a:t>
            </a:r>
            <a:endParaRPr sz="1200" b="0" i="0" u="none" strike="noStrike" cap="none" dirty="0">
              <a:solidFill>
                <a:schemeClr val="dk1"/>
              </a:solidFill>
              <a:latin typeface="Arial"/>
              <a:ea typeface="Arial"/>
              <a:cs typeface="Arial"/>
            </a:endParaRPr>
          </a:p>
        </p:txBody>
      </p:sp>
      <p:cxnSp>
        <p:nvCxnSpPr>
          <p:cNvPr id="28" name="Google Shape;290;g1bc6e687a7d_0_547"/>
          <p:cNvCxnSpPr>
            <a:cxnSpLocks/>
          </p:cNvCxnSpPr>
          <p:nvPr/>
        </p:nvCxnSpPr>
        <p:spPr bwMode="auto">
          <a:xfrm rot="5400000">
            <a:off x="10983650" y="5725053"/>
            <a:ext cx="565200" cy="4206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29" name="Google Shape;291;g1bc6e687a7d_0_547"/>
          <p:cNvPicPr/>
          <p:nvPr/>
        </p:nvPicPr>
        <p:blipFill>
          <a:blip r:embed="rId2">
            <a:alphaModFix/>
          </a:blip>
          <a:stretch/>
        </p:blipFill>
        <p:spPr bwMode="auto">
          <a:xfrm>
            <a:off x="41675" y="5409225"/>
            <a:ext cx="1576226" cy="1378354"/>
          </a:xfrm>
          <a:prstGeom prst="rect">
            <a:avLst/>
          </a:prstGeom>
          <a:noFill/>
          <a:ln>
            <a:noFill/>
          </a:ln>
        </p:spPr>
      </p:pic>
      <p:sp>
        <p:nvSpPr>
          <p:cNvPr id="30" name="Google Shape;292;g1bc6e687a7d_0_547"/>
          <p:cNvSpPr/>
          <p:nvPr/>
        </p:nvSpPr>
        <p:spPr bwMode="auto">
          <a:xfrm>
            <a:off x="6160150" y="1761525"/>
            <a:ext cx="4946400" cy="811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31" name="Google Shape;293;g1bc6e687a7d_0_547"/>
          <p:cNvSpPr/>
          <p:nvPr/>
        </p:nvSpPr>
        <p:spPr bwMode="auto">
          <a:xfrm>
            <a:off x="6659038" y="1850085"/>
            <a:ext cx="3851699" cy="7386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асханада</a:t>
            </a:r>
            <a:r>
              <a:rPr lang="ru-RU" sz="1300" dirty="0">
                <a:solidFill>
                  <a:schemeClr val="dk1"/>
                </a:solidFill>
              </a:rPr>
              <a:t> </a:t>
            </a:r>
            <a:r>
              <a:rPr lang="ru-RU" sz="1300" dirty="0" err="1">
                <a:solidFill>
                  <a:schemeClr val="dk1"/>
                </a:solidFill>
              </a:rPr>
              <a:t>отырған</a:t>
            </a:r>
            <a:r>
              <a:rPr lang="ru-RU" sz="1300" dirty="0">
                <a:solidFill>
                  <a:schemeClr val="dk1"/>
                </a:solidFill>
              </a:rPr>
              <a:t> </a:t>
            </a:r>
            <a:r>
              <a:rPr lang="ru-RU" sz="1300" dirty="0" err="1" smtClean="0">
                <a:solidFill>
                  <a:schemeClr val="dk1"/>
                </a:solidFill>
              </a:rPr>
              <a:t>оқушылар</a:t>
            </a:r>
            <a:r>
              <a:rPr lang="ru-RU" sz="1300" dirty="0" smtClean="0">
                <a:solidFill>
                  <a:schemeClr val="dk1"/>
                </a:solidFill>
              </a:rPr>
              <a:t>  </a:t>
            </a:r>
            <a:r>
              <a:rPr lang="ru-RU" sz="1300" dirty="0" err="1">
                <a:solidFill>
                  <a:schemeClr val="dk1"/>
                </a:solidFill>
              </a:rPr>
              <a:t>келесі</a:t>
            </a:r>
            <a:r>
              <a:rPr lang="ru-RU" sz="1300" dirty="0">
                <a:solidFill>
                  <a:schemeClr val="dk1"/>
                </a:solidFill>
              </a:rPr>
              <a:t> </a:t>
            </a:r>
            <a:r>
              <a:rPr lang="ru-RU" sz="1300" dirty="0" err="1">
                <a:solidFill>
                  <a:schemeClr val="dk1"/>
                </a:solidFill>
              </a:rPr>
              <a:t>сыныптарға</a:t>
            </a:r>
            <a:r>
              <a:rPr lang="ru-RU" sz="1300" dirty="0">
                <a:solidFill>
                  <a:schemeClr val="dk1"/>
                </a:solidFill>
              </a:rPr>
              <a:t> </a:t>
            </a:r>
            <a:r>
              <a:rPr lang="ru-RU" sz="1300" dirty="0" err="1">
                <a:solidFill>
                  <a:schemeClr val="dk1"/>
                </a:solidFill>
              </a:rPr>
              <a:t>ауыстырылып</a:t>
            </a:r>
            <a:r>
              <a:rPr lang="ru-RU" sz="1300" dirty="0">
                <a:solidFill>
                  <a:schemeClr val="dk1"/>
                </a:solidFill>
              </a:rPr>
              <a:t>, </a:t>
            </a:r>
            <a:r>
              <a:rPr lang="ru-RU" sz="1300" dirty="0" err="1">
                <a:solidFill>
                  <a:schemeClr val="dk1"/>
                </a:solidFill>
              </a:rPr>
              <a:t>жарықты</a:t>
            </a:r>
            <a:r>
              <a:rPr lang="ru-RU" sz="1300" dirty="0">
                <a:solidFill>
                  <a:schemeClr val="dk1"/>
                </a:solidFill>
              </a:rPr>
              <a:t> </a:t>
            </a:r>
            <a:r>
              <a:rPr lang="ru-RU" sz="1300" dirty="0" err="1">
                <a:solidFill>
                  <a:schemeClr val="dk1"/>
                </a:solidFill>
              </a:rPr>
              <a:t>өшіруі</a:t>
            </a:r>
            <a:r>
              <a:rPr lang="ru-RU" sz="1300" dirty="0">
                <a:solidFill>
                  <a:schemeClr val="dk1"/>
                </a:solidFill>
              </a:rPr>
              <a:t> </a:t>
            </a:r>
            <a:r>
              <a:rPr lang="ru-RU" sz="1300" dirty="0" err="1">
                <a:solidFill>
                  <a:schemeClr val="dk1"/>
                </a:solidFill>
              </a:rPr>
              <a:t>керек</a:t>
            </a:r>
            <a:endParaRPr sz="1300" b="0" i="0" u="none" strike="noStrike" cap="none" dirty="0">
              <a:solidFill>
                <a:schemeClr val="dk1"/>
              </a:solidFill>
              <a:latin typeface="Arial"/>
              <a:ea typeface="Arial"/>
              <a:cs typeface="Arial"/>
            </a:endParaRPr>
          </a:p>
        </p:txBody>
      </p:sp>
      <p:sp>
        <p:nvSpPr>
          <p:cNvPr id="32" name="Google Shape;294;g1bc6e687a7d_0_547"/>
          <p:cNvSpPr/>
          <p:nvPr/>
        </p:nvSpPr>
        <p:spPr bwMode="auto">
          <a:xfrm>
            <a:off x="1133075" y="1779713"/>
            <a:ext cx="4946400" cy="738600"/>
          </a:xfrm>
          <a:prstGeom prst="rect">
            <a:avLst/>
          </a:prstGeom>
          <a:noFill/>
          <a:ln>
            <a:noFill/>
          </a:ln>
        </p:spPr>
        <p:txBody>
          <a:bodyPr spcFirstLastPara="1" wrap="square" lIns="91425" tIns="45700" rIns="91425" bIns="45700" anchor="t" anchorCtr="0">
            <a:noAutofit/>
          </a:bodyPr>
          <a:lstStyle/>
          <a:p>
            <a:pPr lvl="0" algn="ctr">
              <a:defRPr/>
            </a:pPr>
            <a:r>
              <a:rPr lang="ru-RU" sz="1300" dirty="0" err="1">
                <a:solidFill>
                  <a:schemeClr val="dk1"/>
                </a:solidFill>
              </a:rPr>
              <a:t>медициналық</a:t>
            </a:r>
            <a:r>
              <a:rPr lang="ru-RU" sz="1300" dirty="0">
                <a:solidFill>
                  <a:schemeClr val="dk1"/>
                </a:solidFill>
              </a:rPr>
              <a:t> </a:t>
            </a:r>
            <a:r>
              <a:rPr lang="ru-RU" sz="1300" dirty="0" err="1">
                <a:solidFill>
                  <a:schemeClr val="dk1"/>
                </a:solidFill>
              </a:rPr>
              <a:t>қызметкерлер</a:t>
            </a:r>
            <a:r>
              <a:rPr lang="ru-RU" sz="1300" dirty="0">
                <a:solidFill>
                  <a:schemeClr val="dk1"/>
                </a:solidFill>
              </a:rPr>
              <a:t>, </a:t>
            </a:r>
            <a:r>
              <a:rPr lang="ru-RU" sz="1300" dirty="0" err="1">
                <a:solidFill>
                  <a:schemeClr val="dk1"/>
                </a:solidFill>
              </a:rPr>
              <a:t>асхана</a:t>
            </a:r>
            <a:r>
              <a:rPr lang="ru-RU" sz="1300" dirty="0">
                <a:solidFill>
                  <a:schemeClr val="dk1"/>
                </a:solidFill>
              </a:rPr>
              <a:t> </a:t>
            </a:r>
            <a:r>
              <a:rPr lang="ru-RU" sz="1300" dirty="0" err="1">
                <a:solidFill>
                  <a:schemeClr val="dk1"/>
                </a:solidFill>
              </a:rPr>
              <a:t>қызметкерлері</a:t>
            </a:r>
            <a:r>
              <a:rPr lang="ru-RU" sz="1300" dirty="0">
                <a:solidFill>
                  <a:schemeClr val="dk1"/>
                </a:solidFill>
              </a:rPr>
              <a:t>, </a:t>
            </a:r>
            <a:r>
              <a:rPr lang="ru-RU" sz="1300" dirty="0" err="1">
                <a:solidFill>
                  <a:schemeClr val="dk1"/>
                </a:solidFill>
              </a:rPr>
              <a:t>көмекші</a:t>
            </a:r>
            <a:r>
              <a:rPr lang="ru-RU" sz="1300" dirty="0">
                <a:solidFill>
                  <a:schemeClr val="dk1"/>
                </a:solidFill>
              </a:rPr>
              <a:t> персонал </a:t>
            </a:r>
            <a:r>
              <a:rPr lang="ru-RU" sz="1300" dirty="0" err="1">
                <a:solidFill>
                  <a:schemeClr val="dk1"/>
                </a:solidFill>
              </a:rPr>
              <a:t>өздері</a:t>
            </a:r>
            <a:r>
              <a:rPr lang="ru-RU" sz="1300" dirty="0">
                <a:solidFill>
                  <a:schemeClr val="dk1"/>
                </a:solidFill>
              </a:rPr>
              <a:t> </a:t>
            </a:r>
            <a:r>
              <a:rPr lang="ru-RU" sz="1300" dirty="0" err="1">
                <a:solidFill>
                  <a:schemeClr val="dk1"/>
                </a:solidFill>
              </a:rPr>
              <a:t>орналасқан</a:t>
            </a:r>
            <a:r>
              <a:rPr lang="ru-RU" sz="1300" dirty="0">
                <a:solidFill>
                  <a:schemeClr val="dk1"/>
                </a:solidFill>
              </a:rPr>
              <a:t> </a:t>
            </a:r>
            <a:r>
              <a:rPr lang="ru-RU" sz="1300" dirty="0" err="1">
                <a:solidFill>
                  <a:schemeClr val="dk1"/>
                </a:solidFill>
              </a:rPr>
              <a:t>бөлмеде</a:t>
            </a:r>
            <a:r>
              <a:rPr lang="ru-RU" sz="1300" dirty="0">
                <a:solidFill>
                  <a:schemeClr val="dk1"/>
                </a:solidFill>
              </a:rPr>
              <a:t> </a:t>
            </a:r>
            <a:r>
              <a:rPr lang="ru-RU" sz="1300" dirty="0" err="1">
                <a:solidFill>
                  <a:schemeClr val="dk1"/>
                </a:solidFill>
              </a:rPr>
              <a:t>қалады</a:t>
            </a:r>
            <a:r>
              <a:rPr lang="ru-RU" sz="1300" dirty="0">
                <a:solidFill>
                  <a:schemeClr val="dk1"/>
                </a:solidFill>
              </a:rPr>
              <a:t>, </a:t>
            </a:r>
            <a:r>
              <a:rPr lang="ru-RU" sz="1300" dirty="0" err="1">
                <a:solidFill>
                  <a:schemeClr val="dk1"/>
                </a:solidFill>
              </a:rPr>
              <a:t>есіктерді</a:t>
            </a:r>
            <a:r>
              <a:rPr lang="ru-RU" sz="1300" dirty="0">
                <a:solidFill>
                  <a:schemeClr val="dk1"/>
                </a:solidFill>
              </a:rPr>
              <a:t> </a:t>
            </a:r>
            <a:r>
              <a:rPr lang="ru-RU" sz="1300" dirty="0" err="1">
                <a:solidFill>
                  <a:schemeClr val="dk1"/>
                </a:solidFill>
              </a:rPr>
              <a:t>жауып</a:t>
            </a:r>
            <a:r>
              <a:rPr lang="ru-RU" sz="1300" dirty="0">
                <a:solidFill>
                  <a:schemeClr val="dk1"/>
                </a:solidFill>
              </a:rPr>
              <a:t>, </a:t>
            </a:r>
            <a:r>
              <a:rPr lang="ru-RU" sz="1300" dirty="0" err="1">
                <a:solidFill>
                  <a:schemeClr val="dk1"/>
                </a:solidFill>
              </a:rPr>
              <a:t>жарықты</a:t>
            </a:r>
            <a:r>
              <a:rPr lang="ru-RU" sz="1300" dirty="0">
                <a:solidFill>
                  <a:schemeClr val="dk1"/>
                </a:solidFill>
              </a:rPr>
              <a:t> </a:t>
            </a:r>
            <a:r>
              <a:rPr lang="ru-RU" sz="1300" dirty="0" err="1">
                <a:solidFill>
                  <a:schemeClr val="dk1"/>
                </a:solidFill>
              </a:rPr>
              <a:t>өшіреді</a:t>
            </a:r>
            <a:r>
              <a:rPr lang="ru-RU" sz="1300" dirty="0">
                <a:solidFill>
                  <a:schemeClr val="dk1"/>
                </a:solidFill>
              </a:rPr>
              <a:t>.</a:t>
            </a:r>
            <a:endParaRPr sz="1300" b="0" i="0" u="none" strike="noStrike" cap="none" dirty="0">
              <a:solidFill>
                <a:schemeClr val="dk1"/>
              </a:solidFill>
              <a:latin typeface="Arial"/>
              <a:ea typeface="Arial"/>
              <a:cs typeface="Arial"/>
            </a:endParaRPr>
          </a:p>
        </p:txBody>
      </p:sp>
      <p:pic>
        <p:nvPicPr>
          <p:cNvPr id="33" name="Google Shape;295;g1bc6e687a7d_0_547"/>
          <p:cNvPicPr/>
          <p:nvPr/>
        </p:nvPicPr>
        <p:blipFill>
          <a:blip r:embed="rId3">
            <a:alphaModFix/>
          </a:blip>
          <a:srcRect l="65804" r="-2167" b="49768"/>
          <a:stretch/>
        </p:blipFill>
        <p:spPr bwMode="auto">
          <a:xfrm flipH="1">
            <a:off x="10745891" y="1052780"/>
            <a:ext cx="1321081" cy="2027868"/>
          </a:xfrm>
          <a:prstGeom prst="rect">
            <a:avLst/>
          </a:prstGeom>
          <a:noFill/>
          <a:ln>
            <a:noFill/>
          </a:ln>
        </p:spPr>
      </p:pic>
      <p:pic>
        <p:nvPicPr>
          <p:cNvPr id="34" name="Google Shape;296;g1bc6e687a7d_0_547"/>
          <p:cNvPicPr/>
          <p:nvPr/>
        </p:nvPicPr>
        <p:blipFill>
          <a:blip r:embed="rId3">
            <a:alphaModFix/>
          </a:blip>
          <a:srcRect l="31352" r="41764" b="49768"/>
          <a:stretch/>
        </p:blipFill>
        <p:spPr bwMode="auto">
          <a:xfrm flipH="1">
            <a:off x="10669167" y="2362450"/>
            <a:ext cx="976670" cy="2027868"/>
          </a:xfrm>
          <a:prstGeom prst="rect">
            <a:avLst/>
          </a:prstGeom>
          <a:noFill/>
          <a:ln>
            <a:noFill/>
          </a:ln>
        </p:spPr>
      </p:pic>
      <p:pic>
        <p:nvPicPr>
          <p:cNvPr id="35" name="Google Shape;297;g1bc6e687a7d_0_547"/>
          <p:cNvPicPr/>
          <p:nvPr/>
        </p:nvPicPr>
        <p:blipFill>
          <a:blip r:embed="rId3">
            <a:alphaModFix/>
          </a:blip>
          <a:srcRect t="49768" r="73117"/>
          <a:stretch/>
        </p:blipFill>
        <p:spPr bwMode="auto">
          <a:xfrm>
            <a:off x="341450" y="1052775"/>
            <a:ext cx="976670" cy="2027868"/>
          </a:xfrm>
          <a:prstGeom prst="rect">
            <a:avLst/>
          </a:prstGeom>
          <a:noFill/>
          <a:ln>
            <a:noFill/>
          </a:ln>
        </p:spPr>
      </p:pic>
      <p:pic>
        <p:nvPicPr>
          <p:cNvPr id="36" name="Google Shape;298;g1bc6e687a7d_0_547"/>
          <p:cNvPicPr/>
          <p:nvPr/>
        </p:nvPicPr>
        <p:blipFill>
          <a:blip r:embed="rId3">
            <a:alphaModFix/>
          </a:blip>
          <a:srcRect r="73117" b="49768"/>
          <a:stretch/>
        </p:blipFill>
        <p:spPr bwMode="auto">
          <a:xfrm>
            <a:off x="557875" y="2362450"/>
            <a:ext cx="976670" cy="2027868"/>
          </a:xfrm>
          <a:prstGeom prst="rect">
            <a:avLst/>
          </a:prstGeom>
          <a:noFill/>
          <a:ln>
            <a:noFill/>
          </a:ln>
        </p:spPr>
      </p:pic>
      <p:sp>
        <p:nvSpPr>
          <p:cNvPr id="37" name="Google Shape;299;g1bc6e687a7d_0_547"/>
          <p:cNvSpPr/>
          <p:nvPr/>
        </p:nvSpPr>
        <p:spPr bwMode="auto">
          <a:xfrm>
            <a:off x="0" y="6943750"/>
            <a:ext cx="12239700" cy="565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8" name="Google Shape;300;g1bc6e687a7d_0_547"/>
          <p:cNvSpPr>
            <a:spLocks/>
          </p:cNvSpPr>
          <p:nvPr/>
        </p:nvSpPr>
        <p:spPr bwMode="auto">
          <a:xfrm>
            <a:off x="1619775" y="7006525"/>
            <a:ext cx="9428100" cy="507801"/>
          </a:xfrm>
          <a:prstGeom prst="rect">
            <a:avLst/>
          </a:prstGeom>
          <a:noFill/>
          <a:ln>
            <a:noFill/>
          </a:ln>
        </p:spPr>
        <p:txBody>
          <a:bodyPr spcFirstLastPara="1" wrap="square" lIns="91425" tIns="91425" rIns="91425" bIns="91425" anchor="t" anchorCtr="0">
            <a:spAutoFit/>
          </a:bodyPr>
          <a:lstStyle/>
          <a:p>
            <a:pPr lvl="0" algn="ctr">
              <a:lnSpc>
                <a:spcPct val="150000"/>
              </a:lnSpc>
              <a:defRPr/>
            </a:pPr>
            <a:r>
              <a:rPr lang="ru-RU" b="1" dirty="0" err="1">
                <a:solidFill>
                  <a:schemeClr val="dk1"/>
                </a:solidFill>
              </a:rPr>
              <a:t>Ескертпе</a:t>
            </a:r>
            <a:r>
              <a:rPr lang="ru-RU" b="1" dirty="0">
                <a:solidFill>
                  <a:schemeClr val="dk1"/>
                </a:solidFill>
              </a:rPr>
              <a:t>: </a:t>
            </a:r>
            <a:r>
              <a:rPr lang="ru-RU" b="1" dirty="0" err="1">
                <a:solidFill>
                  <a:schemeClr val="dk1"/>
                </a:solidFill>
              </a:rPr>
              <a:t>жетекшіңіз</a:t>
            </a:r>
            <a:r>
              <a:rPr lang="ru-RU" b="1" dirty="0">
                <a:solidFill>
                  <a:schemeClr val="dk1"/>
                </a:solidFill>
              </a:rPr>
              <a:t> </a:t>
            </a:r>
            <a:r>
              <a:rPr lang="ru-RU" b="1" dirty="0" err="1">
                <a:solidFill>
                  <a:schemeClr val="dk1"/>
                </a:solidFill>
              </a:rPr>
              <a:t>немесе</a:t>
            </a:r>
            <a:r>
              <a:rPr lang="ru-RU" b="1" dirty="0">
                <a:solidFill>
                  <a:schemeClr val="dk1"/>
                </a:solidFill>
              </a:rPr>
              <a:t> </a:t>
            </a:r>
            <a:r>
              <a:rPr lang="ru-RU" b="1" dirty="0" err="1">
                <a:solidFill>
                  <a:schemeClr val="dk1"/>
                </a:solidFill>
              </a:rPr>
              <a:t>мұғалімдеріңіз</a:t>
            </a:r>
            <a:r>
              <a:rPr lang="ru-RU" b="1" dirty="0">
                <a:solidFill>
                  <a:schemeClr val="dk1"/>
                </a:solidFill>
              </a:rPr>
              <a:t> </a:t>
            </a:r>
            <a:r>
              <a:rPr lang="ru-RU" b="1" dirty="0" err="1">
                <a:solidFill>
                  <a:schemeClr val="dk1"/>
                </a:solidFill>
              </a:rPr>
              <a:t>нұсқағанша</a:t>
            </a:r>
            <a:r>
              <a:rPr lang="ru-RU" b="1" dirty="0">
                <a:solidFill>
                  <a:schemeClr val="dk1"/>
                </a:solidFill>
              </a:rPr>
              <a:t> </a:t>
            </a:r>
            <a:r>
              <a:rPr lang="ru-RU" b="1" dirty="0" err="1">
                <a:solidFill>
                  <a:schemeClr val="dk1"/>
                </a:solidFill>
              </a:rPr>
              <a:t>қауіпсіз</a:t>
            </a:r>
            <a:r>
              <a:rPr lang="ru-RU" b="1" dirty="0">
                <a:solidFill>
                  <a:schemeClr val="dk1"/>
                </a:solidFill>
              </a:rPr>
              <a:t> </a:t>
            </a:r>
            <a:r>
              <a:rPr lang="ru-RU" b="1" dirty="0" err="1">
                <a:solidFill>
                  <a:schemeClr val="dk1"/>
                </a:solidFill>
              </a:rPr>
              <a:t>жерлерде</a:t>
            </a:r>
            <a:r>
              <a:rPr lang="ru-RU" b="1" dirty="0">
                <a:solidFill>
                  <a:schemeClr val="dk1"/>
                </a:solidFill>
              </a:rPr>
              <a:t> </a:t>
            </a:r>
            <a:r>
              <a:rPr lang="ru-RU" b="1" dirty="0" err="1">
                <a:solidFill>
                  <a:schemeClr val="dk1"/>
                </a:solidFill>
              </a:rPr>
              <a:t>болыңыз</a:t>
            </a:r>
            <a:r>
              <a:rPr lang="en-US" b="1" dirty="0" smtClean="0">
                <a:solidFill>
                  <a:schemeClr val="dk1"/>
                </a:solidFill>
              </a:rPr>
              <a:t>.</a:t>
            </a:r>
            <a:endParaRPr b="1" dirty="0">
              <a:solidFill>
                <a:schemeClr val="dk1"/>
              </a:solidFill>
            </a:endParaRPr>
          </a:p>
        </p:txBody>
      </p:sp>
      <p:pic>
        <p:nvPicPr>
          <p:cNvPr id="39" name="Google Shape;301;g1bc6e687a7d_0_547"/>
          <p:cNvPicPr/>
          <p:nvPr/>
        </p:nvPicPr>
        <p:blipFill>
          <a:blip r:embed="rId4">
            <a:alphaModFix/>
          </a:blip>
          <a:stretch/>
        </p:blipFill>
        <p:spPr bwMode="auto">
          <a:xfrm>
            <a:off x="5371639" y="5663875"/>
            <a:ext cx="640554" cy="634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TotalTime>
  <Words>3858</Words>
  <Application>Microsoft Office PowerPoint</Application>
  <DocSecurity>0</DocSecurity>
  <PresentationFormat>Произвольный</PresentationFormat>
  <Paragraphs>325</Paragraphs>
  <Slides>22</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22</vt:i4>
      </vt:variant>
    </vt:vector>
  </HeadingPairs>
  <TitlesOfParts>
    <vt:vector size="26" baseType="lpstr">
      <vt:lpstr>Arial</vt:lpstr>
      <vt:lpstr>Calibri</vt:lpstr>
      <vt:lpstr>Times New Roman</vt:lpstr>
      <vt:lpstr>Тема Office</vt:lpstr>
      <vt:lpstr> Қазақстан Республикасы Білім және ғылым министрлігі терроризмге осал объектілерді және білім және ғылым саласында қызметті жүзеге асыратын террористердің алдында осал объектілерді терроризмге қарсы қорғауды ұйымдастыру жөніндегі нұсқаулықтарды бекіту туралы.  (Қазақстан Республикасы Білім және ғылым министрінің 2022 жылғы 30 наурыздағы No 117 бұйрығы. Қазақстан Республикасының Әділет министрлігінде 2022 жылы 5 сәуірде No 27414 болып тіркелді)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aser</dc:creator>
  <cp:lastModifiedBy>URA</cp:lastModifiedBy>
  <cp:revision>32</cp:revision>
  <dcterms:created xsi:type="dcterms:W3CDTF">2018-04-23T11:08:41Z</dcterms:created>
  <dcterms:modified xsi:type="dcterms:W3CDTF">2024-01-05T06:06:32Z</dcterms:modified>
  <dc:identifier/>
  <dc:language/>
  <cp:version/>
</cp:coreProperties>
</file>