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notesMasterIdLst>
    <p:notesMasterId r:id="rId22"/>
  </p:notesMasterIdLst>
  <p:sldIdLst>
    <p:sldId id="256" r:id="rId2"/>
    <p:sldId id="276" r:id="rId3"/>
    <p:sldId id="269" r:id="rId4"/>
    <p:sldId id="277" r:id="rId5"/>
    <p:sldId id="278" r:id="rId6"/>
    <p:sldId id="279" r:id="rId7"/>
    <p:sldId id="280" r:id="rId8"/>
    <p:sldId id="282" r:id="rId9"/>
    <p:sldId id="281" r:id="rId10"/>
    <p:sldId id="261" r:id="rId11"/>
    <p:sldId id="264" r:id="rId12"/>
    <p:sldId id="265" r:id="rId13"/>
    <p:sldId id="267" r:id="rId14"/>
    <p:sldId id="266" r:id="rId15"/>
    <p:sldId id="270" r:id="rId16"/>
    <p:sldId id="273" r:id="rId17"/>
    <p:sldId id="272" r:id="rId18"/>
    <p:sldId id="283" r:id="rId19"/>
    <p:sldId id="274" r:id="rId20"/>
    <p:sldId id="275"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4917"/>
    <a:srgbClr val="A50021"/>
    <a:srgbClr val="CC3300"/>
    <a:srgbClr val="800000"/>
    <a:srgbClr val="68A9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71" autoAdjust="0"/>
  </p:normalViewPr>
  <p:slideViewPr>
    <p:cSldViewPr>
      <p:cViewPr varScale="1">
        <p:scale>
          <a:sx n="70" d="100"/>
          <a:sy n="70" d="100"/>
        </p:scale>
        <p:origin x="-5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283444-217F-4B55-AE7D-51324C24F324}"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ru-RU"/>
        </a:p>
      </dgm:t>
    </dgm:pt>
    <dgm:pt modelId="{AFDD645F-929C-4967-8C92-F2B3AD1D51D7}">
      <dgm:prSet/>
      <dgm:spPr/>
      <dgm:t>
        <a:bodyPr/>
        <a:lstStyle/>
        <a:p>
          <a:r>
            <a:rPr lang="en-US" dirty="0" smtClean="0">
              <a:latin typeface="Arial" pitchFamily="34" charset="0"/>
              <a:cs typeface="Arial" pitchFamily="34" charset="0"/>
            </a:rPr>
            <a:t>I</a:t>
          </a:r>
        </a:p>
        <a:p>
          <a:r>
            <a:rPr lang="kk-KZ" dirty="0" smtClean="0">
              <a:latin typeface="Arial" pitchFamily="34" charset="0"/>
              <a:cs typeface="Arial" pitchFamily="34" charset="0"/>
            </a:rPr>
            <a:t>жобалау кезеңі</a:t>
          </a:r>
        </a:p>
      </dgm:t>
    </dgm:pt>
    <dgm:pt modelId="{06B4E13F-FA92-43DA-9C15-CDCA7998556D}" type="parTrans" cxnId="{101B7A33-C5D1-44BF-BD43-805526D1955A}">
      <dgm:prSet/>
      <dgm:spPr/>
      <dgm:t>
        <a:bodyPr/>
        <a:lstStyle/>
        <a:p>
          <a:endParaRPr lang="ru-RU"/>
        </a:p>
      </dgm:t>
    </dgm:pt>
    <dgm:pt modelId="{A8FD0A0A-A474-45B1-8E02-0963B75B77F3}" type="sibTrans" cxnId="{101B7A33-C5D1-44BF-BD43-805526D1955A}">
      <dgm:prSet/>
      <dgm:spPr/>
      <dgm:t>
        <a:bodyPr/>
        <a:lstStyle/>
        <a:p>
          <a:endParaRPr lang="ru-RU"/>
        </a:p>
      </dgm:t>
    </dgm:pt>
    <dgm:pt modelId="{D4F8A55B-1300-45DF-9BDE-ABEB7F23DC18}">
      <dgm:prSet/>
      <dgm:spPr/>
      <dgm:t>
        <a:bodyPr/>
        <a:lstStyle/>
        <a:p>
          <a:r>
            <a:rPr lang="en-US" dirty="0" smtClean="0">
              <a:latin typeface="Arial" pitchFamily="34" charset="0"/>
              <a:cs typeface="Arial" pitchFamily="34" charset="0"/>
            </a:rPr>
            <a:t>II</a:t>
          </a:r>
        </a:p>
        <a:p>
          <a:r>
            <a:rPr lang="kk-KZ" dirty="0" smtClean="0">
              <a:latin typeface="Arial" pitchFamily="34" charset="0"/>
              <a:cs typeface="Arial" pitchFamily="34" charset="0"/>
            </a:rPr>
            <a:t>оқыту кезеңі</a:t>
          </a:r>
          <a:endParaRPr lang="ru-RU" dirty="0">
            <a:latin typeface="Arial" pitchFamily="34" charset="0"/>
            <a:cs typeface="Arial" pitchFamily="34" charset="0"/>
          </a:endParaRPr>
        </a:p>
      </dgm:t>
    </dgm:pt>
    <dgm:pt modelId="{BF43FD15-7153-42D3-99EA-8572361C07BE}" type="parTrans" cxnId="{0FC5FDD7-240E-4894-B5FD-43DF50BE3F90}">
      <dgm:prSet/>
      <dgm:spPr/>
      <dgm:t>
        <a:bodyPr/>
        <a:lstStyle/>
        <a:p>
          <a:endParaRPr lang="ru-RU"/>
        </a:p>
      </dgm:t>
    </dgm:pt>
    <dgm:pt modelId="{59894362-BE09-4BFE-B86E-53567A7B429D}" type="sibTrans" cxnId="{0FC5FDD7-240E-4894-B5FD-43DF50BE3F90}">
      <dgm:prSet/>
      <dgm:spPr/>
      <dgm:t>
        <a:bodyPr/>
        <a:lstStyle/>
        <a:p>
          <a:endParaRPr lang="ru-RU"/>
        </a:p>
      </dgm:t>
    </dgm:pt>
    <dgm:pt modelId="{897A2EFD-43BA-436B-AF57-B6E9122E14A1}">
      <dgm:prSet/>
      <dgm:spPr/>
      <dgm:t>
        <a:bodyPr/>
        <a:lstStyle/>
        <a:p>
          <a:r>
            <a:rPr lang="en-US" dirty="0" smtClean="0">
              <a:latin typeface="Arial" pitchFamily="34" charset="0"/>
              <a:cs typeface="Arial" pitchFamily="34" charset="0"/>
            </a:rPr>
            <a:t>III</a:t>
          </a:r>
        </a:p>
        <a:p>
          <a:r>
            <a:rPr lang="kk-KZ" dirty="0" smtClean="0">
              <a:latin typeface="Arial" pitchFamily="34" charset="0"/>
              <a:cs typeface="Arial" pitchFamily="34" charset="0"/>
            </a:rPr>
            <a:t>көрсетілім кезеңі </a:t>
          </a:r>
          <a:endParaRPr lang="ru-RU" dirty="0">
            <a:latin typeface="Arial" pitchFamily="34" charset="0"/>
            <a:cs typeface="Arial" pitchFamily="34" charset="0"/>
          </a:endParaRPr>
        </a:p>
      </dgm:t>
    </dgm:pt>
    <dgm:pt modelId="{E30923E2-6567-4EAA-BE5A-FC459AECB1E4}" type="parTrans" cxnId="{C02DD91E-831B-47C6-BB5F-8E50D7D7339F}">
      <dgm:prSet/>
      <dgm:spPr/>
      <dgm:t>
        <a:bodyPr/>
        <a:lstStyle/>
        <a:p>
          <a:endParaRPr lang="ru-RU"/>
        </a:p>
      </dgm:t>
    </dgm:pt>
    <dgm:pt modelId="{850D2BB6-7CB6-49DF-A7A8-7515732B5D1C}" type="sibTrans" cxnId="{C02DD91E-831B-47C6-BB5F-8E50D7D7339F}">
      <dgm:prSet/>
      <dgm:spPr/>
      <dgm:t>
        <a:bodyPr/>
        <a:lstStyle/>
        <a:p>
          <a:endParaRPr lang="ru-RU"/>
        </a:p>
      </dgm:t>
    </dgm:pt>
    <dgm:pt modelId="{A7FC1371-F7E5-41FA-B963-D70F6D72B450}">
      <dgm:prSet/>
      <dgm:spPr/>
      <dgm:t>
        <a:bodyPr/>
        <a:lstStyle/>
        <a:p>
          <a:r>
            <a:rPr lang="en-US" dirty="0" smtClean="0">
              <a:latin typeface="Arial" pitchFamily="34" charset="0"/>
              <a:cs typeface="Arial" pitchFamily="34" charset="0"/>
            </a:rPr>
            <a:t>IV</a:t>
          </a:r>
        </a:p>
        <a:p>
          <a:r>
            <a:rPr lang="kk-KZ" dirty="0" smtClean="0">
              <a:latin typeface="Arial" pitchFamily="34" charset="0"/>
              <a:cs typeface="Arial" pitchFamily="34" charset="0"/>
            </a:rPr>
            <a:t>қорытындылау</a:t>
          </a:r>
          <a:endParaRPr lang="ru-RU" dirty="0">
            <a:latin typeface="Arial" pitchFamily="34" charset="0"/>
            <a:cs typeface="Arial" pitchFamily="34" charset="0"/>
          </a:endParaRPr>
        </a:p>
      </dgm:t>
    </dgm:pt>
    <dgm:pt modelId="{06AF1D03-8C30-44DF-B7F3-AD05A6FA55D2}" type="parTrans" cxnId="{037E87BB-9241-4476-95E9-8D31CCDF88EF}">
      <dgm:prSet/>
      <dgm:spPr/>
      <dgm:t>
        <a:bodyPr/>
        <a:lstStyle/>
        <a:p>
          <a:endParaRPr lang="ru-RU"/>
        </a:p>
      </dgm:t>
    </dgm:pt>
    <dgm:pt modelId="{97CADA6E-3A26-4B2C-B917-B981E7FFA414}" type="sibTrans" cxnId="{037E87BB-9241-4476-95E9-8D31CCDF88EF}">
      <dgm:prSet/>
      <dgm:spPr/>
      <dgm:t>
        <a:bodyPr/>
        <a:lstStyle/>
        <a:p>
          <a:endParaRPr lang="ru-RU"/>
        </a:p>
      </dgm:t>
    </dgm:pt>
    <dgm:pt modelId="{3C290B34-E682-4AD3-97A1-8C0EB77B22C6}" type="pres">
      <dgm:prSet presAssocID="{29283444-217F-4B55-AE7D-51324C24F324}" presName="diagram" presStyleCnt="0">
        <dgm:presLayoutVars>
          <dgm:dir/>
          <dgm:resizeHandles val="exact"/>
        </dgm:presLayoutVars>
      </dgm:prSet>
      <dgm:spPr/>
      <dgm:t>
        <a:bodyPr/>
        <a:lstStyle/>
        <a:p>
          <a:endParaRPr lang="ru-RU"/>
        </a:p>
      </dgm:t>
    </dgm:pt>
    <dgm:pt modelId="{112825C3-4AEB-4C70-B335-ED60133F0568}" type="pres">
      <dgm:prSet presAssocID="{AFDD645F-929C-4967-8C92-F2B3AD1D51D7}" presName="node" presStyleLbl="node1" presStyleIdx="0" presStyleCnt="4" custScaleX="115157">
        <dgm:presLayoutVars>
          <dgm:bulletEnabled val="1"/>
        </dgm:presLayoutVars>
      </dgm:prSet>
      <dgm:spPr/>
      <dgm:t>
        <a:bodyPr/>
        <a:lstStyle/>
        <a:p>
          <a:endParaRPr lang="ru-RU"/>
        </a:p>
      </dgm:t>
    </dgm:pt>
    <dgm:pt modelId="{992915B4-7E69-4F32-9374-E0087FFA6290}" type="pres">
      <dgm:prSet presAssocID="{A8FD0A0A-A474-45B1-8E02-0963B75B77F3}" presName="sibTrans" presStyleCnt="0"/>
      <dgm:spPr/>
    </dgm:pt>
    <dgm:pt modelId="{43085CF1-CC94-4D20-9699-A2C624F24EDE}" type="pres">
      <dgm:prSet presAssocID="{D4F8A55B-1300-45DF-9BDE-ABEB7F23DC18}" presName="node" presStyleLbl="node1" presStyleIdx="1" presStyleCnt="4">
        <dgm:presLayoutVars>
          <dgm:bulletEnabled val="1"/>
        </dgm:presLayoutVars>
      </dgm:prSet>
      <dgm:spPr/>
      <dgm:t>
        <a:bodyPr/>
        <a:lstStyle/>
        <a:p>
          <a:endParaRPr lang="ru-RU"/>
        </a:p>
      </dgm:t>
    </dgm:pt>
    <dgm:pt modelId="{AD732B09-5DA5-40D9-ACA7-E7192C080AD6}" type="pres">
      <dgm:prSet presAssocID="{59894362-BE09-4BFE-B86E-53567A7B429D}" presName="sibTrans" presStyleCnt="0"/>
      <dgm:spPr/>
    </dgm:pt>
    <dgm:pt modelId="{F9AB4E52-8F8D-4FF2-9846-D8716B51D134}" type="pres">
      <dgm:prSet presAssocID="{897A2EFD-43BA-436B-AF57-B6E9122E14A1}" presName="node" presStyleLbl="node1" presStyleIdx="2" presStyleCnt="4" custScaleX="111105">
        <dgm:presLayoutVars>
          <dgm:bulletEnabled val="1"/>
        </dgm:presLayoutVars>
      </dgm:prSet>
      <dgm:spPr/>
      <dgm:t>
        <a:bodyPr/>
        <a:lstStyle/>
        <a:p>
          <a:endParaRPr lang="ru-RU"/>
        </a:p>
      </dgm:t>
    </dgm:pt>
    <dgm:pt modelId="{41D2489B-DE71-4A2E-A4E8-343EDD753AEE}" type="pres">
      <dgm:prSet presAssocID="{850D2BB6-7CB6-49DF-A7A8-7515732B5D1C}" presName="sibTrans" presStyleCnt="0"/>
      <dgm:spPr/>
    </dgm:pt>
    <dgm:pt modelId="{F0A8F4DB-C451-498C-B62B-DF6DBF08DFA5}" type="pres">
      <dgm:prSet presAssocID="{A7FC1371-F7E5-41FA-B963-D70F6D72B450}" presName="node" presStyleLbl="node1" presStyleIdx="3" presStyleCnt="4">
        <dgm:presLayoutVars>
          <dgm:bulletEnabled val="1"/>
        </dgm:presLayoutVars>
      </dgm:prSet>
      <dgm:spPr/>
      <dgm:t>
        <a:bodyPr/>
        <a:lstStyle/>
        <a:p>
          <a:endParaRPr lang="ru-RU"/>
        </a:p>
      </dgm:t>
    </dgm:pt>
  </dgm:ptLst>
  <dgm:cxnLst>
    <dgm:cxn modelId="{101B7A33-C5D1-44BF-BD43-805526D1955A}" srcId="{29283444-217F-4B55-AE7D-51324C24F324}" destId="{AFDD645F-929C-4967-8C92-F2B3AD1D51D7}" srcOrd="0" destOrd="0" parTransId="{06B4E13F-FA92-43DA-9C15-CDCA7998556D}" sibTransId="{A8FD0A0A-A474-45B1-8E02-0963B75B77F3}"/>
    <dgm:cxn modelId="{4E5D85E8-F726-4919-80E2-DCC231CB3731}" type="presOf" srcId="{AFDD645F-929C-4967-8C92-F2B3AD1D51D7}" destId="{112825C3-4AEB-4C70-B335-ED60133F0568}" srcOrd="0" destOrd="0" presId="urn:microsoft.com/office/officeart/2005/8/layout/default"/>
    <dgm:cxn modelId="{EBF95AD4-60CB-4618-999B-9641F3499977}" type="presOf" srcId="{29283444-217F-4B55-AE7D-51324C24F324}" destId="{3C290B34-E682-4AD3-97A1-8C0EB77B22C6}" srcOrd="0" destOrd="0" presId="urn:microsoft.com/office/officeart/2005/8/layout/default"/>
    <dgm:cxn modelId="{D6FC746D-DF98-4177-8574-D416F64EDB79}" type="presOf" srcId="{D4F8A55B-1300-45DF-9BDE-ABEB7F23DC18}" destId="{43085CF1-CC94-4D20-9699-A2C624F24EDE}" srcOrd="0" destOrd="0" presId="urn:microsoft.com/office/officeart/2005/8/layout/default"/>
    <dgm:cxn modelId="{80B2F0F3-8DC4-465F-AB43-817390D69431}" type="presOf" srcId="{A7FC1371-F7E5-41FA-B963-D70F6D72B450}" destId="{F0A8F4DB-C451-498C-B62B-DF6DBF08DFA5}" srcOrd="0" destOrd="0" presId="urn:microsoft.com/office/officeart/2005/8/layout/default"/>
    <dgm:cxn modelId="{775676C8-9C73-4622-8E0B-6809CB82293F}" type="presOf" srcId="{897A2EFD-43BA-436B-AF57-B6E9122E14A1}" destId="{F9AB4E52-8F8D-4FF2-9846-D8716B51D134}" srcOrd="0" destOrd="0" presId="urn:microsoft.com/office/officeart/2005/8/layout/default"/>
    <dgm:cxn modelId="{C02DD91E-831B-47C6-BB5F-8E50D7D7339F}" srcId="{29283444-217F-4B55-AE7D-51324C24F324}" destId="{897A2EFD-43BA-436B-AF57-B6E9122E14A1}" srcOrd="2" destOrd="0" parTransId="{E30923E2-6567-4EAA-BE5A-FC459AECB1E4}" sibTransId="{850D2BB6-7CB6-49DF-A7A8-7515732B5D1C}"/>
    <dgm:cxn modelId="{037E87BB-9241-4476-95E9-8D31CCDF88EF}" srcId="{29283444-217F-4B55-AE7D-51324C24F324}" destId="{A7FC1371-F7E5-41FA-B963-D70F6D72B450}" srcOrd="3" destOrd="0" parTransId="{06AF1D03-8C30-44DF-B7F3-AD05A6FA55D2}" sibTransId="{97CADA6E-3A26-4B2C-B917-B981E7FFA414}"/>
    <dgm:cxn modelId="{0FC5FDD7-240E-4894-B5FD-43DF50BE3F90}" srcId="{29283444-217F-4B55-AE7D-51324C24F324}" destId="{D4F8A55B-1300-45DF-9BDE-ABEB7F23DC18}" srcOrd="1" destOrd="0" parTransId="{BF43FD15-7153-42D3-99EA-8572361C07BE}" sibTransId="{59894362-BE09-4BFE-B86E-53567A7B429D}"/>
    <dgm:cxn modelId="{EC516341-95B4-4A3F-986A-677823514F10}" type="presParOf" srcId="{3C290B34-E682-4AD3-97A1-8C0EB77B22C6}" destId="{112825C3-4AEB-4C70-B335-ED60133F0568}" srcOrd="0" destOrd="0" presId="urn:microsoft.com/office/officeart/2005/8/layout/default"/>
    <dgm:cxn modelId="{02C069D0-92C5-453F-A64C-1429FB7F8935}" type="presParOf" srcId="{3C290B34-E682-4AD3-97A1-8C0EB77B22C6}" destId="{992915B4-7E69-4F32-9374-E0087FFA6290}" srcOrd="1" destOrd="0" presId="urn:microsoft.com/office/officeart/2005/8/layout/default"/>
    <dgm:cxn modelId="{6A024A60-6973-48DA-928F-E596C0070A87}" type="presParOf" srcId="{3C290B34-E682-4AD3-97A1-8C0EB77B22C6}" destId="{43085CF1-CC94-4D20-9699-A2C624F24EDE}" srcOrd="2" destOrd="0" presId="urn:microsoft.com/office/officeart/2005/8/layout/default"/>
    <dgm:cxn modelId="{F40994BB-CDAD-4705-B645-120A75E45B77}" type="presParOf" srcId="{3C290B34-E682-4AD3-97A1-8C0EB77B22C6}" destId="{AD732B09-5DA5-40D9-ACA7-E7192C080AD6}" srcOrd="3" destOrd="0" presId="urn:microsoft.com/office/officeart/2005/8/layout/default"/>
    <dgm:cxn modelId="{F227C1AE-5CC7-4972-9478-35830D55F344}" type="presParOf" srcId="{3C290B34-E682-4AD3-97A1-8C0EB77B22C6}" destId="{F9AB4E52-8F8D-4FF2-9846-D8716B51D134}" srcOrd="4" destOrd="0" presId="urn:microsoft.com/office/officeart/2005/8/layout/default"/>
    <dgm:cxn modelId="{0CE38545-4FD5-4313-81CD-2D676E27CE6A}" type="presParOf" srcId="{3C290B34-E682-4AD3-97A1-8C0EB77B22C6}" destId="{41D2489B-DE71-4A2E-A4E8-343EDD753AEE}" srcOrd="5" destOrd="0" presId="urn:microsoft.com/office/officeart/2005/8/layout/default"/>
    <dgm:cxn modelId="{50BDED12-F74C-4566-AA56-257E6131DABE}" type="presParOf" srcId="{3C290B34-E682-4AD3-97A1-8C0EB77B22C6}" destId="{F0A8F4DB-C451-498C-B62B-DF6DBF08DFA5}"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1C2E916-3464-4FAC-BB7E-3A1812848432}"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ru-RU"/>
        </a:p>
      </dgm:t>
    </dgm:pt>
    <dgm:pt modelId="{0D0EA7A0-8785-461F-9C0E-FB2275221544}">
      <dgm:prSet/>
      <dgm:spPr/>
      <dgm:t>
        <a:bodyPr/>
        <a:lstStyle/>
        <a:p>
          <a:r>
            <a:rPr lang="kk-KZ" b="1" dirty="0" smtClean="0">
              <a:latin typeface="Times New Roman" pitchFamily="18" charset="0"/>
              <a:cs typeface="Times New Roman" pitchFamily="18" charset="0"/>
            </a:rPr>
            <a:t>Сыртқы фазасы</a:t>
          </a:r>
          <a:endParaRPr lang="ru-RU" b="1" dirty="0">
            <a:latin typeface="Times New Roman" pitchFamily="18" charset="0"/>
            <a:cs typeface="Times New Roman" pitchFamily="18" charset="0"/>
          </a:endParaRPr>
        </a:p>
      </dgm:t>
    </dgm:pt>
    <dgm:pt modelId="{4CB11749-959B-49A7-BA5C-82BECBA6959A}" type="parTrans" cxnId="{0B344552-A46B-4F10-97D9-82E7A2B1FB41}">
      <dgm:prSet/>
      <dgm:spPr/>
      <dgm:t>
        <a:bodyPr/>
        <a:lstStyle/>
        <a:p>
          <a:endParaRPr lang="ru-RU"/>
        </a:p>
      </dgm:t>
    </dgm:pt>
    <dgm:pt modelId="{9792DF8E-8203-49E9-993F-4B7F06A59D6B}" type="sibTrans" cxnId="{0B344552-A46B-4F10-97D9-82E7A2B1FB41}">
      <dgm:prSet/>
      <dgm:spPr/>
      <dgm:t>
        <a:bodyPr/>
        <a:lstStyle/>
        <a:p>
          <a:endParaRPr lang="ru-RU"/>
        </a:p>
      </dgm:t>
    </dgm:pt>
    <dgm:pt modelId="{F9EDDC8F-48BD-464C-99E9-3B06406CD108}">
      <dgm:prSet custT="1"/>
      <dgm:spPr/>
      <dgm:t>
        <a:bodyPr/>
        <a:lstStyle/>
        <a:p>
          <a:r>
            <a:rPr lang="kk-KZ" sz="1800" b="1" dirty="0" smtClean="0">
              <a:solidFill>
                <a:schemeClr val="accent1">
                  <a:lumMod val="75000"/>
                </a:schemeClr>
              </a:solidFill>
              <a:latin typeface="Arial" pitchFamily="34" charset="0"/>
              <a:cs typeface="Arial" pitchFamily="34" charset="0"/>
            </a:rPr>
            <a:t>мектепті дамыту бағдарламасының контексінде жобаның мақсатын анықтау</a:t>
          </a:r>
          <a:endParaRPr lang="ru-RU" sz="1800" b="1" dirty="0">
            <a:solidFill>
              <a:schemeClr val="accent1">
                <a:lumMod val="75000"/>
              </a:schemeClr>
            </a:solidFill>
            <a:latin typeface="Arial" pitchFamily="34" charset="0"/>
            <a:cs typeface="Arial" pitchFamily="34" charset="0"/>
          </a:endParaRPr>
        </a:p>
      </dgm:t>
    </dgm:pt>
    <dgm:pt modelId="{6CB9840D-33EC-43E0-A8D8-A0FCFD1B2D70}" type="parTrans" cxnId="{B703480E-F3CB-40E3-89D5-1971B77050D1}">
      <dgm:prSet/>
      <dgm:spPr/>
      <dgm:t>
        <a:bodyPr/>
        <a:lstStyle/>
        <a:p>
          <a:endParaRPr lang="ru-RU"/>
        </a:p>
      </dgm:t>
    </dgm:pt>
    <dgm:pt modelId="{D75E442C-CBAC-4928-A29A-56B0C5DFBA22}" type="sibTrans" cxnId="{B703480E-F3CB-40E3-89D5-1971B77050D1}">
      <dgm:prSet/>
      <dgm:spPr/>
      <dgm:t>
        <a:bodyPr/>
        <a:lstStyle/>
        <a:p>
          <a:endParaRPr lang="ru-RU"/>
        </a:p>
      </dgm:t>
    </dgm:pt>
    <dgm:pt modelId="{73CF0350-0893-40B2-96DA-1F825CA59E7E}">
      <dgm:prSet/>
      <dgm:spPr/>
      <dgm:t>
        <a:bodyPr/>
        <a:lstStyle/>
        <a:p>
          <a:r>
            <a:rPr lang="kk-KZ" b="1" dirty="0" smtClean="0">
              <a:solidFill>
                <a:schemeClr val="accent1">
                  <a:lumMod val="75000"/>
                </a:schemeClr>
              </a:solidFill>
              <a:latin typeface="Arial" pitchFamily="34" charset="0"/>
              <a:cs typeface="Arial" pitchFamily="34" charset="0"/>
            </a:rPr>
            <a:t>мақсатты уақыттың талабына сай белгіленген білім берудің талаптарымен\ сапалық өлшемдермен сәйкестендіру</a:t>
          </a:r>
          <a:r>
            <a:rPr lang="kk-KZ" b="1" dirty="0" smtClean="0">
              <a:solidFill>
                <a:schemeClr val="accent1">
                  <a:lumMod val="75000"/>
                </a:schemeClr>
              </a:solidFill>
              <a:latin typeface="Times New Roman" pitchFamily="18" charset="0"/>
              <a:cs typeface="Times New Roman" pitchFamily="18" charset="0"/>
            </a:rPr>
            <a:t>.</a:t>
          </a:r>
          <a:endParaRPr lang="ru-RU" b="1" dirty="0">
            <a:solidFill>
              <a:schemeClr val="accent1">
                <a:lumMod val="75000"/>
              </a:schemeClr>
            </a:solidFill>
            <a:latin typeface="Times New Roman" pitchFamily="18" charset="0"/>
            <a:cs typeface="Times New Roman" pitchFamily="18" charset="0"/>
          </a:endParaRPr>
        </a:p>
      </dgm:t>
    </dgm:pt>
    <dgm:pt modelId="{6AF0836C-88A0-4DAD-B1C3-B74B0A8FA275}" type="parTrans" cxnId="{E41A390E-BAB9-4A4C-8532-82A403AA43F5}">
      <dgm:prSet/>
      <dgm:spPr/>
      <dgm:t>
        <a:bodyPr/>
        <a:lstStyle/>
        <a:p>
          <a:endParaRPr lang="ru-RU"/>
        </a:p>
      </dgm:t>
    </dgm:pt>
    <dgm:pt modelId="{001D5146-A4BC-4821-B6B9-C09DA70CDB16}" type="sibTrans" cxnId="{E41A390E-BAB9-4A4C-8532-82A403AA43F5}">
      <dgm:prSet/>
      <dgm:spPr/>
      <dgm:t>
        <a:bodyPr/>
        <a:lstStyle/>
        <a:p>
          <a:endParaRPr lang="ru-RU"/>
        </a:p>
      </dgm:t>
    </dgm:pt>
    <dgm:pt modelId="{812821AA-04F3-42F6-914B-818E92D41E89}">
      <dgm:prSet/>
      <dgm:spPr/>
      <dgm:t>
        <a:bodyPr/>
        <a:lstStyle/>
        <a:p>
          <a:pPr algn="ctr"/>
          <a:r>
            <a:rPr lang="kk-KZ" b="1" dirty="0" smtClean="0">
              <a:latin typeface="Times New Roman" pitchFamily="18" charset="0"/>
              <a:cs typeface="Times New Roman" pitchFamily="18" charset="0"/>
            </a:rPr>
            <a:t>ішкі фазасы </a:t>
          </a:r>
          <a:endParaRPr lang="ru-RU" b="1" dirty="0">
            <a:latin typeface="Times New Roman" pitchFamily="18" charset="0"/>
            <a:cs typeface="Times New Roman" pitchFamily="18" charset="0"/>
          </a:endParaRPr>
        </a:p>
      </dgm:t>
    </dgm:pt>
    <dgm:pt modelId="{197B6372-012A-4F71-BB7A-3BEB5820035D}" type="parTrans" cxnId="{372334E1-C5A8-4BC3-A3A7-F75F6C08B846}">
      <dgm:prSet/>
      <dgm:spPr/>
      <dgm:t>
        <a:bodyPr/>
        <a:lstStyle/>
        <a:p>
          <a:endParaRPr lang="ru-RU"/>
        </a:p>
      </dgm:t>
    </dgm:pt>
    <dgm:pt modelId="{67E41E1C-95D9-44B7-B468-72BFD0D0D588}" type="sibTrans" cxnId="{372334E1-C5A8-4BC3-A3A7-F75F6C08B846}">
      <dgm:prSet/>
      <dgm:spPr/>
      <dgm:t>
        <a:bodyPr/>
        <a:lstStyle/>
        <a:p>
          <a:endParaRPr lang="ru-RU"/>
        </a:p>
      </dgm:t>
    </dgm:pt>
    <dgm:pt modelId="{8D479089-81B6-4E07-A8D6-53FAFC1CE970}">
      <dgm:prSet/>
      <dgm:spPr/>
      <dgm:t>
        <a:bodyPr/>
        <a:lstStyle/>
        <a:p>
          <a:r>
            <a:rPr lang="kk-KZ" b="1" dirty="0" smtClean="0">
              <a:solidFill>
                <a:schemeClr val="accent1">
                  <a:lumMod val="75000"/>
                </a:schemeClr>
              </a:solidFill>
              <a:latin typeface="Arial" pitchFamily="34" charset="0"/>
              <a:cs typeface="Arial" pitchFamily="34" charset="0"/>
            </a:rPr>
            <a:t>мектептегі жұмыс матрицасын талдау</a:t>
          </a:r>
          <a:endParaRPr lang="ru-RU" b="1" dirty="0">
            <a:solidFill>
              <a:schemeClr val="accent1">
                <a:lumMod val="75000"/>
              </a:schemeClr>
            </a:solidFill>
            <a:latin typeface="Arial" pitchFamily="34" charset="0"/>
            <a:cs typeface="Arial" pitchFamily="34" charset="0"/>
          </a:endParaRPr>
        </a:p>
      </dgm:t>
    </dgm:pt>
    <dgm:pt modelId="{9EE0E821-C4C1-4866-8BD4-E13EE0FFEFDF}" type="parTrans" cxnId="{95780817-8850-48BE-B3A8-D746F2C29DF3}">
      <dgm:prSet/>
      <dgm:spPr/>
      <dgm:t>
        <a:bodyPr/>
        <a:lstStyle/>
        <a:p>
          <a:endParaRPr lang="ru-RU"/>
        </a:p>
      </dgm:t>
    </dgm:pt>
    <dgm:pt modelId="{786CB41F-F24F-47E8-BEF2-3445189AE488}" type="sibTrans" cxnId="{95780817-8850-48BE-B3A8-D746F2C29DF3}">
      <dgm:prSet/>
      <dgm:spPr/>
      <dgm:t>
        <a:bodyPr/>
        <a:lstStyle/>
        <a:p>
          <a:endParaRPr lang="ru-RU"/>
        </a:p>
      </dgm:t>
    </dgm:pt>
    <dgm:pt modelId="{C8130A35-EDDC-4495-8161-A30625ABA222}">
      <dgm:prSet/>
      <dgm:spPr/>
      <dgm:t>
        <a:bodyPr/>
        <a:lstStyle/>
        <a:p>
          <a:r>
            <a:rPr lang="kk-KZ" b="1" dirty="0" smtClean="0">
              <a:solidFill>
                <a:schemeClr val="accent1">
                  <a:lumMod val="75000"/>
                </a:schemeClr>
              </a:solidFill>
              <a:latin typeface="Arial" pitchFamily="34" charset="0"/>
              <a:cs typeface="Arial" pitchFamily="34" charset="0"/>
            </a:rPr>
            <a:t>мектептің «кіру фильтрін» айқындау;</a:t>
          </a:r>
          <a:endParaRPr lang="ru-RU" b="1" dirty="0">
            <a:solidFill>
              <a:schemeClr val="accent1">
                <a:lumMod val="75000"/>
              </a:schemeClr>
            </a:solidFill>
            <a:latin typeface="Arial" pitchFamily="34" charset="0"/>
            <a:cs typeface="Arial" pitchFamily="34" charset="0"/>
          </a:endParaRPr>
        </a:p>
      </dgm:t>
    </dgm:pt>
    <dgm:pt modelId="{2242766A-67B4-4DAB-8FF1-2842AFD7B1AF}" type="parTrans" cxnId="{8DC587E0-5431-4282-817B-0D667494451B}">
      <dgm:prSet/>
      <dgm:spPr/>
      <dgm:t>
        <a:bodyPr/>
        <a:lstStyle/>
        <a:p>
          <a:endParaRPr lang="ru-RU"/>
        </a:p>
      </dgm:t>
    </dgm:pt>
    <dgm:pt modelId="{55C4C840-373E-4431-994E-5ED61912EB72}" type="sibTrans" cxnId="{8DC587E0-5431-4282-817B-0D667494451B}">
      <dgm:prSet/>
      <dgm:spPr/>
      <dgm:t>
        <a:bodyPr/>
        <a:lstStyle/>
        <a:p>
          <a:endParaRPr lang="ru-RU"/>
        </a:p>
      </dgm:t>
    </dgm:pt>
    <dgm:pt modelId="{2E1001AC-B977-402F-8ECD-4B456C8BFE7F}">
      <dgm:prSet/>
      <dgm:spPr/>
      <dgm:t>
        <a:bodyPr/>
        <a:lstStyle/>
        <a:p>
          <a:r>
            <a:rPr lang="kk-KZ" b="1" dirty="0" smtClean="0">
              <a:solidFill>
                <a:schemeClr val="accent1">
                  <a:lumMod val="75000"/>
                </a:schemeClr>
              </a:solidFill>
              <a:latin typeface="Arial" pitchFamily="34" charset="0"/>
              <a:cs typeface="Arial" pitchFamily="34" charset="0"/>
            </a:rPr>
            <a:t>санаттарына\ дәрежелеріне (кредиттермен) қарай мұғалімдер үшін дербес өсу критерийлерін белгілеу;</a:t>
          </a:r>
          <a:endParaRPr lang="ru-RU" b="1" dirty="0">
            <a:solidFill>
              <a:schemeClr val="accent1">
                <a:lumMod val="75000"/>
              </a:schemeClr>
            </a:solidFill>
            <a:latin typeface="Arial" pitchFamily="34" charset="0"/>
            <a:cs typeface="Arial" pitchFamily="34" charset="0"/>
          </a:endParaRPr>
        </a:p>
      </dgm:t>
    </dgm:pt>
    <dgm:pt modelId="{88C7036E-3A39-4537-BEA0-967DA00A2C25}" type="parTrans" cxnId="{FCBEA5CE-0018-4FAD-A177-36DFD86C0F06}">
      <dgm:prSet/>
      <dgm:spPr/>
      <dgm:t>
        <a:bodyPr/>
        <a:lstStyle/>
        <a:p>
          <a:endParaRPr lang="ru-RU"/>
        </a:p>
      </dgm:t>
    </dgm:pt>
    <dgm:pt modelId="{0C91948C-D7FA-45A6-BE2D-A6CD10F44B2F}" type="sibTrans" cxnId="{FCBEA5CE-0018-4FAD-A177-36DFD86C0F06}">
      <dgm:prSet/>
      <dgm:spPr/>
      <dgm:t>
        <a:bodyPr/>
        <a:lstStyle/>
        <a:p>
          <a:endParaRPr lang="ru-RU"/>
        </a:p>
      </dgm:t>
    </dgm:pt>
    <dgm:pt modelId="{316AC462-B0B8-4E89-8A0D-CA6550C2C135}">
      <dgm:prSet/>
      <dgm:spPr/>
      <dgm:t>
        <a:bodyPr/>
        <a:lstStyle/>
        <a:p>
          <a:r>
            <a:rPr lang="kk-KZ" b="1" dirty="0" smtClean="0">
              <a:solidFill>
                <a:schemeClr val="accent1">
                  <a:lumMod val="75000"/>
                </a:schemeClr>
              </a:solidFill>
              <a:latin typeface="Arial" pitchFamily="34" charset="0"/>
              <a:cs typeface="Arial" pitchFamily="34" charset="0"/>
            </a:rPr>
            <a:t>бағдарламаны, мұғалімнің өсу нысандарын, есепке алу мен бақылау нысандарын белгілеу.</a:t>
          </a:r>
          <a:endParaRPr lang="ru-RU" b="1" dirty="0">
            <a:solidFill>
              <a:schemeClr val="accent1">
                <a:lumMod val="75000"/>
              </a:schemeClr>
            </a:solidFill>
            <a:latin typeface="Arial" pitchFamily="34" charset="0"/>
            <a:cs typeface="Arial" pitchFamily="34" charset="0"/>
          </a:endParaRPr>
        </a:p>
      </dgm:t>
    </dgm:pt>
    <dgm:pt modelId="{0CDDA86C-4D73-4921-B729-9B361C742BAC}" type="parTrans" cxnId="{7C74004C-4B74-47DE-83E9-9A51CEE43495}">
      <dgm:prSet/>
      <dgm:spPr/>
      <dgm:t>
        <a:bodyPr/>
        <a:lstStyle/>
        <a:p>
          <a:endParaRPr lang="ru-RU"/>
        </a:p>
      </dgm:t>
    </dgm:pt>
    <dgm:pt modelId="{776D6939-894F-499E-A53B-5A435CAB6812}" type="sibTrans" cxnId="{7C74004C-4B74-47DE-83E9-9A51CEE43495}">
      <dgm:prSet/>
      <dgm:spPr/>
      <dgm:t>
        <a:bodyPr/>
        <a:lstStyle/>
        <a:p>
          <a:endParaRPr lang="ru-RU"/>
        </a:p>
      </dgm:t>
    </dgm:pt>
    <dgm:pt modelId="{D433A2D6-1501-4922-901C-89CA90BE244D}" type="pres">
      <dgm:prSet presAssocID="{D1C2E916-3464-4FAC-BB7E-3A1812848432}" presName="diagram" presStyleCnt="0">
        <dgm:presLayoutVars>
          <dgm:chPref val="1"/>
          <dgm:dir/>
          <dgm:animOne val="branch"/>
          <dgm:animLvl val="lvl"/>
          <dgm:resizeHandles/>
        </dgm:presLayoutVars>
      </dgm:prSet>
      <dgm:spPr/>
      <dgm:t>
        <a:bodyPr/>
        <a:lstStyle/>
        <a:p>
          <a:endParaRPr lang="ru-RU"/>
        </a:p>
      </dgm:t>
    </dgm:pt>
    <dgm:pt modelId="{E410DEE9-9CE6-4B45-BBB6-4293FF3EB830}" type="pres">
      <dgm:prSet presAssocID="{0D0EA7A0-8785-461F-9C0E-FB2275221544}" presName="root" presStyleCnt="0"/>
      <dgm:spPr/>
    </dgm:pt>
    <dgm:pt modelId="{0F56C867-66F9-4219-B131-461E9074C941}" type="pres">
      <dgm:prSet presAssocID="{0D0EA7A0-8785-461F-9C0E-FB2275221544}" presName="rootComposite" presStyleCnt="0"/>
      <dgm:spPr/>
    </dgm:pt>
    <dgm:pt modelId="{C130F105-94CA-4CAB-BC0F-F0B3A2574EF4}" type="pres">
      <dgm:prSet presAssocID="{0D0EA7A0-8785-461F-9C0E-FB2275221544}" presName="rootText" presStyleLbl="node1" presStyleIdx="0" presStyleCnt="2" custScaleX="173871" custScaleY="54300"/>
      <dgm:spPr/>
      <dgm:t>
        <a:bodyPr/>
        <a:lstStyle/>
        <a:p>
          <a:endParaRPr lang="ru-RU"/>
        </a:p>
      </dgm:t>
    </dgm:pt>
    <dgm:pt modelId="{CA539E13-16D8-420E-8F91-F09E4ADFCF71}" type="pres">
      <dgm:prSet presAssocID="{0D0EA7A0-8785-461F-9C0E-FB2275221544}" presName="rootConnector" presStyleLbl="node1" presStyleIdx="0" presStyleCnt="2"/>
      <dgm:spPr/>
      <dgm:t>
        <a:bodyPr/>
        <a:lstStyle/>
        <a:p>
          <a:endParaRPr lang="ru-RU"/>
        </a:p>
      </dgm:t>
    </dgm:pt>
    <dgm:pt modelId="{84444327-A4CA-4A8C-B145-B4BA31B0F830}" type="pres">
      <dgm:prSet presAssocID="{0D0EA7A0-8785-461F-9C0E-FB2275221544}" presName="childShape" presStyleCnt="0"/>
      <dgm:spPr/>
    </dgm:pt>
    <dgm:pt modelId="{1DD5F3E1-4FD1-4893-8624-FCAAB1DA3168}" type="pres">
      <dgm:prSet presAssocID="{6CB9840D-33EC-43E0-A8D8-A0FCFD1B2D70}" presName="Name13" presStyleLbl="parChTrans1D2" presStyleIdx="0" presStyleCnt="6"/>
      <dgm:spPr/>
      <dgm:t>
        <a:bodyPr/>
        <a:lstStyle/>
        <a:p>
          <a:endParaRPr lang="ru-RU"/>
        </a:p>
      </dgm:t>
    </dgm:pt>
    <dgm:pt modelId="{6BF21B37-E05C-4EA1-816B-9AADC7D60152}" type="pres">
      <dgm:prSet presAssocID="{F9EDDC8F-48BD-464C-99E9-3B06406CD108}" presName="childText" presStyleLbl="bgAcc1" presStyleIdx="0" presStyleCnt="6" custScaleX="218202" custScaleY="202220" custLinFactNeighborX="2188" custLinFactNeighborY="23424">
        <dgm:presLayoutVars>
          <dgm:bulletEnabled val="1"/>
        </dgm:presLayoutVars>
      </dgm:prSet>
      <dgm:spPr/>
      <dgm:t>
        <a:bodyPr/>
        <a:lstStyle/>
        <a:p>
          <a:endParaRPr lang="ru-RU"/>
        </a:p>
      </dgm:t>
    </dgm:pt>
    <dgm:pt modelId="{480FA1F0-35FE-43C2-A8AD-07717DA4D799}" type="pres">
      <dgm:prSet presAssocID="{6AF0836C-88A0-4DAD-B1C3-B74B0A8FA275}" presName="Name13" presStyleLbl="parChTrans1D2" presStyleIdx="1" presStyleCnt="6"/>
      <dgm:spPr/>
      <dgm:t>
        <a:bodyPr/>
        <a:lstStyle/>
        <a:p>
          <a:endParaRPr lang="ru-RU"/>
        </a:p>
      </dgm:t>
    </dgm:pt>
    <dgm:pt modelId="{34FCEE68-566F-42E5-BC06-199F266D6DE1}" type="pres">
      <dgm:prSet presAssocID="{73CF0350-0893-40B2-96DA-1F825CA59E7E}" presName="childText" presStyleLbl="bgAcc1" presStyleIdx="1" presStyleCnt="6" custScaleX="224038" custScaleY="237032" custLinFactNeighborX="-3565" custLinFactNeighborY="53929">
        <dgm:presLayoutVars>
          <dgm:bulletEnabled val="1"/>
        </dgm:presLayoutVars>
      </dgm:prSet>
      <dgm:spPr/>
      <dgm:t>
        <a:bodyPr/>
        <a:lstStyle/>
        <a:p>
          <a:endParaRPr lang="ru-RU"/>
        </a:p>
      </dgm:t>
    </dgm:pt>
    <dgm:pt modelId="{2EDFC8AA-A284-4B0C-A8A7-DFD6F824E9F3}" type="pres">
      <dgm:prSet presAssocID="{812821AA-04F3-42F6-914B-818E92D41E89}" presName="root" presStyleCnt="0"/>
      <dgm:spPr/>
    </dgm:pt>
    <dgm:pt modelId="{92E1DD1E-FF74-42A6-B6B1-8F64C1379188}" type="pres">
      <dgm:prSet presAssocID="{812821AA-04F3-42F6-914B-818E92D41E89}" presName="rootComposite" presStyleCnt="0"/>
      <dgm:spPr/>
    </dgm:pt>
    <dgm:pt modelId="{8915E39F-3D69-48B8-A651-B980740348CE}" type="pres">
      <dgm:prSet presAssocID="{812821AA-04F3-42F6-914B-818E92D41E89}" presName="rootText" presStyleLbl="node1" presStyleIdx="1" presStyleCnt="2" custScaleX="270514" custScaleY="59418"/>
      <dgm:spPr/>
      <dgm:t>
        <a:bodyPr/>
        <a:lstStyle/>
        <a:p>
          <a:endParaRPr lang="ru-RU"/>
        </a:p>
      </dgm:t>
    </dgm:pt>
    <dgm:pt modelId="{23C730CE-54E2-44EE-8C3A-43FE36B54EEB}" type="pres">
      <dgm:prSet presAssocID="{812821AA-04F3-42F6-914B-818E92D41E89}" presName="rootConnector" presStyleLbl="node1" presStyleIdx="1" presStyleCnt="2"/>
      <dgm:spPr/>
      <dgm:t>
        <a:bodyPr/>
        <a:lstStyle/>
        <a:p>
          <a:endParaRPr lang="ru-RU"/>
        </a:p>
      </dgm:t>
    </dgm:pt>
    <dgm:pt modelId="{56E1900E-59BF-4B8F-AFA0-4C68F007E1D8}" type="pres">
      <dgm:prSet presAssocID="{812821AA-04F3-42F6-914B-818E92D41E89}" presName="childShape" presStyleCnt="0"/>
      <dgm:spPr/>
    </dgm:pt>
    <dgm:pt modelId="{A0422EF9-266D-45BB-8F48-A53163124395}" type="pres">
      <dgm:prSet presAssocID="{9EE0E821-C4C1-4866-8BD4-E13EE0FFEFDF}" presName="Name13" presStyleLbl="parChTrans1D2" presStyleIdx="2" presStyleCnt="6"/>
      <dgm:spPr/>
      <dgm:t>
        <a:bodyPr/>
        <a:lstStyle/>
        <a:p>
          <a:endParaRPr lang="ru-RU"/>
        </a:p>
      </dgm:t>
    </dgm:pt>
    <dgm:pt modelId="{82AFCE30-70C6-45E4-96FB-6FCEF3686247}" type="pres">
      <dgm:prSet presAssocID="{8D479089-81B6-4E07-A8D6-53FAFC1CE970}" presName="childText" presStyleLbl="bgAcc1" presStyleIdx="2" presStyleCnt="6" custScaleX="368457">
        <dgm:presLayoutVars>
          <dgm:bulletEnabled val="1"/>
        </dgm:presLayoutVars>
      </dgm:prSet>
      <dgm:spPr/>
      <dgm:t>
        <a:bodyPr/>
        <a:lstStyle/>
        <a:p>
          <a:endParaRPr lang="ru-RU"/>
        </a:p>
      </dgm:t>
    </dgm:pt>
    <dgm:pt modelId="{5101246B-1297-4C12-9C87-935DF6F8763D}" type="pres">
      <dgm:prSet presAssocID="{2242766A-67B4-4DAB-8FF1-2842AFD7B1AF}" presName="Name13" presStyleLbl="parChTrans1D2" presStyleIdx="3" presStyleCnt="6"/>
      <dgm:spPr/>
      <dgm:t>
        <a:bodyPr/>
        <a:lstStyle/>
        <a:p>
          <a:endParaRPr lang="ru-RU"/>
        </a:p>
      </dgm:t>
    </dgm:pt>
    <dgm:pt modelId="{36CE87CE-1254-4B3C-BADD-41930F66ACC0}" type="pres">
      <dgm:prSet presAssocID="{C8130A35-EDDC-4495-8161-A30625ABA222}" presName="childText" presStyleLbl="bgAcc1" presStyleIdx="3" presStyleCnt="6" custScaleX="363756" custLinFactNeighborX="-181" custLinFactNeighborY="3759">
        <dgm:presLayoutVars>
          <dgm:bulletEnabled val="1"/>
        </dgm:presLayoutVars>
      </dgm:prSet>
      <dgm:spPr/>
      <dgm:t>
        <a:bodyPr/>
        <a:lstStyle/>
        <a:p>
          <a:endParaRPr lang="ru-RU"/>
        </a:p>
      </dgm:t>
    </dgm:pt>
    <dgm:pt modelId="{9CA5D6D6-BB87-46EE-BBA6-FD3277D1E040}" type="pres">
      <dgm:prSet presAssocID="{88C7036E-3A39-4537-BEA0-967DA00A2C25}" presName="Name13" presStyleLbl="parChTrans1D2" presStyleIdx="4" presStyleCnt="6"/>
      <dgm:spPr/>
      <dgm:t>
        <a:bodyPr/>
        <a:lstStyle/>
        <a:p>
          <a:endParaRPr lang="ru-RU"/>
        </a:p>
      </dgm:t>
    </dgm:pt>
    <dgm:pt modelId="{21416C62-8CAB-4E9F-B2EA-20D8F60F2234}" type="pres">
      <dgm:prSet presAssocID="{2E1001AC-B977-402F-8ECD-4B456C8BFE7F}" presName="childText" presStyleLbl="bgAcc1" presStyleIdx="4" presStyleCnt="6" custScaleX="364679">
        <dgm:presLayoutVars>
          <dgm:bulletEnabled val="1"/>
        </dgm:presLayoutVars>
      </dgm:prSet>
      <dgm:spPr/>
      <dgm:t>
        <a:bodyPr/>
        <a:lstStyle/>
        <a:p>
          <a:endParaRPr lang="ru-RU"/>
        </a:p>
      </dgm:t>
    </dgm:pt>
    <dgm:pt modelId="{B8108157-7B43-4D39-9FCB-EDC1B8C0AB49}" type="pres">
      <dgm:prSet presAssocID="{0CDDA86C-4D73-4921-B729-9B361C742BAC}" presName="Name13" presStyleLbl="parChTrans1D2" presStyleIdx="5" presStyleCnt="6"/>
      <dgm:spPr/>
      <dgm:t>
        <a:bodyPr/>
        <a:lstStyle/>
        <a:p>
          <a:endParaRPr lang="ru-RU"/>
        </a:p>
      </dgm:t>
    </dgm:pt>
    <dgm:pt modelId="{B2FB13F7-488F-4F0B-8A14-D3B889E2FF67}" type="pres">
      <dgm:prSet presAssocID="{316AC462-B0B8-4E89-8A0D-CA6550C2C135}" presName="childText" presStyleLbl="bgAcc1" presStyleIdx="5" presStyleCnt="6" custScaleX="353901">
        <dgm:presLayoutVars>
          <dgm:bulletEnabled val="1"/>
        </dgm:presLayoutVars>
      </dgm:prSet>
      <dgm:spPr/>
      <dgm:t>
        <a:bodyPr/>
        <a:lstStyle/>
        <a:p>
          <a:endParaRPr lang="ru-RU"/>
        </a:p>
      </dgm:t>
    </dgm:pt>
  </dgm:ptLst>
  <dgm:cxnLst>
    <dgm:cxn modelId="{7C74004C-4B74-47DE-83E9-9A51CEE43495}" srcId="{812821AA-04F3-42F6-914B-818E92D41E89}" destId="{316AC462-B0B8-4E89-8A0D-CA6550C2C135}" srcOrd="3" destOrd="0" parTransId="{0CDDA86C-4D73-4921-B729-9B361C742BAC}" sibTransId="{776D6939-894F-499E-A53B-5A435CAB6812}"/>
    <dgm:cxn modelId="{EE11DD6F-30BF-4AFE-AE11-2492D05AD0A3}" type="presOf" srcId="{0D0EA7A0-8785-461F-9C0E-FB2275221544}" destId="{CA539E13-16D8-420E-8F91-F09E4ADFCF71}" srcOrd="1" destOrd="0" presId="urn:microsoft.com/office/officeart/2005/8/layout/hierarchy3"/>
    <dgm:cxn modelId="{95780817-8850-48BE-B3A8-D746F2C29DF3}" srcId="{812821AA-04F3-42F6-914B-818E92D41E89}" destId="{8D479089-81B6-4E07-A8D6-53FAFC1CE970}" srcOrd="0" destOrd="0" parTransId="{9EE0E821-C4C1-4866-8BD4-E13EE0FFEFDF}" sibTransId="{786CB41F-F24F-47E8-BEF2-3445189AE488}"/>
    <dgm:cxn modelId="{6BE539F3-4C57-42D4-A6BC-7B2688C2E314}" type="presOf" srcId="{0CDDA86C-4D73-4921-B729-9B361C742BAC}" destId="{B8108157-7B43-4D39-9FCB-EDC1B8C0AB49}" srcOrd="0" destOrd="0" presId="urn:microsoft.com/office/officeart/2005/8/layout/hierarchy3"/>
    <dgm:cxn modelId="{13B6C355-7068-4C99-9FDF-89418EFBCDB3}" type="presOf" srcId="{0D0EA7A0-8785-461F-9C0E-FB2275221544}" destId="{C130F105-94CA-4CAB-BC0F-F0B3A2574EF4}" srcOrd="0" destOrd="0" presId="urn:microsoft.com/office/officeart/2005/8/layout/hierarchy3"/>
    <dgm:cxn modelId="{E41A390E-BAB9-4A4C-8532-82A403AA43F5}" srcId="{0D0EA7A0-8785-461F-9C0E-FB2275221544}" destId="{73CF0350-0893-40B2-96DA-1F825CA59E7E}" srcOrd="1" destOrd="0" parTransId="{6AF0836C-88A0-4DAD-B1C3-B74B0A8FA275}" sibTransId="{001D5146-A4BC-4821-B6B9-C09DA70CDB16}"/>
    <dgm:cxn modelId="{0B344552-A46B-4F10-97D9-82E7A2B1FB41}" srcId="{D1C2E916-3464-4FAC-BB7E-3A1812848432}" destId="{0D0EA7A0-8785-461F-9C0E-FB2275221544}" srcOrd="0" destOrd="0" parTransId="{4CB11749-959B-49A7-BA5C-82BECBA6959A}" sibTransId="{9792DF8E-8203-49E9-993F-4B7F06A59D6B}"/>
    <dgm:cxn modelId="{96DB4709-0183-4C2C-AD50-D5295FBCCFAA}" type="presOf" srcId="{D1C2E916-3464-4FAC-BB7E-3A1812848432}" destId="{D433A2D6-1501-4922-901C-89CA90BE244D}" srcOrd="0" destOrd="0" presId="urn:microsoft.com/office/officeart/2005/8/layout/hierarchy3"/>
    <dgm:cxn modelId="{4F010F60-40AF-43FF-B959-B91A18313F56}" type="presOf" srcId="{812821AA-04F3-42F6-914B-818E92D41E89}" destId="{23C730CE-54E2-44EE-8C3A-43FE36B54EEB}" srcOrd="1" destOrd="0" presId="urn:microsoft.com/office/officeart/2005/8/layout/hierarchy3"/>
    <dgm:cxn modelId="{E971A270-9EE9-4FA0-A893-CB9DC4631DF5}" type="presOf" srcId="{6AF0836C-88A0-4DAD-B1C3-B74B0A8FA275}" destId="{480FA1F0-35FE-43C2-A8AD-07717DA4D799}" srcOrd="0" destOrd="0" presId="urn:microsoft.com/office/officeart/2005/8/layout/hierarchy3"/>
    <dgm:cxn modelId="{4CEADFF0-35EB-4F50-A97D-5A88B145371F}" type="presOf" srcId="{73CF0350-0893-40B2-96DA-1F825CA59E7E}" destId="{34FCEE68-566F-42E5-BC06-199F266D6DE1}" srcOrd="0" destOrd="0" presId="urn:microsoft.com/office/officeart/2005/8/layout/hierarchy3"/>
    <dgm:cxn modelId="{8DC587E0-5431-4282-817B-0D667494451B}" srcId="{812821AA-04F3-42F6-914B-818E92D41E89}" destId="{C8130A35-EDDC-4495-8161-A30625ABA222}" srcOrd="1" destOrd="0" parTransId="{2242766A-67B4-4DAB-8FF1-2842AFD7B1AF}" sibTransId="{55C4C840-373E-4431-994E-5ED61912EB72}"/>
    <dgm:cxn modelId="{372334E1-C5A8-4BC3-A3A7-F75F6C08B846}" srcId="{D1C2E916-3464-4FAC-BB7E-3A1812848432}" destId="{812821AA-04F3-42F6-914B-818E92D41E89}" srcOrd="1" destOrd="0" parTransId="{197B6372-012A-4F71-BB7A-3BEB5820035D}" sibTransId="{67E41E1C-95D9-44B7-B468-72BFD0D0D588}"/>
    <dgm:cxn modelId="{82614DE1-35A5-4173-8D8D-46B8D90A1AA5}" type="presOf" srcId="{2242766A-67B4-4DAB-8FF1-2842AFD7B1AF}" destId="{5101246B-1297-4C12-9C87-935DF6F8763D}" srcOrd="0" destOrd="0" presId="urn:microsoft.com/office/officeart/2005/8/layout/hierarchy3"/>
    <dgm:cxn modelId="{64831184-5C4A-42EB-A3F9-9B30F831F530}" type="presOf" srcId="{88C7036E-3A39-4537-BEA0-967DA00A2C25}" destId="{9CA5D6D6-BB87-46EE-BBA6-FD3277D1E040}" srcOrd="0" destOrd="0" presId="urn:microsoft.com/office/officeart/2005/8/layout/hierarchy3"/>
    <dgm:cxn modelId="{0A39B660-C632-4584-A25A-47E15FCBE93E}" type="presOf" srcId="{8D479089-81B6-4E07-A8D6-53FAFC1CE970}" destId="{82AFCE30-70C6-45E4-96FB-6FCEF3686247}" srcOrd="0" destOrd="0" presId="urn:microsoft.com/office/officeart/2005/8/layout/hierarchy3"/>
    <dgm:cxn modelId="{83214F0D-B972-4E7D-A190-6C45980A9887}" type="presOf" srcId="{2E1001AC-B977-402F-8ECD-4B456C8BFE7F}" destId="{21416C62-8CAB-4E9F-B2EA-20D8F60F2234}" srcOrd="0" destOrd="0" presId="urn:microsoft.com/office/officeart/2005/8/layout/hierarchy3"/>
    <dgm:cxn modelId="{1B967DA1-F032-4BC5-A516-901E1EE37172}" type="presOf" srcId="{316AC462-B0B8-4E89-8A0D-CA6550C2C135}" destId="{B2FB13F7-488F-4F0B-8A14-D3B889E2FF67}" srcOrd="0" destOrd="0" presId="urn:microsoft.com/office/officeart/2005/8/layout/hierarchy3"/>
    <dgm:cxn modelId="{B703480E-F3CB-40E3-89D5-1971B77050D1}" srcId="{0D0EA7A0-8785-461F-9C0E-FB2275221544}" destId="{F9EDDC8F-48BD-464C-99E9-3B06406CD108}" srcOrd="0" destOrd="0" parTransId="{6CB9840D-33EC-43E0-A8D8-A0FCFD1B2D70}" sibTransId="{D75E442C-CBAC-4928-A29A-56B0C5DFBA22}"/>
    <dgm:cxn modelId="{FCBEA5CE-0018-4FAD-A177-36DFD86C0F06}" srcId="{812821AA-04F3-42F6-914B-818E92D41E89}" destId="{2E1001AC-B977-402F-8ECD-4B456C8BFE7F}" srcOrd="2" destOrd="0" parTransId="{88C7036E-3A39-4537-BEA0-967DA00A2C25}" sibTransId="{0C91948C-D7FA-45A6-BE2D-A6CD10F44B2F}"/>
    <dgm:cxn modelId="{CA4EC140-18F0-4EDC-9FA3-96CF587E6E29}" type="presOf" srcId="{F9EDDC8F-48BD-464C-99E9-3B06406CD108}" destId="{6BF21B37-E05C-4EA1-816B-9AADC7D60152}" srcOrd="0" destOrd="0" presId="urn:microsoft.com/office/officeart/2005/8/layout/hierarchy3"/>
    <dgm:cxn modelId="{F88A2881-E577-4BEB-87FF-5C29CA3083F0}" type="presOf" srcId="{9EE0E821-C4C1-4866-8BD4-E13EE0FFEFDF}" destId="{A0422EF9-266D-45BB-8F48-A53163124395}" srcOrd="0" destOrd="0" presId="urn:microsoft.com/office/officeart/2005/8/layout/hierarchy3"/>
    <dgm:cxn modelId="{1C0AF8C8-23A1-463B-A99A-8944998439C1}" type="presOf" srcId="{812821AA-04F3-42F6-914B-818E92D41E89}" destId="{8915E39F-3D69-48B8-A651-B980740348CE}" srcOrd="0" destOrd="0" presId="urn:microsoft.com/office/officeart/2005/8/layout/hierarchy3"/>
    <dgm:cxn modelId="{8F4A535A-13B9-4A48-A3D5-E8F5D7450153}" type="presOf" srcId="{C8130A35-EDDC-4495-8161-A30625ABA222}" destId="{36CE87CE-1254-4B3C-BADD-41930F66ACC0}" srcOrd="0" destOrd="0" presId="urn:microsoft.com/office/officeart/2005/8/layout/hierarchy3"/>
    <dgm:cxn modelId="{1942E98B-C17A-4AEA-896F-C7B141A4E009}" type="presOf" srcId="{6CB9840D-33EC-43E0-A8D8-A0FCFD1B2D70}" destId="{1DD5F3E1-4FD1-4893-8624-FCAAB1DA3168}" srcOrd="0" destOrd="0" presId="urn:microsoft.com/office/officeart/2005/8/layout/hierarchy3"/>
    <dgm:cxn modelId="{E202BA70-60BC-4387-ABB4-7585AC09AC0E}" type="presParOf" srcId="{D433A2D6-1501-4922-901C-89CA90BE244D}" destId="{E410DEE9-9CE6-4B45-BBB6-4293FF3EB830}" srcOrd="0" destOrd="0" presId="urn:microsoft.com/office/officeart/2005/8/layout/hierarchy3"/>
    <dgm:cxn modelId="{1C868320-2810-48DB-BD70-3BD708165B3F}" type="presParOf" srcId="{E410DEE9-9CE6-4B45-BBB6-4293FF3EB830}" destId="{0F56C867-66F9-4219-B131-461E9074C941}" srcOrd="0" destOrd="0" presId="urn:microsoft.com/office/officeart/2005/8/layout/hierarchy3"/>
    <dgm:cxn modelId="{4FFCFABF-B96D-4CFF-AC5B-6B2BDCE42819}" type="presParOf" srcId="{0F56C867-66F9-4219-B131-461E9074C941}" destId="{C130F105-94CA-4CAB-BC0F-F0B3A2574EF4}" srcOrd="0" destOrd="0" presId="urn:microsoft.com/office/officeart/2005/8/layout/hierarchy3"/>
    <dgm:cxn modelId="{4D128EED-A98C-4FAC-8C73-B3F88A355E42}" type="presParOf" srcId="{0F56C867-66F9-4219-B131-461E9074C941}" destId="{CA539E13-16D8-420E-8F91-F09E4ADFCF71}" srcOrd="1" destOrd="0" presId="urn:microsoft.com/office/officeart/2005/8/layout/hierarchy3"/>
    <dgm:cxn modelId="{FB4F944D-F5C0-4684-A941-F198B900EE92}" type="presParOf" srcId="{E410DEE9-9CE6-4B45-BBB6-4293FF3EB830}" destId="{84444327-A4CA-4A8C-B145-B4BA31B0F830}" srcOrd="1" destOrd="0" presId="urn:microsoft.com/office/officeart/2005/8/layout/hierarchy3"/>
    <dgm:cxn modelId="{4C5828EA-9FEF-456D-BE42-F67085C9BC97}" type="presParOf" srcId="{84444327-A4CA-4A8C-B145-B4BA31B0F830}" destId="{1DD5F3E1-4FD1-4893-8624-FCAAB1DA3168}" srcOrd="0" destOrd="0" presId="urn:microsoft.com/office/officeart/2005/8/layout/hierarchy3"/>
    <dgm:cxn modelId="{B0D89707-A4AF-4E75-AC1D-202B852B0A70}" type="presParOf" srcId="{84444327-A4CA-4A8C-B145-B4BA31B0F830}" destId="{6BF21B37-E05C-4EA1-816B-9AADC7D60152}" srcOrd="1" destOrd="0" presId="urn:microsoft.com/office/officeart/2005/8/layout/hierarchy3"/>
    <dgm:cxn modelId="{0FCDF513-30A4-4D11-8017-49FECB04B010}" type="presParOf" srcId="{84444327-A4CA-4A8C-B145-B4BA31B0F830}" destId="{480FA1F0-35FE-43C2-A8AD-07717DA4D799}" srcOrd="2" destOrd="0" presId="urn:microsoft.com/office/officeart/2005/8/layout/hierarchy3"/>
    <dgm:cxn modelId="{28AEAFD8-7A80-4A99-881E-5B55A2CE0EE4}" type="presParOf" srcId="{84444327-A4CA-4A8C-B145-B4BA31B0F830}" destId="{34FCEE68-566F-42E5-BC06-199F266D6DE1}" srcOrd="3" destOrd="0" presId="urn:microsoft.com/office/officeart/2005/8/layout/hierarchy3"/>
    <dgm:cxn modelId="{B3CB0190-DD58-408D-9BAB-E1A3F7B6EDD8}" type="presParOf" srcId="{D433A2D6-1501-4922-901C-89CA90BE244D}" destId="{2EDFC8AA-A284-4B0C-A8A7-DFD6F824E9F3}" srcOrd="1" destOrd="0" presId="urn:microsoft.com/office/officeart/2005/8/layout/hierarchy3"/>
    <dgm:cxn modelId="{2AAB3227-3A3F-487E-87E0-30D15A1EA2A0}" type="presParOf" srcId="{2EDFC8AA-A284-4B0C-A8A7-DFD6F824E9F3}" destId="{92E1DD1E-FF74-42A6-B6B1-8F64C1379188}" srcOrd="0" destOrd="0" presId="urn:microsoft.com/office/officeart/2005/8/layout/hierarchy3"/>
    <dgm:cxn modelId="{1D6C6C13-EEAC-430C-B612-A72402C6DD8A}" type="presParOf" srcId="{92E1DD1E-FF74-42A6-B6B1-8F64C1379188}" destId="{8915E39F-3D69-48B8-A651-B980740348CE}" srcOrd="0" destOrd="0" presId="urn:microsoft.com/office/officeart/2005/8/layout/hierarchy3"/>
    <dgm:cxn modelId="{EAC9F472-94BD-4CEB-A4C8-086BB4D47CE1}" type="presParOf" srcId="{92E1DD1E-FF74-42A6-B6B1-8F64C1379188}" destId="{23C730CE-54E2-44EE-8C3A-43FE36B54EEB}" srcOrd="1" destOrd="0" presId="urn:microsoft.com/office/officeart/2005/8/layout/hierarchy3"/>
    <dgm:cxn modelId="{4173C6CA-FC21-4AB0-9CDD-F41AB77B0AE4}" type="presParOf" srcId="{2EDFC8AA-A284-4B0C-A8A7-DFD6F824E9F3}" destId="{56E1900E-59BF-4B8F-AFA0-4C68F007E1D8}" srcOrd="1" destOrd="0" presId="urn:microsoft.com/office/officeart/2005/8/layout/hierarchy3"/>
    <dgm:cxn modelId="{BDBADEA5-40D2-4A02-B709-C3541831B547}" type="presParOf" srcId="{56E1900E-59BF-4B8F-AFA0-4C68F007E1D8}" destId="{A0422EF9-266D-45BB-8F48-A53163124395}" srcOrd="0" destOrd="0" presId="urn:microsoft.com/office/officeart/2005/8/layout/hierarchy3"/>
    <dgm:cxn modelId="{ED99F92C-1B47-4A1A-9CAE-BF56212A098B}" type="presParOf" srcId="{56E1900E-59BF-4B8F-AFA0-4C68F007E1D8}" destId="{82AFCE30-70C6-45E4-96FB-6FCEF3686247}" srcOrd="1" destOrd="0" presId="urn:microsoft.com/office/officeart/2005/8/layout/hierarchy3"/>
    <dgm:cxn modelId="{049C7ECD-F300-45B2-83D8-C4EAC3D8BE40}" type="presParOf" srcId="{56E1900E-59BF-4B8F-AFA0-4C68F007E1D8}" destId="{5101246B-1297-4C12-9C87-935DF6F8763D}" srcOrd="2" destOrd="0" presId="urn:microsoft.com/office/officeart/2005/8/layout/hierarchy3"/>
    <dgm:cxn modelId="{8CE4A675-C5C5-4309-A758-338CC6D7493A}" type="presParOf" srcId="{56E1900E-59BF-4B8F-AFA0-4C68F007E1D8}" destId="{36CE87CE-1254-4B3C-BADD-41930F66ACC0}" srcOrd="3" destOrd="0" presId="urn:microsoft.com/office/officeart/2005/8/layout/hierarchy3"/>
    <dgm:cxn modelId="{771389A3-128D-4D21-88A9-3F2C5D6BC3AE}" type="presParOf" srcId="{56E1900E-59BF-4B8F-AFA0-4C68F007E1D8}" destId="{9CA5D6D6-BB87-46EE-BBA6-FD3277D1E040}" srcOrd="4" destOrd="0" presId="urn:microsoft.com/office/officeart/2005/8/layout/hierarchy3"/>
    <dgm:cxn modelId="{3F37DAA8-A6E9-4F6D-8E23-75E8C56DC8EC}" type="presParOf" srcId="{56E1900E-59BF-4B8F-AFA0-4C68F007E1D8}" destId="{21416C62-8CAB-4E9F-B2EA-20D8F60F2234}" srcOrd="5" destOrd="0" presId="urn:microsoft.com/office/officeart/2005/8/layout/hierarchy3"/>
    <dgm:cxn modelId="{73A630CB-DBA2-4AD8-BFC3-51B360CBD8D6}" type="presParOf" srcId="{56E1900E-59BF-4B8F-AFA0-4C68F007E1D8}" destId="{B8108157-7B43-4D39-9FCB-EDC1B8C0AB49}" srcOrd="6" destOrd="0" presId="urn:microsoft.com/office/officeart/2005/8/layout/hierarchy3"/>
    <dgm:cxn modelId="{F647C1D8-D9FA-48F4-B8A3-A785182CE09F}" type="presParOf" srcId="{56E1900E-59BF-4B8F-AFA0-4C68F007E1D8}" destId="{B2FB13F7-488F-4F0B-8A14-D3B889E2FF67}" srcOrd="7"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8459C9F-6130-40A9-B73E-B2488ED08705}"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ru-RU"/>
        </a:p>
      </dgm:t>
    </dgm:pt>
    <dgm:pt modelId="{D6990C53-31F7-4959-80A2-2E123FC624E6}">
      <dgm:prSet custT="1"/>
      <dgm:spPr/>
      <dgm:t>
        <a:bodyPr/>
        <a:lstStyle/>
        <a:p>
          <a:r>
            <a:rPr lang="kk-KZ" sz="3200" b="1" dirty="0" smtClean="0">
              <a:solidFill>
                <a:schemeClr val="tx2">
                  <a:lumMod val="75000"/>
                </a:schemeClr>
              </a:solidFill>
            </a:rPr>
            <a:t>1</a:t>
          </a:r>
          <a:r>
            <a:rPr lang="kk-KZ" sz="2800" b="1" dirty="0" smtClean="0">
              <a:solidFill>
                <a:schemeClr val="tx2">
                  <a:lumMod val="75000"/>
                </a:schemeClr>
              </a:solidFill>
              <a:latin typeface="Times New Roman" pitchFamily="18" charset="0"/>
              <a:cs typeface="Times New Roman" pitchFamily="18" charset="0"/>
            </a:rPr>
            <a:t>. </a:t>
          </a:r>
          <a:r>
            <a:rPr lang="kk-KZ" sz="2800" b="1" dirty="0" smtClean="0">
              <a:solidFill>
                <a:schemeClr val="tx2">
                  <a:lumMod val="75000"/>
                </a:schemeClr>
              </a:solidFill>
              <a:latin typeface="Arial" pitchFamily="34" charset="0"/>
              <a:cs typeface="Arial" pitchFamily="34" charset="0"/>
            </a:rPr>
            <a:t>әр мұғалім өз өсуін жоба шеңберінде көрсете алады</a:t>
          </a:r>
          <a:endParaRPr lang="ru-RU" sz="2800" b="1" dirty="0">
            <a:solidFill>
              <a:schemeClr val="tx2">
                <a:lumMod val="75000"/>
              </a:schemeClr>
            </a:solidFill>
            <a:latin typeface="Arial" pitchFamily="34" charset="0"/>
            <a:cs typeface="Arial" pitchFamily="34" charset="0"/>
          </a:endParaRPr>
        </a:p>
      </dgm:t>
    </dgm:pt>
    <dgm:pt modelId="{0118FC92-0933-485C-B05E-9ADA2C0192A1}" type="parTrans" cxnId="{38EA905A-4ED4-4C5A-A9D4-BA7BBDB1B92A}">
      <dgm:prSet/>
      <dgm:spPr/>
      <dgm:t>
        <a:bodyPr/>
        <a:lstStyle/>
        <a:p>
          <a:endParaRPr lang="ru-RU"/>
        </a:p>
      </dgm:t>
    </dgm:pt>
    <dgm:pt modelId="{DB4BF8CC-C6F7-4CEA-ADFA-3B9D816B8B75}" type="sibTrans" cxnId="{38EA905A-4ED4-4C5A-A9D4-BA7BBDB1B92A}">
      <dgm:prSet/>
      <dgm:spPr/>
      <dgm:t>
        <a:bodyPr/>
        <a:lstStyle/>
        <a:p>
          <a:endParaRPr lang="ru-RU"/>
        </a:p>
      </dgm:t>
    </dgm:pt>
    <dgm:pt modelId="{79798486-4AF0-4A3E-8106-5DD845996F29}">
      <dgm:prSet custT="1"/>
      <dgm:spPr/>
      <dgm:t>
        <a:bodyPr/>
        <a:lstStyle/>
        <a:p>
          <a:r>
            <a:rPr lang="kk-KZ" sz="2800" dirty="0" smtClean="0">
              <a:solidFill>
                <a:schemeClr val="tx2">
                  <a:lumMod val="75000"/>
                </a:schemeClr>
              </a:solidFill>
            </a:rPr>
            <a:t>2</a:t>
          </a:r>
          <a:r>
            <a:rPr lang="kk-KZ" sz="2800" b="1" dirty="0" smtClean="0">
              <a:solidFill>
                <a:schemeClr val="tx2">
                  <a:lumMod val="75000"/>
                </a:schemeClr>
              </a:solidFill>
              <a:latin typeface="Arial" pitchFamily="34" charset="0"/>
              <a:cs typeface="Arial" pitchFamily="34" charset="0"/>
            </a:rPr>
            <a:t>. нәтижесі әлеуметтенеді</a:t>
          </a:r>
          <a:endParaRPr lang="ru-RU" sz="2800" b="1" dirty="0">
            <a:solidFill>
              <a:schemeClr val="tx2">
                <a:lumMod val="75000"/>
              </a:schemeClr>
            </a:solidFill>
            <a:latin typeface="Arial" pitchFamily="34" charset="0"/>
            <a:cs typeface="Arial" pitchFamily="34" charset="0"/>
          </a:endParaRPr>
        </a:p>
      </dgm:t>
    </dgm:pt>
    <dgm:pt modelId="{3A994469-A36E-492C-A4DF-AFD1F39D13C8}" type="parTrans" cxnId="{AD031E6F-CF4F-49DF-A33C-BA5A50BDCFB9}">
      <dgm:prSet/>
      <dgm:spPr/>
      <dgm:t>
        <a:bodyPr/>
        <a:lstStyle/>
        <a:p>
          <a:endParaRPr lang="ru-RU"/>
        </a:p>
      </dgm:t>
    </dgm:pt>
    <dgm:pt modelId="{C98B83E3-9CA2-4737-8814-30E988F67262}" type="sibTrans" cxnId="{AD031E6F-CF4F-49DF-A33C-BA5A50BDCFB9}">
      <dgm:prSet/>
      <dgm:spPr/>
      <dgm:t>
        <a:bodyPr/>
        <a:lstStyle/>
        <a:p>
          <a:endParaRPr lang="ru-RU"/>
        </a:p>
      </dgm:t>
    </dgm:pt>
    <dgm:pt modelId="{48B5B789-ABD7-4984-8574-0034743E52CC}" type="pres">
      <dgm:prSet presAssocID="{A8459C9F-6130-40A9-B73E-B2488ED08705}" presName="linear" presStyleCnt="0">
        <dgm:presLayoutVars>
          <dgm:animLvl val="lvl"/>
          <dgm:resizeHandles val="exact"/>
        </dgm:presLayoutVars>
      </dgm:prSet>
      <dgm:spPr/>
      <dgm:t>
        <a:bodyPr/>
        <a:lstStyle/>
        <a:p>
          <a:endParaRPr lang="ru-RU"/>
        </a:p>
      </dgm:t>
    </dgm:pt>
    <dgm:pt modelId="{78F418AF-0557-43BA-8BF4-EB90C7804778}" type="pres">
      <dgm:prSet presAssocID="{D6990C53-31F7-4959-80A2-2E123FC624E6}" presName="parentText" presStyleLbl="node1" presStyleIdx="0" presStyleCnt="2" custScaleX="99749" custScaleY="152421">
        <dgm:presLayoutVars>
          <dgm:chMax val="0"/>
          <dgm:bulletEnabled val="1"/>
        </dgm:presLayoutVars>
      </dgm:prSet>
      <dgm:spPr/>
      <dgm:t>
        <a:bodyPr/>
        <a:lstStyle/>
        <a:p>
          <a:endParaRPr lang="ru-RU"/>
        </a:p>
      </dgm:t>
    </dgm:pt>
    <dgm:pt modelId="{AB7B42FC-30BC-4C6D-B74E-3AB2ABADC1DA}" type="pres">
      <dgm:prSet presAssocID="{DB4BF8CC-C6F7-4CEA-ADFA-3B9D816B8B75}" presName="spacer" presStyleCnt="0"/>
      <dgm:spPr/>
    </dgm:pt>
    <dgm:pt modelId="{7B84D739-988D-4E59-8C73-4867AA6DCDC8}" type="pres">
      <dgm:prSet presAssocID="{79798486-4AF0-4A3E-8106-5DD845996F29}" presName="parentText" presStyleLbl="node1" presStyleIdx="1" presStyleCnt="2" custScaleX="97999" custScaleY="130436">
        <dgm:presLayoutVars>
          <dgm:chMax val="0"/>
          <dgm:bulletEnabled val="1"/>
        </dgm:presLayoutVars>
      </dgm:prSet>
      <dgm:spPr/>
      <dgm:t>
        <a:bodyPr/>
        <a:lstStyle/>
        <a:p>
          <a:endParaRPr lang="ru-RU"/>
        </a:p>
      </dgm:t>
    </dgm:pt>
  </dgm:ptLst>
  <dgm:cxnLst>
    <dgm:cxn modelId="{C66B3220-D082-4C77-AAF3-94288346BAD5}" type="presOf" srcId="{D6990C53-31F7-4959-80A2-2E123FC624E6}" destId="{78F418AF-0557-43BA-8BF4-EB90C7804778}" srcOrd="0" destOrd="0" presId="urn:microsoft.com/office/officeart/2005/8/layout/vList2"/>
    <dgm:cxn modelId="{38EA905A-4ED4-4C5A-A9D4-BA7BBDB1B92A}" srcId="{A8459C9F-6130-40A9-B73E-B2488ED08705}" destId="{D6990C53-31F7-4959-80A2-2E123FC624E6}" srcOrd="0" destOrd="0" parTransId="{0118FC92-0933-485C-B05E-9ADA2C0192A1}" sibTransId="{DB4BF8CC-C6F7-4CEA-ADFA-3B9D816B8B75}"/>
    <dgm:cxn modelId="{FFD4B7BA-EBC5-4E1F-B7D4-5B4DA0D0242B}" type="presOf" srcId="{79798486-4AF0-4A3E-8106-5DD845996F29}" destId="{7B84D739-988D-4E59-8C73-4867AA6DCDC8}" srcOrd="0" destOrd="0" presId="urn:microsoft.com/office/officeart/2005/8/layout/vList2"/>
    <dgm:cxn modelId="{AD031E6F-CF4F-49DF-A33C-BA5A50BDCFB9}" srcId="{A8459C9F-6130-40A9-B73E-B2488ED08705}" destId="{79798486-4AF0-4A3E-8106-5DD845996F29}" srcOrd="1" destOrd="0" parTransId="{3A994469-A36E-492C-A4DF-AFD1F39D13C8}" sibTransId="{C98B83E3-9CA2-4737-8814-30E988F67262}"/>
    <dgm:cxn modelId="{A4BE80A8-3ABA-4F58-B5F8-2F08B59E2484}" type="presOf" srcId="{A8459C9F-6130-40A9-B73E-B2488ED08705}" destId="{48B5B789-ABD7-4984-8574-0034743E52CC}" srcOrd="0" destOrd="0" presId="urn:microsoft.com/office/officeart/2005/8/layout/vList2"/>
    <dgm:cxn modelId="{CBFE34CE-CC8E-4C3C-A40E-CFCDE37C58BF}" type="presParOf" srcId="{48B5B789-ABD7-4984-8574-0034743E52CC}" destId="{78F418AF-0557-43BA-8BF4-EB90C7804778}" srcOrd="0" destOrd="0" presId="urn:microsoft.com/office/officeart/2005/8/layout/vList2"/>
    <dgm:cxn modelId="{6F9B7C41-530F-4372-AD9E-E0183B22493B}" type="presParOf" srcId="{48B5B789-ABD7-4984-8574-0034743E52CC}" destId="{AB7B42FC-30BC-4C6D-B74E-3AB2ABADC1DA}" srcOrd="1" destOrd="0" presId="urn:microsoft.com/office/officeart/2005/8/layout/vList2"/>
    <dgm:cxn modelId="{9E1A439C-C8E5-4357-8BA8-EC7CE2DFB3C3}" type="presParOf" srcId="{48B5B789-ABD7-4984-8574-0034743E52CC}" destId="{7B84D739-988D-4E59-8C73-4867AA6DCDC8}"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8FCF212-EC17-486E-B691-B350CDE140E6}" type="doc">
      <dgm:prSet loTypeId="urn:microsoft.com/office/officeart/2005/8/layout/vList3" loCatId="list" qsTypeId="urn:microsoft.com/office/officeart/2005/8/quickstyle/simple1" qsCatId="simple" csTypeId="urn:microsoft.com/office/officeart/2005/8/colors/accent1_2" csCatId="accent1" phldr="1"/>
      <dgm:spPr/>
    </dgm:pt>
    <dgm:pt modelId="{84B5F04B-29F7-4D72-AA04-1519E609FC33}">
      <dgm:prSet/>
      <dgm:spPr/>
      <dgm:t>
        <a:bodyPr/>
        <a:lstStyle/>
        <a:p>
          <a:r>
            <a:rPr lang="kk-KZ" b="1" dirty="0" smtClean="0">
              <a:latin typeface="Arial" pitchFamily="34" charset="0"/>
              <a:cs typeface="Arial" pitchFamily="34" charset="0"/>
            </a:rPr>
            <a:t>жобаның нәтижелері талданады</a:t>
          </a:r>
          <a:endParaRPr lang="ru-RU" b="1" dirty="0">
            <a:latin typeface="Arial" pitchFamily="34" charset="0"/>
            <a:cs typeface="Arial" pitchFamily="34" charset="0"/>
          </a:endParaRPr>
        </a:p>
      </dgm:t>
    </dgm:pt>
    <dgm:pt modelId="{DF8440D9-38FD-4451-8B66-8CDB5874BD09}" type="parTrans" cxnId="{70A9A526-1C77-4949-81C0-A7972A6B13FE}">
      <dgm:prSet/>
      <dgm:spPr/>
      <dgm:t>
        <a:bodyPr/>
        <a:lstStyle/>
        <a:p>
          <a:endParaRPr lang="ru-RU"/>
        </a:p>
      </dgm:t>
    </dgm:pt>
    <dgm:pt modelId="{EA80887F-C355-4A82-BD13-ACDCC47D338B}" type="sibTrans" cxnId="{70A9A526-1C77-4949-81C0-A7972A6B13FE}">
      <dgm:prSet/>
      <dgm:spPr/>
      <dgm:t>
        <a:bodyPr/>
        <a:lstStyle/>
        <a:p>
          <a:endParaRPr lang="ru-RU"/>
        </a:p>
      </dgm:t>
    </dgm:pt>
    <dgm:pt modelId="{C9D26828-EF99-4BC0-8036-CD6C3059CCBE}">
      <dgm:prSet/>
      <dgm:spPr/>
      <dgm:t>
        <a:bodyPr/>
        <a:lstStyle/>
        <a:p>
          <a:r>
            <a:rPr lang="kk-KZ" b="1" dirty="0" smtClean="0">
              <a:latin typeface="Arial" pitchFamily="34" charset="0"/>
              <a:cs typeface="Arial" pitchFamily="34" charset="0"/>
            </a:rPr>
            <a:t>пікірлер зерттеледі және қорытылады</a:t>
          </a:r>
          <a:endParaRPr lang="ru-RU" b="1" dirty="0">
            <a:latin typeface="Arial" pitchFamily="34" charset="0"/>
            <a:cs typeface="Arial" pitchFamily="34" charset="0"/>
          </a:endParaRPr>
        </a:p>
      </dgm:t>
    </dgm:pt>
    <dgm:pt modelId="{6B8D432F-AEAE-4A8E-A71D-01F7953F5678}" type="parTrans" cxnId="{38DB2FFA-A41A-42C2-8C8F-659A1D4A63E8}">
      <dgm:prSet/>
      <dgm:spPr/>
      <dgm:t>
        <a:bodyPr/>
        <a:lstStyle/>
        <a:p>
          <a:endParaRPr lang="ru-RU"/>
        </a:p>
      </dgm:t>
    </dgm:pt>
    <dgm:pt modelId="{EAA8AC2C-BB1D-4907-B1C1-7D56D307B1C1}" type="sibTrans" cxnId="{38DB2FFA-A41A-42C2-8C8F-659A1D4A63E8}">
      <dgm:prSet/>
      <dgm:spPr/>
      <dgm:t>
        <a:bodyPr/>
        <a:lstStyle/>
        <a:p>
          <a:endParaRPr lang="ru-RU"/>
        </a:p>
      </dgm:t>
    </dgm:pt>
    <dgm:pt modelId="{85E90856-B998-441F-A396-C7FED8FF30AB}">
      <dgm:prSet/>
      <dgm:spPr/>
      <dgm:t>
        <a:bodyPr/>
        <a:lstStyle/>
        <a:p>
          <a:r>
            <a:rPr lang="kk-KZ" b="1" dirty="0" smtClean="0">
              <a:latin typeface="Arial" pitchFamily="34" charset="0"/>
              <a:cs typeface="Arial" pitchFamily="34" charset="0"/>
            </a:rPr>
            <a:t>келесі инновациялық жобаның міндеттері </a:t>
          </a:r>
        </a:p>
        <a:p>
          <a:r>
            <a:rPr lang="kk-KZ" b="1" dirty="0" smtClean="0">
              <a:latin typeface="Arial" pitchFamily="34" charset="0"/>
              <a:cs typeface="Arial" pitchFamily="34" charset="0"/>
            </a:rPr>
            <a:t>белгіленеді</a:t>
          </a:r>
          <a:endParaRPr lang="ru-RU" b="1" dirty="0">
            <a:latin typeface="Arial" pitchFamily="34" charset="0"/>
            <a:cs typeface="Arial" pitchFamily="34" charset="0"/>
          </a:endParaRPr>
        </a:p>
      </dgm:t>
    </dgm:pt>
    <dgm:pt modelId="{9C705678-031A-4C41-8EAC-B5DAD4CDB3E0}" type="parTrans" cxnId="{40D52696-12B6-43D0-9C93-77A93F67DAC0}">
      <dgm:prSet/>
      <dgm:spPr/>
      <dgm:t>
        <a:bodyPr/>
        <a:lstStyle/>
        <a:p>
          <a:endParaRPr lang="ru-RU"/>
        </a:p>
      </dgm:t>
    </dgm:pt>
    <dgm:pt modelId="{574BF5F6-A44C-4022-8070-A84FD3818A14}" type="sibTrans" cxnId="{40D52696-12B6-43D0-9C93-77A93F67DAC0}">
      <dgm:prSet/>
      <dgm:spPr/>
      <dgm:t>
        <a:bodyPr/>
        <a:lstStyle/>
        <a:p>
          <a:endParaRPr lang="ru-RU"/>
        </a:p>
      </dgm:t>
    </dgm:pt>
    <dgm:pt modelId="{DC92D7AC-D57A-419F-835A-897290F8109C}">
      <dgm:prSet custT="1"/>
      <dgm:spPr/>
      <dgm:t>
        <a:bodyPr/>
        <a:lstStyle/>
        <a:p>
          <a:r>
            <a:rPr lang="kk-KZ" sz="2000" b="1" dirty="0" smtClean="0">
              <a:latin typeface="Arial" pitchFamily="34" charset="0"/>
              <a:cs typeface="Arial" pitchFamily="34" charset="0"/>
            </a:rPr>
            <a:t>заманауи техникалық құралдарды пайдалана </a:t>
          </a:r>
          <a:endParaRPr lang="en-US" sz="2000" b="1" dirty="0" smtClean="0">
            <a:latin typeface="Arial" pitchFamily="34" charset="0"/>
            <a:cs typeface="Arial" pitchFamily="34" charset="0"/>
          </a:endParaRPr>
        </a:p>
        <a:p>
          <a:r>
            <a:rPr lang="kk-KZ" sz="2000" b="1" dirty="0" smtClean="0">
              <a:latin typeface="Arial" pitchFamily="34" charset="0"/>
              <a:cs typeface="Arial" pitchFamily="34" charset="0"/>
            </a:rPr>
            <a:t>отырып, жетістіктер портфолиосы дайындалады</a:t>
          </a:r>
          <a:endParaRPr lang="ru-RU" sz="2000" b="1" dirty="0">
            <a:latin typeface="Arial" pitchFamily="34" charset="0"/>
            <a:cs typeface="Arial" pitchFamily="34" charset="0"/>
          </a:endParaRPr>
        </a:p>
      </dgm:t>
    </dgm:pt>
    <dgm:pt modelId="{4EB68054-3D93-407A-AD2D-5B87A8058B04}" type="parTrans" cxnId="{8775FAE5-513D-4A26-A9B0-962CFB556761}">
      <dgm:prSet/>
      <dgm:spPr/>
      <dgm:t>
        <a:bodyPr/>
        <a:lstStyle/>
        <a:p>
          <a:endParaRPr lang="ru-RU"/>
        </a:p>
      </dgm:t>
    </dgm:pt>
    <dgm:pt modelId="{EF271E94-A2E0-48F7-9272-84B666678C1B}" type="sibTrans" cxnId="{8775FAE5-513D-4A26-A9B0-962CFB556761}">
      <dgm:prSet/>
      <dgm:spPr/>
      <dgm:t>
        <a:bodyPr/>
        <a:lstStyle/>
        <a:p>
          <a:endParaRPr lang="ru-RU"/>
        </a:p>
      </dgm:t>
    </dgm:pt>
    <dgm:pt modelId="{655C1378-A466-45DF-9660-9878637C6518}" type="pres">
      <dgm:prSet presAssocID="{D8FCF212-EC17-486E-B691-B350CDE140E6}" presName="linearFlow" presStyleCnt="0">
        <dgm:presLayoutVars>
          <dgm:dir/>
          <dgm:resizeHandles val="exact"/>
        </dgm:presLayoutVars>
      </dgm:prSet>
      <dgm:spPr/>
    </dgm:pt>
    <dgm:pt modelId="{E9E85D4A-C7FE-45AD-8D99-7565B28DA5AB}" type="pres">
      <dgm:prSet presAssocID="{84B5F04B-29F7-4D72-AA04-1519E609FC33}" presName="composite" presStyleCnt="0"/>
      <dgm:spPr/>
    </dgm:pt>
    <dgm:pt modelId="{1523A93D-BF01-473A-B02F-E72EA0492B84}" type="pres">
      <dgm:prSet presAssocID="{84B5F04B-29F7-4D72-AA04-1519E609FC33}" presName="imgShp" presStyleLbl="fgImgPlace1" presStyleIdx="0" presStyleCnt="4" custLinFactNeighborX="-99271" custLinFactNeighborY="-279"/>
      <dgm:spPr/>
    </dgm:pt>
    <dgm:pt modelId="{6D8C6943-2735-43C4-90CA-509F9370C84D}" type="pres">
      <dgm:prSet presAssocID="{84B5F04B-29F7-4D72-AA04-1519E609FC33}" presName="txShp" presStyleLbl="node1" presStyleIdx="0" presStyleCnt="4" custScaleX="149998" custLinFactNeighborX="0" custLinFactNeighborY="2818">
        <dgm:presLayoutVars>
          <dgm:bulletEnabled val="1"/>
        </dgm:presLayoutVars>
      </dgm:prSet>
      <dgm:spPr/>
      <dgm:t>
        <a:bodyPr/>
        <a:lstStyle/>
        <a:p>
          <a:endParaRPr lang="ru-RU"/>
        </a:p>
      </dgm:t>
    </dgm:pt>
    <dgm:pt modelId="{29A9EF14-91BA-48EA-99CB-B4004C289774}" type="pres">
      <dgm:prSet presAssocID="{EA80887F-C355-4A82-BD13-ACDCC47D338B}" presName="spacing" presStyleCnt="0"/>
      <dgm:spPr/>
    </dgm:pt>
    <dgm:pt modelId="{59A4A081-06D9-4471-AD6E-74EC0D99C2F0}" type="pres">
      <dgm:prSet presAssocID="{C9D26828-EF99-4BC0-8036-CD6C3059CCBE}" presName="composite" presStyleCnt="0"/>
      <dgm:spPr/>
    </dgm:pt>
    <dgm:pt modelId="{1A91E4A3-D53A-48D0-ABFA-5C4688BB640D}" type="pres">
      <dgm:prSet presAssocID="{C9D26828-EF99-4BC0-8036-CD6C3059CCBE}" presName="imgShp" presStyleLbl="fgImgPlace1" presStyleIdx="1" presStyleCnt="4" custLinFactNeighborX="-99271" custLinFactNeighborY="10228"/>
      <dgm:spPr/>
    </dgm:pt>
    <dgm:pt modelId="{F5837B64-64BF-4311-9280-84833C502E4D}" type="pres">
      <dgm:prSet presAssocID="{C9D26828-EF99-4BC0-8036-CD6C3059CCBE}" presName="txShp" presStyleLbl="node1" presStyleIdx="1" presStyleCnt="4" custScaleX="149998">
        <dgm:presLayoutVars>
          <dgm:bulletEnabled val="1"/>
        </dgm:presLayoutVars>
      </dgm:prSet>
      <dgm:spPr/>
      <dgm:t>
        <a:bodyPr/>
        <a:lstStyle/>
        <a:p>
          <a:endParaRPr lang="ru-RU"/>
        </a:p>
      </dgm:t>
    </dgm:pt>
    <dgm:pt modelId="{23EBD855-C7CA-414B-B130-6283A3CEA643}" type="pres">
      <dgm:prSet presAssocID="{EAA8AC2C-BB1D-4907-B1C1-7D56D307B1C1}" presName="spacing" presStyleCnt="0"/>
      <dgm:spPr/>
    </dgm:pt>
    <dgm:pt modelId="{E0EF419D-9372-4B69-AB93-B9F9A19B4A2B}" type="pres">
      <dgm:prSet presAssocID="{DC92D7AC-D57A-419F-835A-897290F8109C}" presName="composite" presStyleCnt="0"/>
      <dgm:spPr/>
    </dgm:pt>
    <dgm:pt modelId="{CF1E18E5-7358-49F6-97E1-38EA68FAAD76}" type="pres">
      <dgm:prSet presAssocID="{DC92D7AC-D57A-419F-835A-897290F8109C}" presName="imgShp" presStyleLbl="fgImgPlace1" presStyleIdx="2" presStyleCnt="4" custLinFactNeighborX="-71782" custLinFactNeighborY="-4270"/>
      <dgm:spPr/>
    </dgm:pt>
    <dgm:pt modelId="{CAFA3F54-8953-46AA-A5CF-ACB58FDE6EA7}" type="pres">
      <dgm:prSet presAssocID="{DC92D7AC-D57A-419F-835A-897290F8109C}" presName="txShp" presStyleLbl="node1" presStyleIdx="2" presStyleCnt="4" custScaleX="149998">
        <dgm:presLayoutVars>
          <dgm:bulletEnabled val="1"/>
        </dgm:presLayoutVars>
      </dgm:prSet>
      <dgm:spPr/>
      <dgm:t>
        <a:bodyPr/>
        <a:lstStyle/>
        <a:p>
          <a:endParaRPr lang="ru-RU"/>
        </a:p>
      </dgm:t>
    </dgm:pt>
    <dgm:pt modelId="{7D0379CD-C81B-410D-ABCC-E437411D166C}" type="pres">
      <dgm:prSet presAssocID="{EF271E94-A2E0-48F7-9272-84B666678C1B}" presName="spacing" presStyleCnt="0"/>
      <dgm:spPr/>
    </dgm:pt>
    <dgm:pt modelId="{7AB2DE13-7782-4643-B119-127CDB3CC056}" type="pres">
      <dgm:prSet presAssocID="{85E90856-B998-441F-A396-C7FED8FF30AB}" presName="composite" presStyleCnt="0"/>
      <dgm:spPr/>
    </dgm:pt>
    <dgm:pt modelId="{4CB6F0D6-D2C7-4DB0-81D0-1C7F3B0A7849}" type="pres">
      <dgm:prSet presAssocID="{85E90856-B998-441F-A396-C7FED8FF30AB}" presName="imgShp" presStyleLbl="fgImgPlace1" presStyleIdx="3" presStyleCnt="4" custScaleX="87143" custLinFactX="-44894" custLinFactNeighborX="-100000" custLinFactNeighborY="51"/>
      <dgm:spPr/>
    </dgm:pt>
    <dgm:pt modelId="{33A84441-0C06-434D-BE09-3C06699DB962}" type="pres">
      <dgm:prSet presAssocID="{85E90856-B998-441F-A396-C7FED8FF30AB}" presName="txShp" presStyleLbl="node1" presStyleIdx="3" presStyleCnt="4" custScaleX="150376" custLinFactNeighborX="0" custLinFactNeighborY="-7187">
        <dgm:presLayoutVars>
          <dgm:bulletEnabled val="1"/>
        </dgm:presLayoutVars>
      </dgm:prSet>
      <dgm:spPr/>
      <dgm:t>
        <a:bodyPr/>
        <a:lstStyle/>
        <a:p>
          <a:endParaRPr lang="ru-RU"/>
        </a:p>
      </dgm:t>
    </dgm:pt>
  </dgm:ptLst>
  <dgm:cxnLst>
    <dgm:cxn modelId="{70A9A526-1C77-4949-81C0-A7972A6B13FE}" srcId="{D8FCF212-EC17-486E-B691-B350CDE140E6}" destId="{84B5F04B-29F7-4D72-AA04-1519E609FC33}" srcOrd="0" destOrd="0" parTransId="{DF8440D9-38FD-4451-8B66-8CDB5874BD09}" sibTransId="{EA80887F-C355-4A82-BD13-ACDCC47D338B}"/>
    <dgm:cxn modelId="{32146B75-118E-4750-9D3F-44B9487AB9F6}" type="presOf" srcId="{DC92D7AC-D57A-419F-835A-897290F8109C}" destId="{CAFA3F54-8953-46AA-A5CF-ACB58FDE6EA7}" srcOrd="0" destOrd="0" presId="urn:microsoft.com/office/officeart/2005/8/layout/vList3"/>
    <dgm:cxn modelId="{7ADE4BD7-C833-420C-ABB5-674213DF3AC6}" type="presOf" srcId="{85E90856-B998-441F-A396-C7FED8FF30AB}" destId="{33A84441-0C06-434D-BE09-3C06699DB962}" srcOrd="0" destOrd="0" presId="urn:microsoft.com/office/officeart/2005/8/layout/vList3"/>
    <dgm:cxn modelId="{8775FAE5-513D-4A26-A9B0-962CFB556761}" srcId="{D8FCF212-EC17-486E-B691-B350CDE140E6}" destId="{DC92D7AC-D57A-419F-835A-897290F8109C}" srcOrd="2" destOrd="0" parTransId="{4EB68054-3D93-407A-AD2D-5B87A8058B04}" sibTransId="{EF271E94-A2E0-48F7-9272-84B666678C1B}"/>
    <dgm:cxn modelId="{38DB2FFA-A41A-42C2-8C8F-659A1D4A63E8}" srcId="{D8FCF212-EC17-486E-B691-B350CDE140E6}" destId="{C9D26828-EF99-4BC0-8036-CD6C3059CCBE}" srcOrd="1" destOrd="0" parTransId="{6B8D432F-AEAE-4A8E-A71D-01F7953F5678}" sibTransId="{EAA8AC2C-BB1D-4907-B1C1-7D56D307B1C1}"/>
    <dgm:cxn modelId="{40D52696-12B6-43D0-9C93-77A93F67DAC0}" srcId="{D8FCF212-EC17-486E-B691-B350CDE140E6}" destId="{85E90856-B998-441F-A396-C7FED8FF30AB}" srcOrd="3" destOrd="0" parTransId="{9C705678-031A-4C41-8EAC-B5DAD4CDB3E0}" sibTransId="{574BF5F6-A44C-4022-8070-A84FD3818A14}"/>
    <dgm:cxn modelId="{EB6902F5-781F-4657-81E2-45C5ABC3678D}" type="presOf" srcId="{D8FCF212-EC17-486E-B691-B350CDE140E6}" destId="{655C1378-A466-45DF-9660-9878637C6518}" srcOrd="0" destOrd="0" presId="urn:microsoft.com/office/officeart/2005/8/layout/vList3"/>
    <dgm:cxn modelId="{EEDE2939-9129-4652-9B4A-5D894C4BC983}" type="presOf" srcId="{84B5F04B-29F7-4D72-AA04-1519E609FC33}" destId="{6D8C6943-2735-43C4-90CA-509F9370C84D}" srcOrd="0" destOrd="0" presId="urn:microsoft.com/office/officeart/2005/8/layout/vList3"/>
    <dgm:cxn modelId="{BF8E2328-0134-49F9-9333-D11052E1725A}" type="presOf" srcId="{C9D26828-EF99-4BC0-8036-CD6C3059CCBE}" destId="{F5837B64-64BF-4311-9280-84833C502E4D}" srcOrd="0" destOrd="0" presId="urn:microsoft.com/office/officeart/2005/8/layout/vList3"/>
    <dgm:cxn modelId="{33F4E43A-A7EB-4DA0-A849-F432C2436200}" type="presParOf" srcId="{655C1378-A466-45DF-9660-9878637C6518}" destId="{E9E85D4A-C7FE-45AD-8D99-7565B28DA5AB}" srcOrd="0" destOrd="0" presId="urn:microsoft.com/office/officeart/2005/8/layout/vList3"/>
    <dgm:cxn modelId="{87E44C2C-0EC9-4774-A6BA-818F6E723F76}" type="presParOf" srcId="{E9E85D4A-C7FE-45AD-8D99-7565B28DA5AB}" destId="{1523A93D-BF01-473A-B02F-E72EA0492B84}" srcOrd="0" destOrd="0" presId="urn:microsoft.com/office/officeart/2005/8/layout/vList3"/>
    <dgm:cxn modelId="{25E7F81D-11AF-4237-BD3F-47BBB9302DEE}" type="presParOf" srcId="{E9E85D4A-C7FE-45AD-8D99-7565B28DA5AB}" destId="{6D8C6943-2735-43C4-90CA-509F9370C84D}" srcOrd="1" destOrd="0" presId="urn:microsoft.com/office/officeart/2005/8/layout/vList3"/>
    <dgm:cxn modelId="{4EEFAAD4-6C29-431E-A60C-0A280767F3E7}" type="presParOf" srcId="{655C1378-A466-45DF-9660-9878637C6518}" destId="{29A9EF14-91BA-48EA-99CB-B4004C289774}" srcOrd="1" destOrd="0" presId="urn:microsoft.com/office/officeart/2005/8/layout/vList3"/>
    <dgm:cxn modelId="{A9C26BC1-461F-4F10-A0DC-2DC0CD360556}" type="presParOf" srcId="{655C1378-A466-45DF-9660-9878637C6518}" destId="{59A4A081-06D9-4471-AD6E-74EC0D99C2F0}" srcOrd="2" destOrd="0" presId="urn:microsoft.com/office/officeart/2005/8/layout/vList3"/>
    <dgm:cxn modelId="{12638E5E-5C93-48F3-93B2-916E4DCC2E40}" type="presParOf" srcId="{59A4A081-06D9-4471-AD6E-74EC0D99C2F0}" destId="{1A91E4A3-D53A-48D0-ABFA-5C4688BB640D}" srcOrd="0" destOrd="0" presId="urn:microsoft.com/office/officeart/2005/8/layout/vList3"/>
    <dgm:cxn modelId="{3873B8F8-F287-4C66-8C21-DC87C389F416}" type="presParOf" srcId="{59A4A081-06D9-4471-AD6E-74EC0D99C2F0}" destId="{F5837B64-64BF-4311-9280-84833C502E4D}" srcOrd="1" destOrd="0" presId="urn:microsoft.com/office/officeart/2005/8/layout/vList3"/>
    <dgm:cxn modelId="{AB24E7CC-28F5-406E-92EE-6742E27F3DE1}" type="presParOf" srcId="{655C1378-A466-45DF-9660-9878637C6518}" destId="{23EBD855-C7CA-414B-B130-6283A3CEA643}" srcOrd="3" destOrd="0" presId="urn:microsoft.com/office/officeart/2005/8/layout/vList3"/>
    <dgm:cxn modelId="{875FFBCF-F14B-4FAC-94F4-E6FA5357FAD5}" type="presParOf" srcId="{655C1378-A466-45DF-9660-9878637C6518}" destId="{E0EF419D-9372-4B69-AB93-B9F9A19B4A2B}" srcOrd="4" destOrd="0" presId="urn:microsoft.com/office/officeart/2005/8/layout/vList3"/>
    <dgm:cxn modelId="{001B1A0E-8522-45D0-8709-6A1C33CFBAF6}" type="presParOf" srcId="{E0EF419D-9372-4B69-AB93-B9F9A19B4A2B}" destId="{CF1E18E5-7358-49F6-97E1-38EA68FAAD76}" srcOrd="0" destOrd="0" presId="urn:microsoft.com/office/officeart/2005/8/layout/vList3"/>
    <dgm:cxn modelId="{5BEFE5E8-2874-4A93-8495-23436FF46864}" type="presParOf" srcId="{E0EF419D-9372-4B69-AB93-B9F9A19B4A2B}" destId="{CAFA3F54-8953-46AA-A5CF-ACB58FDE6EA7}" srcOrd="1" destOrd="0" presId="urn:microsoft.com/office/officeart/2005/8/layout/vList3"/>
    <dgm:cxn modelId="{4DA295E1-A58A-40EE-A8D5-4E2E089BC078}" type="presParOf" srcId="{655C1378-A466-45DF-9660-9878637C6518}" destId="{7D0379CD-C81B-410D-ABCC-E437411D166C}" srcOrd="5" destOrd="0" presId="urn:microsoft.com/office/officeart/2005/8/layout/vList3"/>
    <dgm:cxn modelId="{64D11CC8-F664-4768-9E61-61834488D729}" type="presParOf" srcId="{655C1378-A466-45DF-9660-9878637C6518}" destId="{7AB2DE13-7782-4643-B119-127CDB3CC056}" srcOrd="6" destOrd="0" presId="urn:microsoft.com/office/officeart/2005/8/layout/vList3"/>
    <dgm:cxn modelId="{B9761B5C-1129-4483-8CC9-F2F2949E62C7}" type="presParOf" srcId="{7AB2DE13-7782-4643-B119-127CDB3CC056}" destId="{4CB6F0D6-D2C7-4DB0-81D0-1C7F3B0A7849}" srcOrd="0" destOrd="0" presId="urn:microsoft.com/office/officeart/2005/8/layout/vList3"/>
    <dgm:cxn modelId="{D6C1F31D-88E3-4B5A-BD62-D0028D5F25E3}" type="presParOf" srcId="{7AB2DE13-7782-4643-B119-127CDB3CC056}" destId="{33A84441-0C06-434D-BE09-3C06699DB962}"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3ED4EC7-7C34-4797-A987-56E090FDD3F3}"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ru-RU"/>
        </a:p>
      </dgm:t>
    </dgm:pt>
    <dgm:pt modelId="{AD3B77E8-99A7-42CF-B9BE-C888452B3829}">
      <dgm:prSet custT="1"/>
      <dgm:spPr/>
      <dgm:t>
        <a:bodyPr/>
        <a:lstStyle/>
        <a:p>
          <a:r>
            <a:rPr lang="kk-KZ" sz="2400" dirty="0" smtClean="0">
              <a:latin typeface="Arial" pitchFamily="34" charset="0"/>
              <a:cs typeface="Arial" pitchFamily="34" charset="0"/>
            </a:rPr>
            <a:t>1-проекция</a:t>
          </a:r>
          <a:endParaRPr lang="ru-RU" sz="2400" dirty="0">
            <a:latin typeface="Arial" pitchFamily="34" charset="0"/>
            <a:cs typeface="Arial" pitchFamily="34" charset="0"/>
          </a:endParaRPr>
        </a:p>
      </dgm:t>
    </dgm:pt>
    <dgm:pt modelId="{203E4A59-D9EC-479D-B6C0-1FB8B006D370}" type="parTrans" cxnId="{471DC9BD-5534-4B96-AD35-BEA7B6E1C630}">
      <dgm:prSet/>
      <dgm:spPr/>
      <dgm:t>
        <a:bodyPr/>
        <a:lstStyle/>
        <a:p>
          <a:endParaRPr lang="ru-RU"/>
        </a:p>
      </dgm:t>
    </dgm:pt>
    <dgm:pt modelId="{2FF6F869-8EFB-45EA-B9E9-ABFAE17B03D4}" type="sibTrans" cxnId="{471DC9BD-5534-4B96-AD35-BEA7B6E1C630}">
      <dgm:prSet/>
      <dgm:spPr/>
      <dgm:t>
        <a:bodyPr/>
        <a:lstStyle/>
        <a:p>
          <a:endParaRPr lang="ru-RU"/>
        </a:p>
      </dgm:t>
    </dgm:pt>
    <dgm:pt modelId="{600C3552-57AC-4C0F-AC5E-09755AEC87E3}">
      <dgm:prSet custT="1"/>
      <dgm:spPr/>
      <dgm:t>
        <a:bodyPr/>
        <a:lstStyle/>
        <a:p>
          <a:r>
            <a:rPr lang="kk-KZ" sz="1800" b="1" dirty="0" smtClean="0">
              <a:solidFill>
                <a:schemeClr val="accent1">
                  <a:lumMod val="50000"/>
                </a:schemeClr>
              </a:solidFill>
              <a:latin typeface="Arial" pitchFamily="34" charset="0"/>
              <a:cs typeface="Arial" pitchFamily="34" charset="0"/>
            </a:rPr>
            <a:t>Қазіргі сабақта пәндік білімді нақтылаудан бас тартып, «табиғат-қоғам-адам» координаттарында әмбебап дүниетанымның іргетасын қалауға ұитылу керек. </a:t>
          </a:r>
          <a:endParaRPr lang="ru-RU" sz="1800" dirty="0">
            <a:solidFill>
              <a:schemeClr val="accent1">
                <a:lumMod val="50000"/>
              </a:schemeClr>
            </a:solidFill>
            <a:latin typeface="Arial" pitchFamily="34" charset="0"/>
            <a:cs typeface="Arial" pitchFamily="34" charset="0"/>
          </a:endParaRPr>
        </a:p>
      </dgm:t>
    </dgm:pt>
    <dgm:pt modelId="{4E1C856A-A4FA-4DF1-93F7-64F2A58F762F}" type="parTrans" cxnId="{649BD0B2-E82C-432D-962A-302289F00C7D}">
      <dgm:prSet/>
      <dgm:spPr/>
      <dgm:t>
        <a:bodyPr/>
        <a:lstStyle/>
        <a:p>
          <a:endParaRPr lang="ru-RU"/>
        </a:p>
      </dgm:t>
    </dgm:pt>
    <dgm:pt modelId="{01A9F74E-11C9-4A0E-A1D6-D058B185CE6F}" type="sibTrans" cxnId="{649BD0B2-E82C-432D-962A-302289F00C7D}">
      <dgm:prSet/>
      <dgm:spPr/>
      <dgm:t>
        <a:bodyPr/>
        <a:lstStyle/>
        <a:p>
          <a:endParaRPr lang="ru-RU"/>
        </a:p>
      </dgm:t>
    </dgm:pt>
    <dgm:pt modelId="{CDC9F951-3387-4BF0-8C60-350136625DCA}">
      <dgm:prSet custT="1"/>
      <dgm:spPr/>
      <dgm:t>
        <a:bodyPr/>
        <a:lstStyle/>
        <a:p>
          <a:r>
            <a:rPr lang="kk-KZ" sz="2400" dirty="0" smtClean="0"/>
            <a:t>2-проекция</a:t>
          </a:r>
          <a:endParaRPr lang="ru-RU" sz="2400" dirty="0"/>
        </a:p>
      </dgm:t>
    </dgm:pt>
    <dgm:pt modelId="{53D9381D-59BE-43DA-BE65-751851CC14B3}" type="parTrans" cxnId="{1982A99F-2F1A-459C-BF6B-96803951372F}">
      <dgm:prSet/>
      <dgm:spPr/>
      <dgm:t>
        <a:bodyPr/>
        <a:lstStyle/>
        <a:p>
          <a:endParaRPr lang="ru-RU"/>
        </a:p>
      </dgm:t>
    </dgm:pt>
    <dgm:pt modelId="{3D622636-408B-44C0-84A4-106FEE5EA092}" type="sibTrans" cxnId="{1982A99F-2F1A-459C-BF6B-96803951372F}">
      <dgm:prSet/>
      <dgm:spPr/>
      <dgm:t>
        <a:bodyPr/>
        <a:lstStyle/>
        <a:p>
          <a:endParaRPr lang="ru-RU"/>
        </a:p>
      </dgm:t>
    </dgm:pt>
    <dgm:pt modelId="{CC312636-BAC8-4DCE-ACDF-62F28A6681CD}">
      <dgm:prSet custT="1"/>
      <dgm:spPr/>
      <dgm:t>
        <a:bodyPr/>
        <a:lstStyle/>
        <a:p>
          <a:r>
            <a:rPr lang="kk-KZ" sz="1800" b="1" dirty="0" smtClean="0">
              <a:solidFill>
                <a:schemeClr val="accent1">
                  <a:lumMod val="50000"/>
                </a:schemeClr>
              </a:solidFill>
              <a:latin typeface="Arial" pitchFamily="34" charset="0"/>
              <a:cs typeface="Arial" pitchFamily="34" charset="0"/>
            </a:rPr>
            <a:t>Қазіргі сабақта жалаң білімді меңгеру жүйесінен бас тартып, білімдер рухын меңгеру жүйесін басшылыққа алу керек.</a:t>
          </a:r>
          <a:endParaRPr lang="ru-RU" sz="1800" dirty="0">
            <a:solidFill>
              <a:schemeClr val="accent1">
                <a:lumMod val="50000"/>
              </a:schemeClr>
            </a:solidFill>
            <a:latin typeface="Arial" pitchFamily="34" charset="0"/>
            <a:cs typeface="Arial" pitchFamily="34" charset="0"/>
          </a:endParaRPr>
        </a:p>
      </dgm:t>
    </dgm:pt>
    <dgm:pt modelId="{1AF08DC1-EE9D-43F5-8BDD-5E78F1ADD71D}" type="parTrans" cxnId="{07FC2C87-CD40-4E66-8E50-09D14F7DEC1B}">
      <dgm:prSet/>
      <dgm:spPr/>
      <dgm:t>
        <a:bodyPr/>
        <a:lstStyle/>
        <a:p>
          <a:endParaRPr lang="ru-RU"/>
        </a:p>
      </dgm:t>
    </dgm:pt>
    <dgm:pt modelId="{1AED2D9A-AF6B-4B30-B384-B0EB2C4AE96E}" type="sibTrans" cxnId="{07FC2C87-CD40-4E66-8E50-09D14F7DEC1B}">
      <dgm:prSet/>
      <dgm:spPr/>
      <dgm:t>
        <a:bodyPr/>
        <a:lstStyle/>
        <a:p>
          <a:endParaRPr lang="ru-RU"/>
        </a:p>
      </dgm:t>
    </dgm:pt>
    <dgm:pt modelId="{F76664F1-0435-4619-B39E-33D700721D9F}">
      <dgm:prSet custT="1"/>
      <dgm:spPr/>
      <dgm:t>
        <a:bodyPr/>
        <a:lstStyle/>
        <a:p>
          <a:endParaRPr lang="ru-RU" sz="1800" dirty="0"/>
        </a:p>
      </dgm:t>
    </dgm:pt>
    <dgm:pt modelId="{F35787B4-E32E-4021-9653-04415B8EC8C5}" type="parTrans" cxnId="{B3FFB7EA-303C-46ED-B0C6-C7A22EA532BA}">
      <dgm:prSet/>
      <dgm:spPr/>
      <dgm:t>
        <a:bodyPr/>
        <a:lstStyle/>
        <a:p>
          <a:endParaRPr lang="ru-RU"/>
        </a:p>
      </dgm:t>
    </dgm:pt>
    <dgm:pt modelId="{F9E89627-3423-4E8E-B78C-FE3ED0E03F2E}" type="sibTrans" cxnId="{B3FFB7EA-303C-46ED-B0C6-C7A22EA532BA}">
      <dgm:prSet/>
      <dgm:spPr/>
      <dgm:t>
        <a:bodyPr/>
        <a:lstStyle/>
        <a:p>
          <a:endParaRPr lang="ru-RU"/>
        </a:p>
      </dgm:t>
    </dgm:pt>
    <dgm:pt modelId="{FA74B586-738C-40F7-82BE-9D32D548CB2B}">
      <dgm:prSet custT="1"/>
      <dgm:spPr/>
      <dgm:t>
        <a:bodyPr/>
        <a:lstStyle/>
        <a:p>
          <a:r>
            <a:rPr lang="kk-KZ" sz="2400" dirty="0" smtClean="0"/>
            <a:t>3-проекция.</a:t>
          </a:r>
          <a:r>
            <a:rPr lang="kk-KZ" sz="2600" dirty="0" smtClean="0"/>
            <a:t> </a:t>
          </a:r>
          <a:endParaRPr lang="ru-RU" sz="2600" dirty="0"/>
        </a:p>
      </dgm:t>
    </dgm:pt>
    <dgm:pt modelId="{50A035DE-FFD8-4BAD-B804-711DAFF63537}" type="parTrans" cxnId="{1BB308C8-B6FC-4376-98F8-DC1B73E8A104}">
      <dgm:prSet/>
      <dgm:spPr/>
      <dgm:t>
        <a:bodyPr/>
        <a:lstStyle/>
        <a:p>
          <a:endParaRPr lang="ru-RU"/>
        </a:p>
      </dgm:t>
    </dgm:pt>
    <dgm:pt modelId="{608A4376-E5A2-4FC4-A551-4FA940AA297D}" type="sibTrans" cxnId="{1BB308C8-B6FC-4376-98F8-DC1B73E8A104}">
      <dgm:prSet/>
      <dgm:spPr/>
      <dgm:t>
        <a:bodyPr/>
        <a:lstStyle/>
        <a:p>
          <a:endParaRPr lang="ru-RU"/>
        </a:p>
      </dgm:t>
    </dgm:pt>
    <dgm:pt modelId="{EB74C622-634C-4E83-9636-5F7B21D5F734}">
      <dgm:prSet custT="1"/>
      <dgm:spPr/>
      <dgm:t>
        <a:bodyPr/>
        <a:lstStyle/>
        <a:p>
          <a:r>
            <a:rPr lang="kk-KZ" sz="1800" b="1" dirty="0" smtClean="0">
              <a:solidFill>
                <a:schemeClr val="accent1">
                  <a:lumMod val="50000"/>
                </a:schemeClr>
              </a:solidFill>
              <a:latin typeface="Arial" pitchFamily="34" charset="0"/>
              <a:cs typeface="Arial" pitchFamily="34" charset="0"/>
            </a:rPr>
            <a:t>Қазіргі сабақта білімді</a:t>
          </a:r>
          <a:r>
            <a:rPr lang="kk-KZ" sz="1800" dirty="0" smtClean="0">
              <a:solidFill>
                <a:schemeClr val="accent1">
                  <a:lumMod val="50000"/>
                </a:schemeClr>
              </a:solidFill>
              <a:latin typeface="Arial" pitchFamily="34" charset="0"/>
              <a:cs typeface="Arial" pitchFamily="34" charset="0"/>
            </a:rPr>
            <a:t> «</a:t>
          </a:r>
          <a:r>
            <a:rPr lang="kk-KZ" sz="1800" b="1" dirty="0" smtClean="0">
              <a:solidFill>
                <a:schemeClr val="accent1">
                  <a:lumMod val="50000"/>
                </a:schemeClr>
              </a:solidFill>
              <a:latin typeface="Arial" pitchFamily="34" charset="0"/>
              <a:cs typeface="Arial" pitchFamily="34" charset="0"/>
            </a:rPr>
            <a:t>шайнап» бермей, оқушыға білімді өз қажеттіліктерінің шегінде өзі алуға мүмкіндік беру керек.   </a:t>
          </a:r>
          <a:endParaRPr lang="ru-RU" sz="1800" dirty="0">
            <a:solidFill>
              <a:schemeClr val="accent1">
                <a:lumMod val="50000"/>
              </a:schemeClr>
            </a:solidFill>
            <a:latin typeface="Arial" pitchFamily="34" charset="0"/>
            <a:cs typeface="Arial" pitchFamily="34" charset="0"/>
          </a:endParaRPr>
        </a:p>
      </dgm:t>
    </dgm:pt>
    <dgm:pt modelId="{C7A9EB53-C28D-4C67-BE42-40308C848CF2}" type="parTrans" cxnId="{65303A7D-A46E-46AA-9BA8-A4A7CC740F77}">
      <dgm:prSet/>
      <dgm:spPr/>
      <dgm:t>
        <a:bodyPr/>
        <a:lstStyle/>
        <a:p>
          <a:endParaRPr lang="ru-RU"/>
        </a:p>
      </dgm:t>
    </dgm:pt>
    <dgm:pt modelId="{1F440871-F110-4479-A393-AD21FDB7D47C}" type="sibTrans" cxnId="{65303A7D-A46E-46AA-9BA8-A4A7CC740F77}">
      <dgm:prSet/>
      <dgm:spPr/>
      <dgm:t>
        <a:bodyPr/>
        <a:lstStyle/>
        <a:p>
          <a:endParaRPr lang="ru-RU"/>
        </a:p>
      </dgm:t>
    </dgm:pt>
    <dgm:pt modelId="{E231D85E-CEF7-4D1A-98F4-B2BD69F48F0E}">
      <dgm:prSet custT="1"/>
      <dgm:spPr/>
      <dgm:t>
        <a:bodyPr/>
        <a:lstStyle/>
        <a:p>
          <a:r>
            <a:rPr lang="kk-KZ" sz="2400" dirty="0" smtClean="0"/>
            <a:t>4-проекция</a:t>
          </a:r>
          <a:endParaRPr lang="ru-RU" sz="2400" dirty="0"/>
        </a:p>
      </dgm:t>
    </dgm:pt>
    <dgm:pt modelId="{002E6FF7-9283-489C-96E8-E1A73496FB65}" type="sibTrans" cxnId="{4E3A9076-D012-40CC-9AED-9038F9B50ED3}">
      <dgm:prSet/>
      <dgm:spPr/>
      <dgm:t>
        <a:bodyPr/>
        <a:lstStyle/>
        <a:p>
          <a:endParaRPr lang="ru-RU"/>
        </a:p>
      </dgm:t>
    </dgm:pt>
    <dgm:pt modelId="{3F60BCF6-E7A4-4D8A-B1DF-5777FD1EDC38}" type="parTrans" cxnId="{4E3A9076-D012-40CC-9AED-9038F9B50ED3}">
      <dgm:prSet/>
      <dgm:spPr/>
      <dgm:t>
        <a:bodyPr/>
        <a:lstStyle/>
        <a:p>
          <a:endParaRPr lang="ru-RU"/>
        </a:p>
      </dgm:t>
    </dgm:pt>
    <dgm:pt modelId="{9E2DD32B-725D-4E08-A542-789D55DBD5F2}">
      <dgm:prSet/>
      <dgm:spPr/>
      <dgm:t>
        <a:bodyPr/>
        <a:lstStyle/>
        <a:p>
          <a:r>
            <a:rPr lang="kk-KZ" b="1" dirty="0" smtClean="0">
              <a:solidFill>
                <a:schemeClr val="accent1">
                  <a:lumMod val="50000"/>
                </a:schemeClr>
              </a:solidFill>
              <a:latin typeface="Arial" pitchFamily="34" charset="0"/>
              <a:cs typeface="Arial" pitchFamily="34" charset="0"/>
            </a:rPr>
            <a:t>Қазіргі сабақта білім беру емес, тұлғаның өмірлік маңызды қасиеттерін қалыптастыру керек, оқушыны университетке түсуге емес, өмірге дайындау керек.</a:t>
          </a:r>
          <a:endParaRPr lang="ru-RU" dirty="0">
            <a:solidFill>
              <a:schemeClr val="accent1">
                <a:lumMod val="50000"/>
              </a:schemeClr>
            </a:solidFill>
            <a:latin typeface="Arial" pitchFamily="34" charset="0"/>
            <a:cs typeface="Arial" pitchFamily="34" charset="0"/>
          </a:endParaRPr>
        </a:p>
      </dgm:t>
    </dgm:pt>
    <dgm:pt modelId="{4F495AA6-8421-4F82-AF5C-7050C4ADB291}" type="parTrans" cxnId="{2863F2DC-E4A8-4039-9327-0E89D2940600}">
      <dgm:prSet/>
      <dgm:spPr/>
      <dgm:t>
        <a:bodyPr/>
        <a:lstStyle/>
        <a:p>
          <a:endParaRPr lang="ru-RU"/>
        </a:p>
      </dgm:t>
    </dgm:pt>
    <dgm:pt modelId="{9EEBC7DA-FFB5-4E57-A50B-54B81B6C7930}" type="sibTrans" cxnId="{2863F2DC-E4A8-4039-9327-0E89D2940600}">
      <dgm:prSet/>
      <dgm:spPr/>
      <dgm:t>
        <a:bodyPr/>
        <a:lstStyle/>
        <a:p>
          <a:endParaRPr lang="ru-RU"/>
        </a:p>
      </dgm:t>
    </dgm:pt>
    <dgm:pt modelId="{D30D537E-0283-4E62-98E2-AFE55CEED6E6}">
      <dgm:prSet custT="1"/>
      <dgm:spPr/>
      <dgm:t>
        <a:bodyPr/>
        <a:lstStyle/>
        <a:p>
          <a:r>
            <a:rPr lang="kk-KZ" sz="2400" dirty="0" smtClean="0"/>
            <a:t>5-проекция</a:t>
          </a:r>
          <a:endParaRPr lang="ru-RU" sz="2400" dirty="0"/>
        </a:p>
      </dgm:t>
    </dgm:pt>
    <dgm:pt modelId="{0A4D8740-DA97-4CEF-9A11-57BEC0B28D8D}" type="parTrans" cxnId="{37D0AEC9-0486-45C2-A4BA-96FD35824FFB}">
      <dgm:prSet/>
      <dgm:spPr/>
      <dgm:t>
        <a:bodyPr/>
        <a:lstStyle/>
        <a:p>
          <a:endParaRPr lang="ru-RU"/>
        </a:p>
      </dgm:t>
    </dgm:pt>
    <dgm:pt modelId="{28774A9D-AF0A-4BFE-89B4-DF851A27DF8C}" type="sibTrans" cxnId="{37D0AEC9-0486-45C2-A4BA-96FD35824FFB}">
      <dgm:prSet/>
      <dgm:spPr/>
      <dgm:t>
        <a:bodyPr/>
        <a:lstStyle/>
        <a:p>
          <a:endParaRPr lang="ru-RU"/>
        </a:p>
      </dgm:t>
    </dgm:pt>
    <dgm:pt modelId="{9CE406FB-82A9-461F-AFD3-8E459C2098BD}">
      <dgm:prSet/>
      <dgm:spPr/>
      <dgm:t>
        <a:bodyPr/>
        <a:lstStyle/>
        <a:p>
          <a:r>
            <a:rPr lang="kk-KZ" b="1" dirty="0" smtClean="0">
              <a:solidFill>
                <a:schemeClr val="accent1">
                  <a:lumMod val="50000"/>
                </a:schemeClr>
              </a:solidFill>
              <a:latin typeface="Arial" pitchFamily="34" charset="0"/>
              <a:cs typeface="Arial" pitchFamily="34" charset="0"/>
            </a:rPr>
            <a:t>Қазіргі сабақта білімді жинақтауға емес, әлеуметтік даналыққа әкелу керек.</a:t>
          </a:r>
          <a:endParaRPr lang="ru-RU" dirty="0">
            <a:solidFill>
              <a:schemeClr val="accent1">
                <a:lumMod val="50000"/>
              </a:schemeClr>
            </a:solidFill>
            <a:latin typeface="Arial" pitchFamily="34" charset="0"/>
            <a:cs typeface="Arial" pitchFamily="34" charset="0"/>
          </a:endParaRPr>
        </a:p>
      </dgm:t>
    </dgm:pt>
    <dgm:pt modelId="{1C284418-DC61-48C5-A144-A1E7C02C23BA}" type="parTrans" cxnId="{6349B48C-A949-45FA-9ED4-22799777D936}">
      <dgm:prSet/>
      <dgm:spPr/>
      <dgm:t>
        <a:bodyPr/>
        <a:lstStyle/>
        <a:p>
          <a:endParaRPr lang="ru-RU"/>
        </a:p>
      </dgm:t>
    </dgm:pt>
    <dgm:pt modelId="{FE1865A4-966E-4215-8544-46221D8F8B12}" type="sibTrans" cxnId="{6349B48C-A949-45FA-9ED4-22799777D936}">
      <dgm:prSet/>
      <dgm:spPr/>
      <dgm:t>
        <a:bodyPr/>
        <a:lstStyle/>
        <a:p>
          <a:endParaRPr lang="ru-RU"/>
        </a:p>
      </dgm:t>
    </dgm:pt>
    <dgm:pt modelId="{824C1B9B-0EF4-46AF-A00A-52215CB10043}" type="pres">
      <dgm:prSet presAssocID="{F3ED4EC7-7C34-4797-A987-56E090FDD3F3}" presName="Name0" presStyleCnt="0">
        <dgm:presLayoutVars>
          <dgm:dir/>
          <dgm:animLvl val="lvl"/>
          <dgm:resizeHandles/>
        </dgm:presLayoutVars>
      </dgm:prSet>
      <dgm:spPr/>
      <dgm:t>
        <a:bodyPr/>
        <a:lstStyle/>
        <a:p>
          <a:endParaRPr lang="ru-RU"/>
        </a:p>
      </dgm:t>
    </dgm:pt>
    <dgm:pt modelId="{920B838B-BC97-4A90-8E9B-36B856397892}" type="pres">
      <dgm:prSet presAssocID="{AD3B77E8-99A7-42CF-B9BE-C888452B3829}" presName="linNode" presStyleCnt="0"/>
      <dgm:spPr/>
    </dgm:pt>
    <dgm:pt modelId="{1B9709F4-7DA5-46CB-A5B3-44FF64D5ADBE}" type="pres">
      <dgm:prSet presAssocID="{AD3B77E8-99A7-42CF-B9BE-C888452B3829}" presName="parentShp" presStyleLbl="node1" presStyleIdx="0" presStyleCnt="5" custScaleX="56908" custScaleY="43033" custLinFactNeighborX="-4567" custLinFactNeighborY="1719">
        <dgm:presLayoutVars>
          <dgm:bulletEnabled val="1"/>
        </dgm:presLayoutVars>
      </dgm:prSet>
      <dgm:spPr/>
      <dgm:t>
        <a:bodyPr/>
        <a:lstStyle/>
        <a:p>
          <a:endParaRPr lang="ru-RU"/>
        </a:p>
      </dgm:t>
    </dgm:pt>
    <dgm:pt modelId="{BB8728C0-66BC-433A-AB12-0F0B6044AC0E}" type="pres">
      <dgm:prSet presAssocID="{AD3B77E8-99A7-42CF-B9BE-C888452B3829}" presName="childShp" presStyleLbl="bgAccFollowNode1" presStyleIdx="0" presStyleCnt="5" custScaleX="126781" custScaleY="69358" custLinFactNeighborX="9677" custLinFactNeighborY="2507">
        <dgm:presLayoutVars>
          <dgm:bulletEnabled val="1"/>
        </dgm:presLayoutVars>
      </dgm:prSet>
      <dgm:spPr/>
      <dgm:t>
        <a:bodyPr/>
        <a:lstStyle/>
        <a:p>
          <a:endParaRPr lang="ru-RU"/>
        </a:p>
      </dgm:t>
    </dgm:pt>
    <dgm:pt modelId="{F3B348D6-0E52-4990-B6B4-563871D7E808}" type="pres">
      <dgm:prSet presAssocID="{2FF6F869-8EFB-45EA-B9E9-ABFAE17B03D4}" presName="spacing" presStyleCnt="0"/>
      <dgm:spPr/>
    </dgm:pt>
    <dgm:pt modelId="{33A755A8-DB61-4D81-AED8-104D1E903404}" type="pres">
      <dgm:prSet presAssocID="{CDC9F951-3387-4BF0-8C60-350136625DCA}" presName="linNode" presStyleCnt="0"/>
      <dgm:spPr/>
    </dgm:pt>
    <dgm:pt modelId="{53B497A8-57A9-4A61-B209-896AB7BBF79A}" type="pres">
      <dgm:prSet presAssocID="{CDC9F951-3387-4BF0-8C60-350136625DCA}" presName="parentShp" presStyleLbl="node1" presStyleIdx="1" presStyleCnt="5" custScaleX="57859" custScaleY="42143" custLinFactNeighborX="-3147" custLinFactNeighborY="-7651">
        <dgm:presLayoutVars>
          <dgm:bulletEnabled val="1"/>
        </dgm:presLayoutVars>
      </dgm:prSet>
      <dgm:spPr/>
      <dgm:t>
        <a:bodyPr/>
        <a:lstStyle/>
        <a:p>
          <a:endParaRPr lang="ru-RU"/>
        </a:p>
      </dgm:t>
    </dgm:pt>
    <dgm:pt modelId="{512EC39A-9E20-4276-963C-1D5CCD4A8EDD}" type="pres">
      <dgm:prSet presAssocID="{CDC9F951-3387-4BF0-8C60-350136625DCA}" presName="childShp" presStyleLbl="bgAccFollowNode1" presStyleIdx="1" presStyleCnt="5" custScaleX="122487" custScaleY="47475" custLinFactNeighborX="-80" custLinFactNeighborY="-8531">
        <dgm:presLayoutVars>
          <dgm:bulletEnabled val="1"/>
        </dgm:presLayoutVars>
      </dgm:prSet>
      <dgm:spPr/>
      <dgm:t>
        <a:bodyPr/>
        <a:lstStyle/>
        <a:p>
          <a:endParaRPr lang="ru-RU"/>
        </a:p>
      </dgm:t>
    </dgm:pt>
    <dgm:pt modelId="{08B3EF1E-9BB7-4E33-8C55-0070C1E0393C}" type="pres">
      <dgm:prSet presAssocID="{3D622636-408B-44C0-84A4-106FEE5EA092}" presName="spacing" presStyleCnt="0"/>
      <dgm:spPr/>
    </dgm:pt>
    <dgm:pt modelId="{35C56080-5809-4C90-82DA-D8265CC17F0F}" type="pres">
      <dgm:prSet presAssocID="{FA74B586-738C-40F7-82BE-9D32D548CB2B}" presName="linNode" presStyleCnt="0"/>
      <dgm:spPr/>
    </dgm:pt>
    <dgm:pt modelId="{AFCD2AD3-1188-44BC-95F6-37A9E73E668F}" type="pres">
      <dgm:prSet presAssocID="{FA74B586-738C-40F7-82BE-9D32D548CB2B}" presName="parentShp" presStyleLbl="node1" presStyleIdx="2" presStyleCnt="5" custScaleX="57961" custScaleY="42024" custLinFactNeighborX="-1086" custLinFactNeighborY="-10777">
        <dgm:presLayoutVars>
          <dgm:bulletEnabled val="1"/>
        </dgm:presLayoutVars>
      </dgm:prSet>
      <dgm:spPr/>
      <dgm:t>
        <a:bodyPr/>
        <a:lstStyle/>
        <a:p>
          <a:endParaRPr lang="ru-RU"/>
        </a:p>
      </dgm:t>
    </dgm:pt>
    <dgm:pt modelId="{1305D3E1-20B6-4E8E-A132-4DAA2553EA5E}" type="pres">
      <dgm:prSet presAssocID="{FA74B586-738C-40F7-82BE-9D32D548CB2B}" presName="childShp" presStyleLbl="bgAccFollowNode1" presStyleIdx="2" presStyleCnt="5" custScaleX="126542" custScaleY="45044" custLinFactNeighborX="1624" custLinFactNeighborY="-12813">
        <dgm:presLayoutVars>
          <dgm:bulletEnabled val="1"/>
        </dgm:presLayoutVars>
      </dgm:prSet>
      <dgm:spPr/>
      <dgm:t>
        <a:bodyPr/>
        <a:lstStyle/>
        <a:p>
          <a:endParaRPr lang="ru-RU"/>
        </a:p>
      </dgm:t>
    </dgm:pt>
    <dgm:pt modelId="{80417067-EA4B-4084-9A60-479C38281B77}" type="pres">
      <dgm:prSet presAssocID="{608A4376-E5A2-4FC4-A551-4FA940AA297D}" presName="spacing" presStyleCnt="0"/>
      <dgm:spPr/>
    </dgm:pt>
    <dgm:pt modelId="{9FC00696-5A91-4B1A-8A9A-729FDF271F6B}" type="pres">
      <dgm:prSet presAssocID="{E231D85E-CEF7-4D1A-98F4-B2BD69F48F0E}" presName="linNode" presStyleCnt="0"/>
      <dgm:spPr/>
    </dgm:pt>
    <dgm:pt modelId="{2EF7E150-8ADA-4044-A857-9A60B8C8A255}" type="pres">
      <dgm:prSet presAssocID="{E231D85E-CEF7-4D1A-98F4-B2BD69F48F0E}" presName="parentShp" presStyleLbl="node1" presStyleIdx="3" presStyleCnt="5" custScaleX="54313" custScaleY="40700" custLinFactNeighborX="-1371" custLinFactNeighborY="-17533">
        <dgm:presLayoutVars>
          <dgm:bulletEnabled val="1"/>
        </dgm:presLayoutVars>
      </dgm:prSet>
      <dgm:spPr/>
      <dgm:t>
        <a:bodyPr/>
        <a:lstStyle/>
        <a:p>
          <a:endParaRPr lang="ru-RU"/>
        </a:p>
      </dgm:t>
    </dgm:pt>
    <dgm:pt modelId="{B0B9FE16-AA01-4C95-A36E-2D1E88B7FF12}" type="pres">
      <dgm:prSet presAssocID="{E231D85E-CEF7-4D1A-98F4-B2BD69F48F0E}" presName="childShp" presStyleLbl="bgAccFollowNode1" presStyleIdx="3" presStyleCnt="5" custScaleX="125625" custScaleY="53533" custLinFactNeighborX="4136" custLinFactNeighborY="-11264">
        <dgm:presLayoutVars>
          <dgm:bulletEnabled val="1"/>
        </dgm:presLayoutVars>
      </dgm:prSet>
      <dgm:spPr/>
      <dgm:t>
        <a:bodyPr/>
        <a:lstStyle/>
        <a:p>
          <a:endParaRPr lang="ru-RU"/>
        </a:p>
      </dgm:t>
    </dgm:pt>
    <dgm:pt modelId="{9204EF3F-1297-4405-86A3-EAD37C232424}" type="pres">
      <dgm:prSet presAssocID="{002E6FF7-9283-489C-96E8-E1A73496FB65}" presName="spacing" presStyleCnt="0"/>
      <dgm:spPr/>
    </dgm:pt>
    <dgm:pt modelId="{F7A01B9B-D2FD-4249-AA1C-B8C3DE7A14F7}" type="pres">
      <dgm:prSet presAssocID="{D30D537E-0283-4E62-98E2-AFE55CEED6E6}" presName="linNode" presStyleCnt="0"/>
      <dgm:spPr/>
    </dgm:pt>
    <dgm:pt modelId="{737EC4F4-C27D-4E1D-ACD0-444D6B203592}" type="pres">
      <dgm:prSet presAssocID="{D30D537E-0283-4E62-98E2-AFE55CEED6E6}" presName="parentShp" presStyleLbl="node1" presStyleIdx="4" presStyleCnt="5" custScaleX="60324" custScaleY="34860" custLinFactNeighborX="-1165" custLinFactNeighborY="-19266">
        <dgm:presLayoutVars>
          <dgm:bulletEnabled val="1"/>
        </dgm:presLayoutVars>
      </dgm:prSet>
      <dgm:spPr/>
      <dgm:t>
        <a:bodyPr/>
        <a:lstStyle/>
        <a:p>
          <a:endParaRPr lang="ru-RU"/>
        </a:p>
      </dgm:t>
    </dgm:pt>
    <dgm:pt modelId="{39592ACA-E8C1-48C8-B124-2AAC95E17859}" type="pres">
      <dgm:prSet presAssocID="{D30D537E-0283-4E62-98E2-AFE55CEED6E6}" presName="childShp" presStyleLbl="bgAccFollowNode1" presStyleIdx="4" presStyleCnt="5" custScaleX="124809" custScaleY="37383" custLinFactNeighborX="1742" custLinFactNeighborY="-21345">
        <dgm:presLayoutVars>
          <dgm:bulletEnabled val="1"/>
        </dgm:presLayoutVars>
      </dgm:prSet>
      <dgm:spPr/>
      <dgm:t>
        <a:bodyPr/>
        <a:lstStyle/>
        <a:p>
          <a:endParaRPr lang="ru-RU"/>
        </a:p>
      </dgm:t>
    </dgm:pt>
  </dgm:ptLst>
  <dgm:cxnLst>
    <dgm:cxn modelId="{4E3A9076-D012-40CC-9AED-9038F9B50ED3}" srcId="{F3ED4EC7-7C34-4797-A987-56E090FDD3F3}" destId="{E231D85E-CEF7-4D1A-98F4-B2BD69F48F0E}" srcOrd="3" destOrd="0" parTransId="{3F60BCF6-E7A4-4D8A-B1DF-5777FD1EDC38}" sibTransId="{002E6FF7-9283-489C-96E8-E1A73496FB65}"/>
    <dgm:cxn modelId="{B3FFB7EA-303C-46ED-B0C6-C7A22EA532BA}" srcId="{CDC9F951-3387-4BF0-8C60-350136625DCA}" destId="{F76664F1-0435-4619-B39E-33D700721D9F}" srcOrd="1" destOrd="0" parTransId="{F35787B4-E32E-4021-9653-04415B8EC8C5}" sibTransId="{F9E89627-3423-4E8E-B78C-FE3ED0E03F2E}"/>
    <dgm:cxn modelId="{1798709D-B42B-4C36-A58A-FFB3FE0DE1CB}" type="presOf" srcId="{CDC9F951-3387-4BF0-8C60-350136625DCA}" destId="{53B497A8-57A9-4A61-B209-896AB7BBF79A}" srcOrd="0" destOrd="0" presId="urn:microsoft.com/office/officeart/2005/8/layout/vList6"/>
    <dgm:cxn modelId="{DCDBEE0B-ECFA-4B23-8AB1-4E0788666E10}" type="presOf" srcId="{9E2DD32B-725D-4E08-A542-789D55DBD5F2}" destId="{B0B9FE16-AA01-4C95-A36E-2D1E88B7FF12}" srcOrd="0" destOrd="0" presId="urn:microsoft.com/office/officeart/2005/8/layout/vList6"/>
    <dgm:cxn modelId="{1BB308C8-B6FC-4376-98F8-DC1B73E8A104}" srcId="{F3ED4EC7-7C34-4797-A987-56E090FDD3F3}" destId="{FA74B586-738C-40F7-82BE-9D32D548CB2B}" srcOrd="2" destOrd="0" parTransId="{50A035DE-FFD8-4BAD-B804-711DAFF63537}" sibTransId="{608A4376-E5A2-4FC4-A551-4FA940AA297D}"/>
    <dgm:cxn modelId="{A8063532-B7A6-49D6-9AC5-AB791FCE7A64}" type="presOf" srcId="{FA74B586-738C-40F7-82BE-9D32D548CB2B}" destId="{AFCD2AD3-1188-44BC-95F6-37A9E73E668F}" srcOrd="0" destOrd="0" presId="urn:microsoft.com/office/officeart/2005/8/layout/vList6"/>
    <dgm:cxn modelId="{A605CA52-C6B2-4189-87B0-C8E6D45BA2A9}" type="presOf" srcId="{E231D85E-CEF7-4D1A-98F4-B2BD69F48F0E}" destId="{2EF7E150-8ADA-4044-A857-9A60B8C8A255}" srcOrd="0" destOrd="0" presId="urn:microsoft.com/office/officeart/2005/8/layout/vList6"/>
    <dgm:cxn modelId="{65303A7D-A46E-46AA-9BA8-A4A7CC740F77}" srcId="{FA74B586-738C-40F7-82BE-9D32D548CB2B}" destId="{EB74C622-634C-4E83-9636-5F7B21D5F734}" srcOrd="0" destOrd="0" parTransId="{C7A9EB53-C28D-4C67-BE42-40308C848CF2}" sibTransId="{1F440871-F110-4479-A393-AD21FDB7D47C}"/>
    <dgm:cxn modelId="{1982A99F-2F1A-459C-BF6B-96803951372F}" srcId="{F3ED4EC7-7C34-4797-A987-56E090FDD3F3}" destId="{CDC9F951-3387-4BF0-8C60-350136625DCA}" srcOrd="1" destOrd="0" parTransId="{53D9381D-59BE-43DA-BE65-751851CC14B3}" sibTransId="{3D622636-408B-44C0-84A4-106FEE5EA092}"/>
    <dgm:cxn modelId="{2863F2DC-E4A8-4039-9327-0E89D2940600}" srcId="{E231D85E-CEF7-4D1A-98F4-B2BD69F48F0E}" destId="{9E2DD32B-725D-4E08-A542-789D55DBD5F2}" srcOrd="0" destOrd="0" parTransId="{4F495AA6-8421-4F82-AF5C-7050C4ADB291}" sibTransId="{9EEBC7DA-FFB5-4E57-A50B-54B81B6C7930}"/>
    <dgm:cxn modelId="{03895F39-49F6-49AC-8867-9CED5A5A4269}" type="presOf" srcId="{F76664F1-0435-4619-B39E-33D700721D9F}" destId="{512EC39A-9E20-4276-963C-1D5CCD4A8EDD}" srcOrd="0" destOrd="1" presId="urn:microsoft.com/office/officeart/2005/8/layout/vList6"/>
    <dgm:cxn modelId="{471DC9BD-5534-4B96-AD35-BEA7B6E1C630}" srcId="{F3ED4EC7-7C34-4797-A987-56E090FDD3F3}" destId="{AD3B77E8-99A7-42CF-B9BE-C888452B3829}" srcOrd="0" destOrd="0" parTransId="{203E4A59-D9EC-479D-B6C0-1FB8B006D370}" sibTransId="{2FF6F869-8EFB-45EA-B9E9-ABFAE17B03D4}"/>
    <dgm:cxn modelId="{649BD0B2-E82C-432D-962A-302289F00C7D}" srcId="{AD3B77E8-99A7-42CF-B9BE-C888452B3829}" destId="{600C3552-57AC-4C0F-AC5E-09755AEC87E3}" srcOrd="0" destOrd="0" parTransId="{4E1C856A-A4FA-4DF1-93F7-64F2A58F762F}" sibTransId="{01A9F74E-11C9-4A0E-A1D6-D058B185CE6F}"/>
    <dgm:cxn modelId="{4E588C6A-B6A9-433D-9D38-3A1FCB342823}" type="presOf" srcId="{AD3B77E8-99A7-42CF-B9BE-C888452B3829}" destId="{1B9709F4-7DA5-46CB-A5B3-44FF64D5ADBE}" srcOrd="0" destOrd="0" presId="urn:microsoft.com/office/officeart/2005/8/layout/vList6"/>
    <dgm:cxn modelId="{EF94D701-FB11-4AD7-B00E-803304132BCA}" type="presOf" srcId="{EB74C622-634C-4E83-9636-5F7B21D5F734}" destId="{1305D3E1-20B6-4E8E-A132-4DAA2553EA5E}" srcOrd="0" destOrd="0" presId="urn:microsoft.com/office/officeart/2005/8/layout/vList6"/>
    <dgm:cxn modelId="{37C7070C-AE9B-4B73-A3C5-1FE4040AF9B6}" type="presOf" srcId="{D30D537E-0283-4E62-98E2-AFE55CEED6E6}" destId="{737EC4F4-C27D-4E1D-ACD0-444D6B203592}" srcOrd="0" destOrd="0" presId="urn:microsoft.com/office/officeart/2005/8/layout/vList6"/>
    <dgm:cxn modelId="{84A0B7F2-6697-422A-A45F-28F5A60A4CE6}" type="presOf" srcId="{CC312636-BAC8-4DCE-ACDF-62F28A6681CD}" destId="{512EC39A-9E20-4276-963C-1D5CCD4A8EDD}" srcOrd="0" destOrd="0" presId="urn:microsoft.com/office/officeart/2005/8/layout/vList6"/>
    <dgm:cxn modelId="{84FCA904-FD89-4FF4-B415-413B45ABD01F}" type="presOf" srcId="{F3ED4EC7-7C34-4797-A987-56E090FDD3F3}" destId="{824C1B9B-0EF4-46AF-A00A-52215CB10043}" srcOrd="0" destOrd="0" presId="urn:microsoft.com/office/officeart/2005/8/layout/vList6"/>
    <dgm:cxn modelId="{3D5856A1-E015-4B1E-A3DB-E0E50119EB4B}" type="presOf" srcId="{600C3552-57AC-4C0F-AC5E-09755AEC87E3}" destId="{BB8728C0-66BC-433A-AB12-0F0B6044AC0E}" srcOrd="0" destOrd="0" presId="urn:microsoft.com/office/officeart/2005/8/layout/vList6"/>
    <dgm:cxn modelId="{07FC2C87-CD40-4E66-8E50-09D14F7DEC1B}" srcId="{CDC9F951-3387-4BF0-8C60-350136625DCA}" destId="{CC312636-BAC8-4DCE-ACDF-62F28A6681CD}" srcOrd="0" destOrd="0" parTransId="{1AF08DC1-EE9D-43F5-8BDD-5E78F1ADD71D}" sibTransId="{1AED2D9A-AF6B-4B30-B384-B0EB2C4AE96E}"/>
    <dgm:cxn modelId="{37D0AEC9-0486-45C2-A4BA-96FD35824FFB}" srcId="{F3ED4EC7-7C34-4797-A987-56E090FDD3F3}" destId="{D30D537E-0283-4E62-98E2-AFE55CEED6E6}" srcOrd="4" destOrd="0" parTransId="{0A4D8740-DA97-4CEF-9A11-57BEC0B28D8D}" sibTransId="{28774A9D-AF0A-4BFE-89B4-DF851A27DF8C}"/>
    <dgm:cxn modelId="{6349B48C-A949-45FA-9ED4-22799777D936}" srcId="{D30D537E-0283-4E62-98E2-AFE55CEED6E6}" destId="{9CE406FB-82A9-461F-AFD3-8E459C2098BD}" srcOrd="0" destOrd="0" parTransId="{1C284418-DC61-48C5-A144-A1E7C02C23BA}" sibTransId="{FE1865A4-966E-4215-8544-46221D8F8B12}"/>
    <dgm:cxn modelId="{1624F508-8322-488C-957B-DB31F7DE017C}" type="presOf" srcId="{9CE406FB-82A9-461F-AFD3-8E459C2098BD}" destId="{39592ACA-E8C1-48C8-B124-2AAC95E17859}" srcOrd="0" destOrd="0" presId="urn:microsoft.com/office/officeart/2005/8/layout/vList6"/>
    <dgm:cxn modelId="{566507B7-480C-49B6-A366-B7B6540665B1}" type="presParOf" srcId="{824C1B9B-0EF4-46AF-A00A-52215CB10043}" destId="{920B838B-BC97-4A90-8E9B-36B856397892}" srcOrd="0" destOrd="0" presId="urn:microsoft.com/office/officeart/2005/8/layout/vList6"/>
    <dgm:cxn modelId="{E74CF6AF-637C-4F33-A89F-420CD084FA07}" type="presParOf" srcId="{920B838B-BC97-4A90-8E9B-36B856397892}" destId="{1B9709F4-7DA5-46CB-A5B3-44FF64D5ADBE}" srcOrd="0" destOrd="0" presId="urn:microsoft.com/office/officeart/2005/8/layout/vList6"/>
    <dgm:cxn modelId="{94F4B9C4-54E7-4680-9F98-437FC5ADCAF2}" type="presParOf" srcId="{920B838B-BC97-4A90-8E9B-36B856397892}" destId="{BB8728C0-66BC-433A-AB12-0F0B6044AC0E}" srcOrd="1" destOrd="0" presId="urn:microsoft.com/office/officeart/2005/8/layout/vList6"/>
    <dgm:cxn modelId="{F43A2124-1762-4D24-AE0C-16CDAA83FEAD}" type="presParOf" srcId="{824C1B9B-0EF4-46AF-A00A-52215CB10043}" destId="{F3B348D6-0E52-4990-B6B4-563871D7E808}" srcOrd="1" destOrd="0" presId="urn:microsoft.com/office/officeart/2005/8/layout/vList6"/>
    <dgm:cxn modelId="{B7DE2960-99D4-4552-8032-363F86F2F566}" type="presParOf" srcId="{824C1B9B-0EF4-46AF-A00A-52215CB10043}" destId="{33A755A8-DB61-4D81-AED8-104D1E903404}" srcOrd="2" destOrd="0" presId="urn:microsoft.com/office/officeart/2005/8/layout/vList6"/>
    <dgm:cxn modelId="{8445E103-6B0F-4B98-AF39-19AF5A6BCA65}" type="presParOf" srcId="{33A755A8-DB61-4D81-AED8-104D1E903404}" destId="{53B497A8-57A9-4A61-B209-896AB7BBF79A}" srcOrd="0" destOrd="0" presId="urn:microsoft.com/office/officeart/2005/8/layout/vList6"/>
    <dgm:cxn modelId="{4E89E907-6E88-42BE-8E40-9A2AF7C6C480}" type="presParOf" srcId="{33A755A8-DB61-4D81-AED8-104D1E903404}" destId="{512EC39A-9E20-4276-963C-1D5CCD4A8EDD}" srcOrd="1" destOrd="0" presId="urn:microsoft.com/office/officeart/2005/8/layout/vList6"/>
    <dgm:cxn modelId="{190D7303-8ECE-4997-87E1-6324633FA85F}" type="presParOf" srcId="{824C1B9B-0EF4-46AF-A00A-52215CB10043}" destId="{08B3EF1E-9BB7-4E33-8C55-0070C1E0393C}" srcOrd="3" destOrd="0" presId="urn:microsoft.com/office/officeart/2005/8/layout/vList6"/>
    <dgm:cxn modelId="{E139F6E0-FF33-4D88-93AB-BCA6D4231E48}" type="presParOf" srcId="{824C1B9B-0EF4-46AF-A00A-52215CB10043}" destId="{35C56080-5809-4C90-82DA-D8265CC17F0F}" srcOrd="4" destOrd="0" presId="urn:microsoft.com/office/officeart/2005/8/layout/vList6"/>
    <dgm:cxn modelId="{1BE2FFE4-5C49-4D8A-B01C-ECA0FB9812B6}" type="presParOf" srcId="{35C56080-5809-4C90-82DA-D8265CC17F0F}" destId="{AFCD2AD3-1188-44BC-95F6-37A9E73E668F}" srcOrd="0" destOrd="0" presId="urn:microsoft.com/office/officeart/2005/8/layout/vList6"/>
    <dgm:cxn modelId="{1218B79C-FB73-495E-9841-1C1FCBFCE17D}" type="presParOf" srcId="{35C56080-5809-4C90-82DA-D8265CC17F0F}" destId="{1305D3E1-20B6-4E8E-A132-4DAA2553EA5E}" srcOrd="1" destOrd="0" presId="urn:microsoft.com/office/officeart/2005/8/layout/vList6"/>
    <dgm:cxn modelId="{02210195-D132-40A0-8B24-318FC1485B9D}" type="presParOf" srcId="{824C1B9B-0EF4-46AF-A00A-52215CB10043}" destId="{80417067-EA4B-4084-9A60-479C38281B77}" srcOrd="5" destOrd="0" presId="urn:microsoft.com/office/officeart/2005/8/layout/vList6"/>
    <dgm:cxn modelId="{18FA03DA-6605-46C9-ADBA-823B357BB5DC}" type="presParOf" srcId="{824C1B9B-0EF4-46AF-A00A-52215CB10043}" destId="{9FC00696-5A91-4B1A-8A9A-729FDF271F6B}" srcOrd="6" destOrd="0" presId="urn:microsoft.com/office/officeart/2005/8/layout/vList6"/>
    <dgm:cxn modelId="{A5BE2280-9742-4F92-94FC-F2A55B9A7551}" type="presParOf" srcId="{9FC00696-5A91-4B1A-8A9A-729FDF271F6B}" destId="{2EF7E150-8ADA-4044-A857-9A60B8C8A255}" srcOrd="0" destOrd="0" presId="urn:microsoft.com/office/officeart/2005/8/layout/vList6"/>
    <dgm:cxn modelId="{535DA14D-55E1-41E6-B605-9F6B145404D6}" type="presParOf" srcId="{9FC00696-5A91-4B1A-8A9A-729FDF271F6B}" destId="{B0B9FE16-AA01-4C95-A36E-2D1E88B7FF12}" srcOrd="1" destOrd="0" presId="urn:microsoft.com/office/officeart/2005/8/layout/vList6"/>
    <dgm:cxn modelId="{23605F6A-BFCA-4C29-9CEE-247697BF63D9}" type="presParOf" srcId="{824C1B9B-0EF4-46AF-A00A-52215CB10043}" destId="{9204EF3F-1297-4405-86A3-EAD37C232424}" srcOrd="7" destOrd="0" presId="urn:microsoft.com/office/officeart/2005/8/layout/vList6"/>
    <dgm:cxn modelId="{E1E733FF-2328-4613-B95F-0AFB8CDE37B0}" type="presParOf" srcId="{824C1B9B-0EF4-46AF-A00A-52215CB10043}" destId="{F7A01B9B-D2FD-4249-AA1C-B8C3DE7A14F7}" srcOrd="8" destOrd="0" presId="urn:microsoft.com/office/officeart/2005/8/layout/vList6"/>
    <dgm:cxn modelId="{48B03F32-2C94-470E-8564-740E9D6A43D1}" type="presParOf" srcId="{F7A01B9B-D2FD-4249-AA1C-B8C3DE7A14F7}" destId="{737EC4F4-C27D-4E1D-ACD0-444D6B203592}" srcOrd="0" destOrd="0" presId="urn:microsoft.com/office/officeart/2005/8/layout/vList6"/>
    <dgm:cxn modelId="{3EB1200E-BC46-4E4B-91E4-E429EB6C49A9}" type="presParOf" srcId="{F7A01B9B-D2FD-4249-AA1C-B8C3DE7A14F7}" destId="{39592ACA-E8C1-48C8-B124-2AAC95E17859}"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2825C3-4AEB-4C70-B335-ED60133F0568}">
      <dsp:nvSpPr>
        <dsp:cNvPr id="0" name=""/>
        <dsp:cNvSpPr/>
      </dsp:nvSpPr>
      <dsp:spPr>
        <a:xfrm>
          <a:off x="216020" y="1461"/>
          <a:ext cx="4093272" cy="213270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en-US" sz="3700" kern="1200" dirty="0" smtClean="0">
              <a:latin typeface="Arial" pitchFamily="34" charset="0"/>
              <a:cs typeface="Arial" pitchFamily="34" charset="0"/>
            </a:rPr>
            <a:t>I</a:t>
          </a:r>
        </a:p>
        <a:p>
          <a:pPr lvl="0" algn="ctr" defTabSz="1644650">
            <a:lnSpc>
              <a:spcPct val="90000"/>
            </a:lnSpc>
            <a:spcBef>
              <a:spcPct val="0"/>
            </a:spcBef>
            <a:spcAft>
              <a:spcPct val="35000"/>
            </a:spcAft>
          </a:pPr>
          <a:r>
            <a:rPr lang="kk-KZ" sz="3700" kern="1200" dirty="0" smtClean="0">
              <a:latin typeface="Arial" pitchFamily="34" charset="0"/>
              <a:cs typeface="Arial" pitchFamily="34" charset="0"/>
            </a:rPr>
            <a:t>жобалау кезеңі</a:t>
          </a:r>
        </a:p>
      </dsp:txBody>
      <dsp:txXfrm>
        <a:off x="216020" y="1461"/>
        <a:ext cx="4093272" cy="2132708"/>
      </dsp:txXfrm>
    </dsp:sp>
    <dsp:sp modelId="{43085CF1-CC94-4D20-9699-A2C624F24EDE}">
      <dsp:nvSpPr>
        <dsp:cNvPr id="0" name=""/>
        <dsp:cNvSpPr/>
      </dsp:nvSpPr>
      <dsp:spPr>
        <a:xfrm>
          <a:off x="4664744" y="1461"/>
          <a:ext cx="3554514" cy="213270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en-US" sz="3700" kern="1200" dirty="0" smtClean="0">
              <a:latin typeface="Arial" pitchFamily="34" charset="0"/>
              <a:cs typeface="Arial" pitchFamily="34" charset="0"/>
            </a:rPr>
            <a:t>II</a:t>
          </a:r>
        </a:p>
        <a:p>
          <a:pPr lvl="0" algn="ctr" defTabSz="1644650">
            <a:lnSpc>
              <a:spcPct val="90000"/>
            </a:lnSpc>
            <a:spcBef>
              <a:spcPct val="0"/>
            </a:spcBef>
            <a:spcAft>
              <a:spcPct val="35000"/>
            </a:spcAft>
          </a:pPr>
          <a:r>
            <a:rPr lang="kk-KZ" sz="3700" kern="1200" dirty="0" smtClean="0">
              <a:latin typeface="Arial" pitchFamily="34" charset="0"/>
              <a:cs typeface="Arial" pitchFamily="34" charset="0"/>
            </a:rPr>
            <a:t>оқыту кезеңі</a:t>
          </a:r>
          <a:endParaRPr lang="ru-RU" sz="3700" kern="1200" dirty="0">
            <a:latin typeface="Arial" pitchFamily="34" charset="0"/>
            <a:cs typeface="Arial" pitchFamily="34" charset="0"/>
          </a:endParaRPr>
        </a:p>
      </dsp:txBody>
      <dsp:txXfrm>
        <a:off x="4664744" y="1461"/>
        <a:ext cx="3554514" cy="2132708"/>
      </dsp:txXfrm>
    </dsp:sp>
    <dsp:sp modelId="{F9AB4E52-8F8D-4FF2-9846-D8716B51D134}">
      <dsp:nvSpPr>
        <dsp:cNvPr id="0" name=""/>
        <dsp:cNvSpPr/>
      </dsp:nvSpPr>
      <dsp:spPr>
        <a:xfrm>
          <a:off x="288034" y="2489621"/>
          <a:ext cx="3949243" cy="213270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en-US" sz="3700" kern="1200" dirty="0" smtClean="0">
              <a:latin typeface="Arial" pitchFamily="34" charset="0"/>
              <a:cs typeface="Arial" pitchFamily="34" charset="0"/>
            </a:rPr>
            <a:t>III</a:t>
          </a:r>
        </a:p>
        <a:p>
          <a:pPr lvl="0" algn="ctr" defTabSz="1644650">
            <a:lnSpc>
              <a:spcPct val="90000"/>
            </a:lnSpc>
            <a:spcBef>
              <a:spcPct val="0"/>
            </a:spcBef>
            <a:spcAft>
              <a:spcPct val="35000"/>
            </a:spcAft>
          </a:pPr>
          <a:r>
            <a:rPr lang="kk-KZ" sz="3700" kern="1200" dirty="0" smtClean="0">
              <a:latin typeface="Arial" pitchFamily="34" charset="0"/>
              <a:cs typeface="Arial" pitchFamily="34" charset="0"/>
            </a:rPr>
            <a:t>көрсетілім кезеңі </a:t>
          </a:r>
          <a:endParaRPr lang="ru-RU" sz="3700" kern="1200" dirty="0">
            <a:latin typeface="Arial" pitchFamily="34" charset="0"/>
            <a:cs typeface="Arial" pitchFamily="34" charset="0"/>
          </a:endParaRPr>
        </a:p>
      </dsp:txBody>
      <dsp:txXfrm>
        <a:off x="288034" y="2489621"/>
        <a:ext cx="3949243" cy="2132708"/>
      </dsp:txXfrm>
    </dsp:sp>
    <dsp:sp modelId="{F0A8F4DB-C451-498C-B62B-DF6DBF08DFA5}">
      <dsp:nvSpPr>
        <dsp:cNvPr id="0" name=""/>
        <dsp:cNvSpPr/>
      </dsp:nvSpPr>
      <dsp:spPr>
        <a:xfrm>
          <a:off x="4592730" y="2489621"/>
          <a:ext cx="3554514" cy="213270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en-US" sz="3700" kern="1200" dirty="0" smtClean="0">
              <a:latin typeface="Arial" pitchFamily="34" charset="0"/>
              <a:cs typeface="Arial" pitchFamily="34" charset="0"/>
            </a:rPr>
            <a:t>IV</a:t>
          </a:r>
        </a:p>
        <a:p>
          <a:pPr lvl="0" algn="ctr" defTabSz="1644650">
            <a:lnSpc>
              <a:spcPct val="90000"/>
            </a:lnSpc>
            <a:spcBef>
              <a:spcPct val="0"/>
            </a:spcBef>
            <a:spcAft>
              <a:spcPct val="35000"/>
            </a:spcAft>
          </a:pPr>
          <a:r>
            <a:rPr lang="kk-KZ" sz="3700" kern="1200" dirty="0" smtClean="0">
              <a:latin typeface="Arial" pitchFamily="34" charset="0"/>
              <a:cs typeface="Arial" pitchFamily="34" charset="0"/>
            </a:rPr>
            <a:t>қорытындылау</a:t>
          </a:r>
          <a:endParaRPr lang="ru-RU" sz="3700" kern="1200" dirty="0">
            <a:latin typeface="Arial" pitchFamily="34" charset="0"/>
            <a:cs typeface="Arial" pitchFamily="34" charset="0"/>
          </a:endParaRPr>
        </a:p>
      </dsp:txBody>
      <dsp:txXfrm>
        <a:off x="4592730" y="2489621"/>
        <a:ext cx="3554514" cy="21327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30F105-94CA-4CAB-BC0F-F0B3A2574EF4}">
      <dsp:nvSpPr>
        <dsp:cNvPr id="0" name=""/>
        <dsp:cNvSpPr/>
      </dsp:nvSpPr>
      <dsp:spPr>
        <a:xfrm>
          <a:off x="4594" y="728115"/>
          <a:ext cx="2720441" cy="42479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lvl="0" algn="ctr" defTabSz="1111250">
            <a:lnSpc>
              <a:spcPct val="90000"/>
            </a:lnSpc>
            <a:spcBef>
              <a:spcPct val="0"/>
            </a:spcBef>
            <a:spcAft>
              <a:spcPct val="35000"/>
            </a:spcAft>
          </a:pPr>
          <a:r>
            <a:rPr lang="kk-KZ" sz="2500" b="1" kern="1200" dirty="0" smtClean="0">
              <a:latin typeface="Times New Roman" pitchFamily="18" charset="0"/>
              <a:cs typeface="Times New Roman" pitchFamily="18" charset="0"/>
            </a:rPr>
            <a:t>Сыртқы фазасы</a:t>
          </a:r>
          <a:endParaRPr lang="ru-RU" sz="2500" b="1" kern="1200" dirty="0">
            <a:latin typeface="Times New Roman" pitchFamily="18" charset="0"/>
            <a:cs typeface="Times New Roman" pitchFamily="18" charset="0"/>
          </a:endParaRPr>
        </a:p>
      </dsp:txBody>
      <dsp:txXfrm>
        <a:off x="17036" y="740557"/>
        <a:ext cx="2695557" cy="399913"/>
      </dsp:txXfrm>
    </dsp:sp>
    <dsp:sp modelId="{1DD5F3E1-4FD1-4893-8624-FCAAB1DA3168}">
      <dsp:nvSpPr>
        <dsp:cNvPr id="0" name=""/>
        <dsp:cNvSpPr/>
      </dsp:nvSpPr>
      <dsp:spPr>
        <a:xfrm>
          <a:off x="276638" y="1152912"/>
          <a:ext cx="299431" cy="1169828"/>
        </a:xfrm>
        <a:custGeom>
          <a:avLst/>
          <a:gdLst/>
          <a:ahLst/>
          <a:cxnLst/>
          <a:rect l="0" t="0" r="0" b="0"/>
          <a:pathLst>
            <a:path>
              <a:moveTo>
                <a:pt x="0" y="0"/>
              </a:moveTo>
              <a:lnTo>
                <a:pt x="0" y="1169828"/>
              </a:lnTo>
              <a:lnTo>
                <a:pt x="299431" y="116982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F21B37-E05C-4EA1-816B-9AADC7D60152}">
      <dsp:nvSpPr>
        <dsp:cNvPr id="0" name=""/>
        <dsp:cNvSpPr/>
      </dsp:nvSpPr>
      <dsp:spPr>
        <a:xfrm>
          <a:off x="576069" y="1531741"/>
          <a:ext cx="2731247" cy="158199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kk-KZ" sz="1800" b="1" kern="1200" dirty="0" smtClean="0">
              <a:solidFill>
                <a:schemeClr val="accent1">
                  <a:lumMod val="75000"/>
                </a:schemeClr>
              </a:solidFill>
              <a:latin typeface="Arial" pitchFamily="34" charset="0"/>
              <a:cs typeface="Arial" pitchFamily="34" charset="0"/>
            </a:rPr>
            <a:t>мектепті дамыту бағдарламасының контексінде жобаның мақсатын анықтау</a:t>
          </a:r>
          <a:endParaRPr lang="ru-RU" sz="1800" b="1" kern="1200" dirty="0">
            <a:solidFill>
              <a:schemeClr val="accent1">
                <a:lumMod val="75000"/>
              </a:schemeClr>
            </a:solidFill>
            <a:latin typeface="Arial" pitchFamily="34" charset="0"/>
            <a:cs typeface="Arial" pitchFamily="34" charset="0"/>
          </a:endParaRPr>
        </a:p>
      </dsp:txBody>
      <dsp:txXfrm>
        <a:off x="622404" y="1578076"/>
        <a:ext cx="2638577" cy="1489329"/>
      </dsp:txXfrm>
    </dsp:sp>
    <dsp:sp modelId="{480FA1F0-35FE-43C2-A8AD-07717DA4D799}">
      <dsp:nvSpPr>
        <dsp:cNvPr id="0" name=""/>
        <dsp:cNvSpPr/>
      </dsp:nvSpPr>
      <dsp:spPr>
        <a:xfrm>
          <a:off x="276638" y="1152912"/>
          <a:ext cx="227420" cy="3322222"/>
        </a:xfrm>
        <a:custGeom>
          <a:avLst/>
          <a:gdLst/>
          <a:ahLst/>
          <a:cxnLst/>
          <a:rect l="0" t="0" r="0" b="0"/>
          <a:pathLst>
            <a:path>
              <a:moveTo>
                <a:pt x="0" y="0"/>
              </a:moveTo>
              <a:lnTo>
                <a:pt x="0" y="3322222"/>
              </a:lnTo>
              <a:lnTo>
                <a:pt x="227420" y="332222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4FCEE68-566F-42E5-BC06-199F266D6DE1}">
      <dsp:nvSpPr>
        <dsp:cNvPr id="0" name=""/>
        <dsp:cNvSpPr/>
      </dsp:nvSpPr>
      <dsp:spPr>
        <a:xfrm>
          <a:off x="504059" y="3547966"/>
          <a:ext cx="2804296" cy="185433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lvl="0" algn="ctr" defTabSz="755650">
            <a:lnSpc>
              <a:spcPct val="90000"/>
            </a:lnSpc>
            <a:spcBef>
              <a:spcPct val="0"/>
            </a:spcBef>
            <a:spcAft>
              <a:spcPct val="35000"/>
            </a:spcAft>
          </a:pPr>
          <a:r>
            <a:rPr lang="kk-KZ" sz="1700" b="1" kern="1200" dirty="0" smtClean="0">
              <a:solidFill>
                <a:schemeClr val="accent1">
                  <a:lumMod val="75000"/>
                </a:schemeClr>
              </a:solidFill>
              <a:latin typeface="Arial" pitchFamily="34" charset="0"/>
              <a:cs typeface="Arial" pitchFamily="34" charset="0"/>
            </a:rPr>
            <a:t>мақсатты уақыттың талабына сай белгіленген білім берудің талаптарымен\ сапалық өлшемдермен сәйкестендіру</a:t>
          </a:r>
          <a:r>
            <a:rPr lang="kk-KZ" sz="1700" b="1" kern="1200" dirty="0" smtClean="0">
              <a:solidFill>
                <a:schemeClr val="accent1">
                  <a:lumMod val="75000"/>
                </a:schemeClr>
              </a:solidFill>
              <a:latin typeface="Times New Roman" pitchFamily="18" charset="0"/>
              <a:cs typeface="Times New Roman" pitchFamily="18" charset="0"/>
            </a:rPr>
            <a:t>.</a:t>
          </a:r>
          <a:endParaRPr lang="ru-RU" sz="1700" b="1" kern="1200" dirty="0">
            <a:solidFill>
              <a:schemeClr val="accent1">
                <a:lumMod val="75000"/>
              </a:schemeClr>
            </a:solidFill>
            <a:latin typeface="Times New Roman" pitchFamily="18" charset="0"/>
            <a:cs typeface="Times New Roman" pitchFamily="18" charset="0"/>
          </a:endParaRPr>
        </a:p>
      </dsp:txBody>
      <dsp:txXfrm>
        <a:off x="558371" y="3602278"/>
        <a:ext cx="2695672" cy="1745715"/>
      </dsp:txXfrm>
    </dsp:sp>
    <dsp:sp modelId="{8915E39F-3D69-48B8-A651-B980740348CE}">
      <dsp:nvSpPr>
        <dsp:cNvPr id="0" name=""/>
        <dsp:cNvSpPr/>
      </dsp:nvSpPr>
      <dsp:spPr>
        <a:xfrm>
          <a:off x="3116194" y="728115"/>
          <a:ext cx="4232549" cy="46483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lvl="0" algn="ctr" defTabSz="1111250">
            <a:lnSpc>
              <a:spcPct val="90000"/>
            </a:lnSpc>
            <a:spcBef>
              <a:spcPct val="0"/>
            </a:spcBef>
            <a:spcAft>
              <a:spcPct val="35000"/>
            </a:spcAft>
          </a:pPr>
          <a:r>
            <a:rPr lang="kk-KZ" sz="2500" b="1" kern="1200" dirty="0" smtClean="0">
              <a:latin typeface="Times New Roman" pitchFamily="18" charset="0"/>
              <a:cs typeface="Times New Roman" pitchFamily="18" charset="0"/>
            </a:rPr>
            <a:t>ішкі фазасы </a:t>
          </a:r>
          <a:endParaRPr lang="ru-RU" sz="2500" b="1" kern="1200" dirty="0">
            <a:latin typeface="Times New Roman" pitchFamily="18" charset="0"/>
            <a:cs typeface="Times New Roman" pitchFamily="18" charset="0"/>
          </a:endParaRPr>
        </a:p>
      </dsp:txBody>
      <dsp:txXfrm>
        <a:off x="3129809" y="741730"/>
        <a:ext cx="4205319" cy="437606"/>
      </dsp:txXfrm>
    </dsp:sp>
    <dsp:sp modelId="{A0422EF9-266D-45BB-8F48-A53163124395}">
      <dsp:nvSpPr>
        <dsp:cNvPr id="0" name=""/>
        <dsp:cNvSpPr/>
      </dsp:nvSpPr>
      <dsp:spPr>
        <a:xfrm>
          <a:off x="3539449" y="1192951"/>
          <a:ext cx="423254" cy="586737"/>
        </a:xfrm>
        <a:custGeom>
          <a:avLst/>
          <a:gdLst/>
          <a:ahLst/>
          <a:cxnLst/>
          <a:rect l="0" t="0" r="0" b="0"/>
          <a:pathLst>
            <a:path>
              <a:moveTo>
                <a:pt x="0" y="0"/>
              </a:moveTo>
              <a:lnTo>
                <a:pt x="0" y="586737"/>
              </a:lnTo>
              <a:lnTo>
                <a:pt x="423254" y="5867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2AFCE30-70C6-45E4-96FB-6FCEF3686247}">
      <dsp:nvSpPr>
        <dsp:cNvPr id="0" name=""/>
        <dsp:cNvSpPr/>
      </dsp:nvSpPr>
      <dsp:spPr>
        <a:xfrm>
          <a:off x="3962703" y="1388530"/>
          <a:ext cx="4611997" cy="78231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lvl="0" algn="ctr" defTabSz="755650">
            <a:lnSpc>
              <a:spcPct val="90000"/>
            </a:lnSpc>
            <a:spcBef>
              <a:spcPct val="0"/>
            </a:spcBef>
            <a:spcAft>
              <a:spcPct val="35000"/>
            </a:spcAft>
          </a:pPr>
          <a:r>
            <a:rPr lang="kk-KZ" sz="1700" b="1" kern="1200" dirty="0" smtClean="0">
              <a:solidFill>
                <a:schemeClr val="accent1">
                  <a:lumMod val="75000"/>
                </a:schemeClr>
              </a:solidFill>
              <a:latin typeface="Arial" pitchFamily="34" charset="0"/>
              <a:cs typeface="Arial" pitchFamily="34" charset="0"/>
            </a:rPr>
            <a:t>мектептегі жұмыс матрицасын талдау</a:t>
          </a:r>
          <a:endParaRPr lang="ru-RU" sz="1700" b="1" kern="1200" dirty="0">
            <a:solidFill>
              <a:schemeClr val="accent1">
                <a:lumMod val="75000"/>
              </a:schemeClr>
            </a:solidFill>
            <a:latin typeface="Arial" pitchFamily="34" charset="0"/>
            <a:cs typeface="Arial" pitchFamily="34" charset="0"/>
          </a:endParaRPr>
        </a:p>
      </dsp:txBody>
      <dsp:txXfrm>
        <a:off x="3985616" y="1411443"/>
        <a:ext cx="4566171" cy="736490"/>
      </dsp:txXfrm>
    </dsp:sp>
    <dsp:sp modelId="{5101246B-1297-4C12-9C87-935DF6F8763D}">
      <dsp:nvSpPr>
        <dsp:cNvPr id="0" name=""/>
        <dsp:cNvSpPr/>
      </dsp:nvSpPr>
      <dsp:spPr>
        <a:xfrm>
          <a:off x="3539449" y="1192951"/>
          <a:ext cx="420989" cy="1594039"/>
        </a:xfrm>
        <a:custGeom>
          <a:avLst/>
          <a:gdLst/>
          <a:ahLst/>
          <a:cxnLst/>
          <a:rect l="0" t="0" r="0" b="0"/>
          <a:pathLst>
            <a:path>
              <a:moveTo>
                <a:pt x="0" y="0"/>
              </a:moveTo>
              <a:lnTo>
                <a:pt x="0" y="1594039"/>
              </a:lnTo>
              <a:lnTo>
                <a:pt x="420989" y="159403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CE87CE-1254-4B3C-BADD-41930F66ACC0}">
      <dsp:nvSpPr>
        <dsp:cNvPr id="0" name=""/>
        <dsp:cNvSpPr/>
      </dsp:nvSpPr>
      <dsp:spPr>
        <a:xfrm>
          <a:off x="3960438" y="2395833"/>
          <a:ext cx="4553155" cy="78231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lvl="0" algn="ctr" defTabSz="755650">
            <a:lnSpc>
              <a:spcPct val="90000"/>
            </a:lnSpc>
            <a:spcBef>
              <a:spcPct val="0"/>
            </a:spcBef>
            <a:spcAft>
              <a:spcPct val="35000"/>
            </a:spcAft>
          </a:pPr>
          <a:r>
            <a:rPr lang="kk-KZ" sz="1700" b="1" kern="1200" dirty="0" smtClean="0">
              <a:solidFill>
                <a:schemeClr val="accent1">
                  <a:lumMod val="75000"/>
                </a:schemeClr>
              </a:solidFill>
              <a:latin typeface="Arial" pitchFamily="34" charset="0"/>
              <a:cs typeface="Arial" pitchFamily="34" charset="0"/>
            </a:rPr>
            <a:t>мектептің «кіру фильтрін» айқындау;</a:t>
          </a:r>
          <a:endParaRPr lang="ru-RU" sz="1700" b="1" kern="1200" dirty="0">
            <a:solidFill>
              <a:schemeClr val="accent1">
                <a:lumMod val="75000"/>
              </a:schemeClr>
            </a:solidFill>
            <a:latin typeface="Arial" pitchFamily="34" charset="0"/>
            <a:cs typeface="Arial" pitchFamily="34" charset="0"/>
          </a:endParaRPr>
        </a:p>
      </dsp:txBody>
      <dsp:txXfrm>
        <a:off x="3983351" y="2418746"/>
        <a:ext cx="4507329" cy="736490"/>
      </dsp:txXfrm>
    </dsp:sp>
    <dsp:sp modelId="{9CA5D6D6-BB87-46EE-BBA6-FD3277D1E040}">
      <dsp:nvSpPr>
        <dsp:cNvPr id="0" name=""/>
        <dsp:cNvSpPr/>
      </dsp:nvSpPr>
      <dsp:spPr>
        <a:xfrm>
          <a:off x="3539449" y="1192951"/>
          <a:ext cx="423254" cy="2542527"/>
        </a:xfrm>
        <a:custGeom>
          <a:avLst/>
          <a:gdLst/>
          <a:ahLst/>
          <a:cxnLst/>
          <a:rect l="0" t="0" r="0" b="0"/>
          <a:pathLst>
            <a:path>
              <a:moveTo>
                <a:pt x="0" y="0"/>
              </a:moveTo>
              <a:lnTo>
                <a:pt x="0" y="2542527"/>
              </a:lnTo>
              <a:lnTo>
                <a:pt x="423254" y="254252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1416C62-8CAB-4E9F-B2EA-20D8F60F2234}">
      <dsp:nvSpPr>
        <dsp:cNvPr id="0" name=""/>
        <dsp:cNvSpPr/>
      </dsp:nvSpPr>
      <dsp:spPr>
        <a:xfrm>
          <a:off x="3962703" y="3344321"/>
          <a:ext cx="4564708" cy="78231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lvl="0" algn="ctr" defTabSz="755650">
            <a:lnSpc>
              <a:spcPct val="90000"/>
            </a:lnSpc>
            <a:spcBef>
              <a:spcPct val="0"/>
            </a:spcBef>
            <a:spcAft>
              <a:spcPct val="35000"/>
            </a:spcAft>
          </a:pPr>
          <a:r>
            <a:rPr lang="kk-KZ" sz="1700" b="1" kern="1200" dirty="0" smtClean="0">
              <a:solidFill>
                <a:schemeClr val="accent1">
                  <a:lumMod val="75000"/>
                </a:schemeClr>
              </a:solidFill>
              <a:latin typeface="Arial" pitchFamily="34" charset="0"/>
              <a:cs typeface="Arial" pitchFamily="34" charset="0"/>
            </a:rPr>
            <a:t>санаттарына\ дәрежелеріне (кредиттермен) қарай мұғалімдер үшін дербес өсу критерийлерін белгілеу;</a:t>
          </a:r>
          <a:endParaRPr lang="ru-RU" sz="1700" b="1" kern="1200" dirty="0">
            <a:solidFill>
              <a:schemeClr val="accent1">
                <a:lumMod val="75000"/>
              </a:schemeClr>
            </a:solidFill>
            <a:latin typeface="Arial" pitchFamily="34" charset="0"/>
            <a:cs typeface="Arial" pitchFamily="34" charset="0"/>
          </a:endParaRPr>
        </a:p>
      </dsp:txBody>
      <dsp:txXfrm>
        <a:off x="3985616" y="3367234"/>
        <a:ext cx="4518882" cy="736490"/>
      </dsp:txXfrm>
    </dsp:sp>
    <dsp:sp modelId="{B8108157-7B43-4D39-9FCB-EDC1B8C0AB49}">
      <dsp:nvSpPr>
        <dsp:cNvPr id="0" name=""/>
        <dsp:cNvSpPr/>
      </dsp:nvSpPr>
      <dsp:spPr>
        <a:xfrm>
          <a:off x="3539449" y="1192951"/>
          <a:ext cx="423254" cy="3520422"/>
        </a:xfrm>
        <a:custGeom>
          <a:avLst/>
          <a:gdLst/>
          <a:ahLst/>
          <a:cxnLst/>
          <a:rect l="0" t="0" r="0" b="0"/>
          <a:pathLst>
            <a:path>
              <a:moveTo>
                <a:pt x="0" y="0"/>
              </a:moveTo>
              <a:lnTo>
                <a:pt x="0" y="3520422"/>
              </a:lnTo>
              <a:lnTo>
                <a:pt x="423254" y="352042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2FB13F7-488F-4F0B-8A14-D3B889E2FF67}">
      <dsp:nvSpPr>
        <dsp:cNvPr id="0" name=""/>
        <dsp:cNvSpPr/>
      </dsp:nvSpPr>
      <dsp:spPr>
        <a:xfrm>
          <a:off x="3962703" y="4322216"/>
          <a:ext cx="4429799" cy="78231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21590" rIns="32385" bIns="21590" numCol="1" spcCol="1270" anchor="ctr" anchorCtr="0">
          <a:noAutofit/>
        </a:bodyPr>
        <a:lstStyle/>
        <a:p>
          <a:pPr lvl="0" algn="ctr" defTabSz="755650">
            <a:lnSpc>
              <a:spcPct val="90000"/>
            </a:lnSpc>
            <a:spcBef>
              <a:spcPct val="0"/>
            </a:spcBef>
            <a:spcAft>
              <a:spcPct val="35000"/>
            </a:spcAft>
          </a:pPr>
          <a:r>
            <a:rPr lang="kk-KZ" sz="1700" b="1" kern="1200" dirty="0" smtClean="0">
              <a:solidFill>
                <a:schemeClr val="accent1">
                  <a:lumMod val="75000"/>
                </a:schemeClr>
              </a:solidFill>
              <a:latin typeface="Arial" pitchFamily="34" charset="0"/>
              <a:cs typeface="Arial" pitchFamily="34" charset="0"/>
            </a:rPr>
            <a:t>бағдарламаны, мұғалімнің өсу нысандарын, есепке алу мен бақылау нысандарын белгілеу.</a:t>
          </a:r>
          <a:endParaRPr lang="ru-RU" sz="1700" b="1" kern="1200" dirty="0">
            <a:solidFill>
              <a:schemeClr val="accent1">
                <a:lumMod val="75000"/>
              </a:schemeClr>
            </a:solidFill>
            <a:latin typeface="Arial" pitchFamily="34" charset="0"/>
            <a:cs typeface="Arial" pitchFamily="34" charset="0"/>
          </a:endParaRPr>
        </a:p>
      </dsp:txBody>
      <dsp:txXfrm>
        <a:off x="3985616" y="4345129"/>
        <a:ext cx="4383973" cy="7364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F418AF-0557-43BA-8BF4-EB90C7804778}">
      <dsp:nvSpPr>
        <dsp:cNvPr id="0" name=""/>
        <dsp:cNvSpPr/>
      </dsp:nvSpPr>
      <dsp:spPr>
        <a:xfrm>
          <a:off x="10328" y="576061"/>
          <a:ext cx="8208943" cy="1854658"/>
        </a:xfrm>
        <a:prstGeom prst="roundRect">
          <a:avLst/>
        </a:prstGeom>
        <a:gradFill rotWithShape="0">
          <a:gsLst>
            <a:gs pos="0">
              <a:schemeClr val="accent1">
                <a:hueOff val="0"/>
                <a:satOff val="0"/>
                <a:lumOff val="0"/>
                <a:alphaOff val="0"/>
                <a:tint val="70000"/>
                <a:satMod val="130000"/>
              </a:schemeClr>
            </a:gs>
            <a:gs pos="43000">
              <a:schemeClr val="accent1">
                <a:hueOff val="0"/>
                <a:satOff val="0"/>
                <a:lumOff val="0"/>
                <a:alphaOff val="0"/>
                <a:tint val="44000"/>
                <a:satMod val="165000"/>
              </a:schemeClr>
            </a:gs>
            <a:gs pos="93000">
              <a:schemeClr val="accent1">
                <a:hueOff val="0"/>
                <a:satOff val="0"/>
                <a:lumOff val="0"/>
                <a:alphaOff val="0"/>
                <a:tint val="15000"/>
                <a:satMod val="165000"/>
              </a:schemeClr>
            </a:gs>
            <a:gs pos="100000">
              <a:schemeClr val="accent1">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kk-KZ" sz="3200" b="1" kern="1200" dirty="0" smtClean="0">
              <a:solidFill>
                <a:schemeClr val="tx2">
                  <a:lumMod val="75000"/>
                </a:schemeClr>
              </a:solidFill>
            </a:rPr>
            <a:t>1</a:t>
          </a:r>
          <a:r>
            <a:rPr lang="kk-KZ" sz="2800" b="1" kern="1200" dirty="0" smtClean="0">
              <a:solidFill>
                <a:schemeClr val="tx2">
                  <a:lumMod val="75000"/>
                </a:schemeClr>
              </a:solidFill>
              <a:latin typeface="Times New Roman" pitchFamily="18" charset="0"/>
              <a:cs typeface="Times New Roman" pitchFamily="18" charset="0"/>
            </a:rPr>
            <a:t>. </a:t>
          </a:r>
          <a:r>
            <a:rPr lang="kk-KZ" sz="2800" b="1" kern="1200" dirty="0" smtClean="0">
              <a:solidFill>
                <a:schemeClr val="tx2">
                  <a:lumMod val="75000"/>
                </a:schemeClr>
              </a:solidFill>
              <a:latin typeface="Arial" pitchFamily="34" charset="0"/>
              <a:cs typeface="Arial" pitchFamily="34" charset="0"/>
            </a:rPr>
            <a:t>әр мұғалім өз өсуін жоба шеңберінде көрсете алады</a:t>
          </a:r>
          <a:endParaRPr lang="ru-RU" sz="2800" b="1" kern="1200" dirty="0">
            <a:solidFill>
              <a:schemeClr val="tx2">
                <a:lumMod val="75000"/>
              </a:schemeClr>
            </a:solidFill>
            <a:latin typeface="Arial" pitchFamily="34" charset="0"/>
            <a:cs typeface="Arial" pitchFamily="34" charset="0"/>
          </a:endParaRPr>
        </a:p>
      </dsp:txBody>
      <dsp:txXfrm>
        <a:off x="100865" y="666598"/>
        <a:ext cx="8027869" cy="1673584"/>
      </dsp:txXfrm>
    </dsp:sp>
    <dsp:sp modelId="{7B84D739-988D-4E59-8C73-4867AA6DCDC8}">
      <dsp:nvSpPr>
        <dsp:cNvPr id="0" name=""/>
        <dsp:cNvSpPr/>
      </dsp:nvSpPr>
      <dsp:spPr>
        <a:xfrm>
          <a:off x="82337" y="2617920"/>
          <a:ext cx="8064925" cy="1587145"/>
        </a:xfrm>
        <a:prstGeom prst="roundRect">
          <a:avLst/>
        </a:prstGeom>
        <a:gradFill rotWithShape="0">
          <a:gsLst>
            <a:gs pos="0">
              <a:schemeClr val="accent1">
                <a:hueOff val="0"/>
                <a:satOff val="0"/>
                <a:lumOff val="0"/>
                <a:alphaOff val="0"/>
                <a:tint val="70000"/>
                <a:satMod val="130000"/>
              </a:schemeClr>
            </a:gs>
            <a:gs pos="43000">
              <a:schemeClr val="accent1">
                <a:hueOff val="0"/>
                <a:satOff val="0"/>
                <a:lumOff val="0"/>
                <a:alphaOff val="0"/>
                <a:tint val="44000"/>
                <a:satMod val="165000"/>
              </a:schemeClr>
            </a:gs>
            <a:gs pos="93000">
              <a:schemeClr val="accent1">
                <a:hueOff val="0"/>
                <a:satOff val="0"/>
                <a:lumOff val="0"/>
                <a:alphaOff val="0"/>
                <a:tint val="15000"/>
                <a:satMod val="165000"/>
              </a:schemeClr>
            </a:gs>
            <a:gs pos="100000">
              <a:schemeClr val="accent1">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alpha val="48000"/>
              <a:satMod val="105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kk-KZ" sz="2800" kern="1200" dirty="0" smtClean="0">
              <a:solidFill>
                <a:schemeClr val="tx2">
                  <a:lumMod val="75000"/>
                </a:schemeClr>
              </a:solidFill>
            </a:rPr>
            <a:t>2</a:t>
          </a:r>
          <a:r>
            <a:rPr lang="kk-KZ" sz="2800" b="1" kern="1200" dirty="0" smtClean="0">
              <a:solidFill>
                <a:schemeClr val="tx2">
                  <a:lumMod val="75000"/>
                </a:schemeClr>
              </a:solidFill>
              <a:latin typeface="Arial" pitchFamily="34" charset="0"/>
              <a:cs typeface="Arial" pitchFamily="34" charset="0"/>
            </a:rPr>
            <a:t>. нәтижесі әлеуметтенеді</a:t>
          </a:r>
          <a:endParaRPr lang="ru-RU" sz="2800" b="1" kern="1200" dirty="0">
            <a:solidFill>
              <a:schemeClr val="tx2">
                <a:lumMod val="75000"/>
              </a:schemeClr>
            </a:solidFill>
            <a:latin typeface="Arial" pitchFamily="34" charset="0"/>
            <a:cs typeface="Arial" pitchFamily="34" charset="0"/>
          </a:endParaRPr>
        </a:p>
      </dsp:txBody>
      <dsp:txXfrm>
        <a:off x="159815" y="2695398"/>
        <a:ext cx="7909969" cy="143218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8C6943-2735-43C4-90CA-509F9370C84D}">
      <dsp:nvSpPr>
        <dsp:cNvPr id="0" name=""/>
        <dsp:cNvSpPr/>
      </dsp:nvSpPr>
      <dsp:spPr>
        <a:xfrm rot="10800000">
          <a:off x="10341" y="32367"/>
          <a:ext cx="8208916" cy="1072881"/>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3111" tIns="102870" rIns="192024" bIns="102870" numCol="1" spcCol="1270" anchor="ctr" anchorCtr="0">
          <a:noAutofit/>
        </a:bodyPr>
        <a:lstStyle/>
        <a:p>
          <a:pPr lvl="0" algn="ctr" defTabSz="1200150">
            <a:lnSpc>
              <a:spcPct val="90000"/>
            </a:lnSpc>
            <a:spcBef>
              <a:spcPct val="0"/>
            </a:spcBef>
            <a:spcAft>
              <a:spcPct val="35000"/>
            </a:spcAft>
          </a:pPr>
          <a:r>
            <a:rPr lang="kk-KZ" sz="2700" b="1" kern="1200" dirty="0" smtClean="0">
              <a:latin typeface="Arial" pitchFamily="34" charset="0"/>
              <a:cs typeface="Arial" pitchFamily="34" charset="0"/>
            </a:rPr>
            <a:t>жобаның нәтижелері талданады</a:t>
          </a:r>
          <a:endParaRPr lang="ru-RU" sz="2700" b="1" kern="1200" dirty="0">
            <a:latin typeface="Arial" pitchFamily="34" charset="0"/>
            <a:cs typeface="Arial" pitchFamily="34" charset="0"/>
          </a:endParaRPr>
        </a:p>
      </dsp:txBody>
      <dsp:txXfrm rot="10800000">
        <a:off x="278561" y="32367"/>
        <a:ext cx="7940696" cy="1072881"/>
      </dsp:txXfrm>
    </dsp:sp>
    <dsp:sp modelId="{1523A93D-BF01-473A-B02F-E72EA0492B84}">
      <dsp:nvSpPr>
        <dsp:cNvPr id="0" name=""/>
        <dsp:cNvSpPr/>
      </dsp:nvSpPr>
      <dsp:spPr>
        <a:xfrm>
          <a:off x="0" y="0"/>
          <a:ext cx="1072881" cy="1072881"/>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5837B64-64BF-4311-9280-84833C502E4D}">
      <dsp:nvSpPr>
        <dsp:cNvPr id="0" name=""/>
        <dsp:cNvSpPr/>
      </dsp:nvSpPr>
      <dsp:spPr>
        <a:xfrm rot="10800000">
          <a:off x="10341" y="1395278"/>
          <a:ext cx="8208916" cy="1072881"/>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3111" tIns="102870" rIns="192024" bIns="102870" numCol="1" spcCol="1270" anchor="ctr" anchorCtr="0">
          <a:noAutofit/>
        </a:bodyPr>
        <a:lstStyle/>
        <a:p>
          <a:pPr lvl="0" algn="ctr" defTabSz="1200150">
            <a:lnSpc>
              <a:spcPct val="90000"/>
            </a:lnSpc>
            <a:spcBef>
              <a:spcPct val="0"/>
            </a:spcBef>
            <a:spcAft>
              <a:spcPct val="35000"/>
            </a:spcAft>
          </a:pPr>
          <a:r>
            <a:rPr lang="kk-KZ" sz="2700" b="1" kern="1200" dirty="0" smtClean="0">
              <a:latin typeface="Arial" pitchFamily="34" charset="0"/>
              <a:cs typeface="Arial" pitchFamily="34" charset="0"/>
            </a:rPr>
            <a:t>пікірлер зерттеледі және қорытылады</a:t>
          </a:r>
          <a:endParaRPr lang="ru-RU" sz="2700" b="1" kern="1200" dirty="0">
            <a:latin typeface="Arial" pitchFamily="34" charset="0"/>
            <a:cs typeface="Arial" pitchFamily="34" charset="0"/>
          </a:endParaRPr>
        </a:p>
      </dsp:txBody>
      <dsp:txXfrm rot="10800000">
        <a:off x="278561" y="1395278"/>
        <a:ext cx="7940696" cy="1072881"/>
      </dsp:txXfrm>
    </dsp:sp>
    <dsp:sp modelId="{1A91E4A3-D53A-48D0-ABFA-5C4688BB640D}">
      <dsp:nvSpPr>
        <dsp:cNvPr id="0" name=""/>
        <dsp:cNvSpPr/>
      </dsp:nvSpPr>
      <dsp:spPr>
        <a:xfrm>
          <a:off x="0" y="1505012"/>
          <a:ext cx="1072881" cy="1072881"/>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AFA3F54-8953-46AA-A5CF-ACB58FDE6EA7}">
      <dsp:nvSpPr>
        <dsp:cNvPr id="0" name=""/>
        <dsp:cNvSpPr/>
      </dsp:nvSpPr>
      <dsp:spPr>
        <a:xfrm rot="10800000">
          <a:off x="10341" y="2788423"/>
          <a:ext cx="8208916" cy="1072881"/>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3111" tIns="76200" rIns="142240" bIns="76200" numCol="1" spcCol="1270" anchor="ctr" anchorCtr="0">
          <a:noAutofit/>
        </a:bodyPr>
        <a:lstStyle/>
        <a:p>
          <a:pPr lvl="0" algn="ctr" defTabSz="889000">
            <a:lnSpc>
              <a:spcPct val="90000"/>
            </a:lnSpc>
            <a:spcBef>
              <a:spcPct val="0"/>
            </a:spcBef>
            <a:spcAft>
              <a:spcPct val="35000"/>
            </a:spcAft>
          </a:pPr>
          <a:r>
            <a:rPr lang="kk-KZ" sz="2000" b="1" kern="1200" dirty="0" smtClean="0">
              <a:latin typeface="Arial" pitchFamily="34" charset="0"/>
              <a:cs typeface="Arial" pitchFamily="34" charset="0"/>
            </a:rPr>
            <a:t>заманауи техникалық құралдарды пайдалана </a:t>
          </a:r>
          <a:endParaRPr lang="en-US" sz="2000" b="1" kern="1200" dirty="0" smtClean="0">
            <a:latin typeface="Arial" pitchFamily="34" charset="0"/>
            <a:cs typeface="Arial" pitchFamily="34" charset="0"/>
          </a:endParaRPr>
        </a:p>
        <a:p>
          <a:pPr lvl="0" algn="ctr" defTabSz="889000">
            <a:lnSpc>
              <a:spcPct val="90000"/>
            </a:lnSpc>
            <a:spcBef>
              <a:spcPct val="0"/>
            </a:spcBef>
            <a:spcAft>
              <a:spcPct val="35000"/>
            </a:spcAft>
          </a:pPr>
          <a:r>
            <a:rPr lang="kk-KZ" sz="2000" b="1" kern="1200" dirty="0" smtClean="0">
              <a:latin typeface="Arial" pitchFamily="34" charset="0"/>
              <a:cs typeface="Arial" pitchFamily="34" charset="0"/>
            </a:rPr>
            <a:t>отырып, жетістіктер портфолиосы дайындалады</a:t>
          </a:r>
          <a:endParaRPr lang="ru-RU" sz="2000" b="1" kern="1200" dirty="0">
            <a:latin typeface="Arial" pitchFamily="34" charset="0"/>
            <a:cs typeface="Arial" pitchFamily="34" charset="0"/>
          </a:endParaRPr>
        </a:p>
      </dsp:txBody>
      <dsp:txXfrm rot="10800000">
        <a:off x="278561" y="2788423"/>
        <a:ext cx="7940696" cy="1072881"/>
      </dsp:txXfrm>
    </dsp:sp>
    <dsp:sp modelId="{CF1E18E5-7358-49F6-97E1-38EA68FAAD76}">
      <dsp:nvSpPr>
        <dsp:cNvPr id="0" name=""/>
        <dsp:cNvSpPr/>
      </dsp:nvSpPr>
      <dsp:spPr>
        <a:xfrm>
          <a:off x="71881" y="2742611"/>
          <a:ext cx="1072881" cy="1072881"/>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A84441-0C06-434D-BE09-3C06699DB962}">
      <dsp:nvSpPr>
        <dsp:cNvPr id="0" name=""/>
        <dsp:cNvSpPr/>
      </dsp:nvSpPr>
      <dsp:spPr>
        <a:xfrm rot="10800000">
          <a:off x="-1" y="4104460"/>
          <a:ext cx="8229603" cy="1072881"/>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3111" tIns="102870" rIns="192024" bIns="102870" numCol="1" spcCol="1270" anchor="ctr" anchorCtr="0">
          <a:noAutofit/>
        </a:bodyPr>
        <a:lstStyle/>
        <a:p>
          <a:pPr lvl="0" algn="ctr" defTabSz="1200150">
            <a:lnSpc>
              <a:spcPct val="90000"/>
            </a:lnSpc>
            <a:spcBef>
              <a:spcPct val="0"/>
            </a:spcBef>
            <a:spcAft>
              <a:spcPct val="35000"/>
            </a:spcAft>
          </a:pPr>
          <a:r>
            <a:rPr lang="kk-KZ" sz="2700" b="1" kern="1200" dirty="0" smtClean="0">
              <a:latin typeface="Arial" pitchFamily="34" charset="0"/>
              <a:cs typeface="Arial" pitchFamily="34" charset="0"/>
            </a:rPr>
            <a:t>келесі инновациялық жобаның міндеттері </a:t>
          </a:r>
        </a:p>
        <a:p>
          <a:pPr lvl="0" algn="ctr" defTabSz="1200150">
            <a:lnSpc>
              <a:spcPct val="90000"/>
            </a:lnSpc>
            <a:spcBef>
              <a:spcPct val="0"/>
            </a:spcBef>
            <a:spcAft>
              <a:spcPct val="35000"/>
            </a:spcAft>
          </a:pPr>
          <a:r>
            <a:rPr lang="kk-KZ" sz="2700" b="1" kern="1200" dirty="0" smtClean="0">
              <a:latin typeface="Arial" pitchFamily="34" charset="0"/>
              <a:cs typeface="Arial" pitchFamily="34" charset="0"/>
            </a:rPr>
            <a:t>белгіленеді</a:t>
          </a:r>
          <a:endParaRPr lang="ru-RU" sz="2700" b="1" kern="1200" dirty="0">
            <a:latin typeface="Arial" pitchFamily="34" charset="0"/>
            <a:cs typeface="Arial" pitchFamily="34" charset="0"/>
          </a:endParaRPr>
        </a:p>
      </dsp:txBody>
      <dsp:txXfrm rot="10800000">
        <a:off x="268219" y="4104460"/>
        <a:ext cx="7961383" cy="1072881"/>
      </dsp:txXfrm>
    </dsp:sp>
    <dsp:sp modelId="{4CB6F0D6-D2C7-4DB0-81D0-1C7F3B0A7849}">
      <dsp:nvSpPr>
        <dsp:cNvPr id="0" name=""/>
        <dsp:cNvSpPr/>
      </dsp:nvSpPr>
      <dsp:spPr>
        <a:xfrm>
          <a:off x="0" y="4182115"/>
          <a:ext cx="934941" cy="1072881"/>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8728C0-66BC-433A-AB12-0F0B6044AC0E}">
      <dsp:nvSpPr>
        <dsp:cNvPr id="0" name=""/>
        <dsp:cNvSpPr/>
      </dsp:nvSpPr>
      <dsp:spPr>
        <a:xfrm>
          <a:off x="2067902" y="52905"/>
          <a:ext cx="6573057" cy="1408342"/>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kk-KZ" sz="1800" b="1" kern="1200" dirty="0" smtClean="0">
              <a:solidFill>
                <a:schemeClr val="accent1">
                  <a:lumMod val="50000"/>
                </a:schemeClr>
              </a:solidFill>
              <a:latin typeface="Arial" pitchFamily="34" charset="0"/>
              <a:cs typeface="Arial" pitchFamily="34" charset="0"/>
            </a:rPr>
            <a:t>Қазіргі сабақта пәндік білімді нақтылаудан бас тартып, «табиғат-қоғам-адам» координаттарында әмбебап дүниетанымның іргетасын қалауға ұитылу керек. </a:t>
          </a:r>
          <a:endParaRPr lang="ru-RU" sz="1800" kern="1200" dirty="0">
            <a:solidFill>
              <a:schemeClr val="accent1">
                <a:lumMod val="50000"/>
              </a:schemeClr>
            </a:solidFill>
            <a:latin typeface="Arial" pitchFamily="34" charset="0"/>
            <a:cs typeface="Arial" pitchFamily="34" charset="0"/>
          </a:endParaRPr>
        </a:p>
      </dsp:txBody>
      <dsp:txXfrm>
        <a:off x="2067902" y="228948"/>
        <a:ext cx="6044929" cy="1056256"/>
      </dsp:txXfrm>
    </dsp:sp>
    <dsp:sp modelId="{1B9709F4-7DA5-46CB-A5B3-44FF64D5ADBE}">
      <dsp:nvSpPr>
        <dsp:cNvPr id="0" name=""/>
        <dsp:cNvSpPr/>
      </dsp:nvSpPr>
      <dsp:spPr>
        <a:xfrm>
          <a:off x="0" y="304174"/>
          <a:ext cx="1966959" cy="87380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kk-KZ" sz="2400" kern="1200" dirty="0" smtClean="0">
              <a:latin typeface="Arial" pitchFamily="34" charset="0"/>
              <a:cs typeface="Arial" pitchFamily="34" charset="0"/>
            </a:rPr>
            <a:t>1-проекция</a:t>
          </a:r>
          <a:endParaRPr lang="ru-RU" sz="2400" kern="1200" dirty="0">
            <a:latin typeface="Arial" pitchFamily="34" charset="0"/>
            <a:cs typeface="Arial" pitchFamily="34" charset="0"/>
          </a:endParaRPr>
        </a:p>
      </dsp:txBody>
      <dsp:txXfrm>
        <a:off x="42655" y="346829"/>
        <a:ext cx="1881649" cy="788492"/>
      </dsp:txXfrm>
    </dsp:sp>
    <dsp:sp modelId="{512EC39A-9E20-4276-963C-1D5CCD4A8EDD}">
      <dsp:nvSpPr>
        <dsp:cNvPr id="0" name=""/>
        <dsp:cNvSpPr/>
      </dsp:nvSpPr>
      <dsp:spPr>
        <a:xfrm>
          <a:off x="2142413" y="1440170"/>
          <a:ext cx="6350431" cy="963999"/>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kk-KZ" sz="1800" b="1" kern="1200" dirty="0" smtClean="0">
              <a:solidFill>
                <a:schemeClr val="accent1">
                  <a:lumMod val="50000"/>
                </a:schemeClr>
              </a:solidFill>
              <a:latin typeface="Arial" pitchFamily="34" charset="0"/>
              <a:cs typeface="Arial" pitchFamily="34" charset="0"/>
            </a:rPr>
            <a:t>Қазіргі сабақта жалаң білімді меңгеру жүйесінен бас тартып, білімдер рухын меңгеру жүйесін басшылыққа алу керек.</a:t>
          </a:r>
          <a:endParaRPr lang="ru-RU" sz="1800" kern="1200" dirty="0">
            <a:solidFill>
              <a:schemeClr val="accent1">
                <a:lumMod val="50000"/>
              </a:schemeClr>
            </a:solidFill>
            <a:latin typeface="Arial" pitchFamily="34" charset="0"/>
            <a:cs typeface="Arial" pitchFamily="34" charset="0"/>
          </a:endParaRPr>
        </a:p>
        <a:p>
          <a:pPr marL="171450" lvl="1" indent="-171450" algn="l" defTabSz="800100">
            <a:lnSpc>
              <a:spcPct val="90000"/>
            </a:lnSpc>
            <a:spcBef>
              <a:spcPct val="0"/>
            </a:spcBef>
            <a:spcAft>
              <a:spcPct val="15000"/>
            </a:spcAft>
            <a:buChar char="••"/>
          </a:pPr>
          <a:endParaRPr lang="ru-RU" sz="1800" kern="1200" dirty="0"/>
        </a:p>
      </dsp:txBody>
      <dsp:txXfrm>
        <a:off x="2142413" y="1560670"/>
        <a:ext cx="5988931" cy="722999"/>
      </dsp:txXfrm>
    </dsp:sp>
    <dsp:sp modelId="{53B497A8-57A9-4A61-B209-896AB7BBF79A}">
      <dsp:nvSpPr>
        <dsp:cNvPr id="0" name=""/>
        <dsp:cNvSpPr/>
      </dsp:nvSpPr>
      <dsp:spPr>
        <a:xfrm>
          <a:off x="0" y="1512173"/>
          <a:ext cx="1999829" cy="85573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kk-KZ" sz="2400" kern="1200" dirty="0" smtClean="0"/>
            <a:t>2-проекция</a:t>
          </a:r>
          <a:endParaRPr lang="ru-RU" sz="2400" kern="1200" dirty="0"/>
        </a:p>
      </dsp:txBody>
      <dsp:txXfrm>
        <a:off x="41773" y="1553946"/>
        <a:ext cx="1916283" cy="772184"/>
      </dsp:txXfrm>
    </dsp:sp>
    <dsp:sp modelId="{1305D3E1-20B6-4E8E-A132-4DAA2553EA5E}">
      <dsp:nvSpPr>
        <dsp:cNvPr id="0" name=""/>
        <dsp:cNvSpPr/>
      </dsp:nvSpPr>
      <dsp:spPr>
        <a:xfrm>
          <a:off x="2080293" y="2520276"/>
          <a:ext cx="6560666" cy="914636"/>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kk-KZ" sz="1800" b="1" kern="1200" dirty="0" smtClean="0">
              <a:solidFill>
                <a:schemeClr val="accent1">
                  <a:lumMod val="50000"/>
                </a:schemeClr>
              </a:solidFill>
              <a:latin typeface="Arial" pitchFamily="34" charset="0"/>
              <a:cs typeface="Arial" pitchFamily="34" charset="0"/>
            </a:rPr>
            <a:t>Қазіргі сабақта білімді</a:t>
          </a:r>
          <a:r>
            <a:rPr lang="kk-KZ" sz="1800" kern="1200" dirty="0" smtClean="0">
              <a:solidFill>
                <a:schemeClr val="accent1">
                  <a:lumMod val="50000"/>
                </a:schemeClr>
              </a:solidFill>
              <a:latin typeface="Arial" pitchFamily="34" charset="0"/>
              <a:cs typeface="Arial" pitchFamily="34" charset="0"/>
            </a:rPr>
            <a:t> «</a:t>
          </a:r>
          <a:r>
            <a:rPr lang="kk-KZ" sz="1800" b="1" kern="1200" dirty="0" smtClean="0">
              <a:solidFill>
                <a:schemeClr val="accent1">
                  <a:lumMod val="50000"/>
                </a:schemeClr>
              </a:solidFill>
              <a:latin typeface="Arial" pitchFamily="34" charset="0"/>
              <a:cs typeface="Arial" pitchFamily="34" charset="0"/>
            </a:rPr>
            <a:t>шайнап» бермей, оқушыға білімді өз қажеттіліктерінің шегінде өзі алуға мүмкіндік беру керек.   </a:t>
          </a:r>
          <a:endParaRPr lang="ru-RU" sz="1800" kern="1200" dirty="0">
            <a:solidFill>
              <a:schemeClr val="accent1">
                <a:lumMod val="50000"/>
              </a:schemeClr>
            </a:solidFill>
            <a:latin typeface="Arial" pitchFamily="34" charset="0"/>
            <a:cs typeface="Arial" pitchFamily="34" charset="0"/>
          </a:endParaRPr>
        </a:p>
      </dsp:txBody>
      <dsp:txXfrm>
        <a:off x="2080293" y="2634606"/>
        <a:ext cx="6217678" cy="685977"/>
      </dsp:txXfrm>
    </dsp:sp>
    <dsp:sp modelId="{AFCD2AD3-1188-44BC-95F6-37A9E73E668F}">
      <dsp:nvSpPr>
        <dsp:cNvPr id="0" name=""/>
        <dsp:cNvSpPr/>
      </dsp:nvSpPr>
      <dsp:spPr>
        <a:xfrm>
          <a:off x="0" y="2592279"/>
          <a:ext cx="2003354" cy="85331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kk-KZ" sz="2400" kern="1200" dirty="0" smtClean="0"/>
            <a:t>3-проекция.</a:t>
          </a:r>
          <a:r>
            <a:rPr lang="kk-KZ" sz="2600" kern="1200" dirty="0" smtClean="0"/>
            <a:t> </a:t>
          </a:r>
          <a:endParaRPr lang="ru-RU" sz="2600" kern="1200" dirty="0"/>
        </a:p>
      </dsp:txBody>
      <dsp:txXfrm>
        <a:off x="41655" y="2633934"/>
        <a:ext cx="1920044" cy="770004"/>
      </dsp:txXfrm>
    </dsp:sp>
    <dsp:sp modelId="{B0B9FE16-AA01-4C95-A36E-2D1E88B7FF12}">
      <dsp:nvSpPr>
        <dsp:cNvPr id="0" name=""/>
        <dsp:cNvSpPr/>
      </dsp:nvSpPr>
      <dsp:spPr>
        <a:xfrm>
          <a:off x="2127836" y="3669419"/>
          <a:ext cx="6513123" cy="1087009"/>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795" tIns="10795" rIns="10795" bIns="10795" numCol="1" spcCol="1270" anchor="t" anchorCtr="0">
          <a:noAutofit/>
        </a:bodyPr>
        <a:lstStyle/>
        <a:p>
          <a:pPr marL="171450" lvl="1" indent="-171450" algn="l" defTabSz="755650">
            <a:lnSpc>
              <a:spcPct val="90000"/>
            </a:lnSpc>
            <a:spcBef>
              <a:spcPct val="0"/>
            </a:spcBef>
            <a:spcAft>
              <a:spcPct val="15000"/>
            </a:spcAft>
            <a:buChar char="••"/>
          </a:pPr>
          <a:r>
            <a:rPr lang="kk-KZ" sz="1700" b="1" kern="1200" dirty="0" smtClean="0">
              <a:solidFill>
                <a:schemeClr val="accent1">
                  <a:lumMod val="50000"/>
                </a:schemeClr>
              </a:solidFill>
              <a:latin typeface="Arial" pitchFamily="34" charset="0"/>
              <a:cs typeface="Arial" pitchFamily="34" charset="0"/>
            </a:rPr>
            <a:t>Қазіргі сабақта білім беру емес, тұлғаның өмірлік маңызды қасиеттерін қалыптастыру керек, оқушыны университетке түсуге емес, өмірге дайындау керек.</a:t>
          </a:r>
          <a:endParaRPr lang="ru-RU" sz="1700" kern="1200" dirty="0">
            <a:solidFill>
              <a:schemeClr val="accent1">
                <a:lumMod val="50000"/>
              </a:schemeClr>
            </a:solidFill>
            <a:latin typeface="Arial" pitchFamily="34" charset="0"/>
            <a:cs typeface="Arial" pitchFamily="34" charset="0"/>
          </a:endParaRPr>
        </a:p>
      </dsp:txBody>
      <dsp:txXfrm>
        <a:off x="2127836" y="3805295"/>
        <a:ext cx="6105495" cy="815257"/>
      </dsp:txXfrm>
    </dsp:sp>
    <dsp:sp modelId="{2EF7E150-8ADA-4044-A857-9A60B8C8A255}">
      <dsp:nvSpPr>
        <dsp:cNvPr id="0" name=""/>
        <dsp:cNvSpPr/>
      </dsp:nvSpPr>
      <dsp:spPr>
        <a:xfrm>
          <a:off x="54204" y="3672414"/>
          <a:ext cx="1877265" cy="82642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kk-KZ" sz="2400" kern="1200" dirty="0" smtClean="0"/>
            <a:t>4-проекция</a:t>
          </a:r>
          <a:endParaRPr lang="ru-RU" sz="2400" kern="1200" dirty="0"/>
        </a:p>
      </dsp:txBody>
      <dsp:txXfrm>
        <a:off x="94547" y="3712757"/>
        <a:ext cx="1796579" cy="745743"/>
      </dsp:txXfrm>
    </dsp:sp>
    <dsp:sp modelId="{39592ACA-E8C1-48C8-B124-2AAC95E17859}">
      <dsp:nvSpPr>
        <dsp:cNvPr id="0" name=""/>
        <dsp:cNvSpPr/>
      </dsp:nvSpPr>
      <dsp:spPr>
        <a:xfrm>
          <a:off x="2170142" y="4754784"/>
          <a:ext cx="6470817" cy="759076"/>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795" tIns="10795" rIns="10795" bIns="10795" numCol="1" spcCol="1270" anchor="t" anchorCtr="0">
          <a:noAutofit/>
        </a:bodyPr>
        <a:lstStyle/>
        <a:p>
          <a:pPr marL="171450" lvl="1" indent="-171450" algn="l" defTabSz="755650">
            <a:lnSpc>
              <a:spcPct val="90000"/>
            </a:lnSpc>
            <a:spcBef>
              <a:spcPct val="0"/>
            </a:spcBef>
            <a:spcAft>
              <a:spcPct val="15000"/>
            </a:spcAft>
            <a:buChar char="••"/>
          </a:pPr>
          <a:r>
            <a:rPr lang="kk-KZ" sz="1700" b="1" kern="1200" dirty="0" smtClean="0">
              <a:solidFill>
                <a:schemeClr val="accent1">
                  <a:lumMod val="50000"/>
                </a:schemeClr>
              </a:solidFill>
              <a:latin typeface="Arial" pitchFamily="34" charset="0"/>
              <a:cs typeface="Arial" pitchFamily="34" charset="0"/>
            </a:rPr>
            <a:t>Қазіргі сабақта білімді жинақтауға емес, әлеуметтік даналыққа әкелу керек.</a:t>
          </a:r>
          <a:endParaRPr lang="ru-RU" sz="1700" kern="1200" dirty="0">
            <a:solidFill>
              <a:schemeClr val="accent1">
                <a:lumMod val="50000"/>
              </a:schemeClr>
            </a:solidFill>
            <a:latin typeface="Arial" pitchFamily="34" charset="0"/>
            <a:cs typeface="Arial" pitchFamily="34" charset="0"/>
          </a:endParaRPr>
        </a:p>
      </dsp:txBody>
      <dsp:txXfrm>
        <a:off x="2170142" y="4849669"/>
        <a:ext cx="6186164" cy="569307"/>
      </dsp:txXfrm>
    </dsp:sp>
    <dsp:sp modelId="{737EC4F4-C27D-4E1D-ACD0-444D6B203592}">
      <dsp:nvSpPr>
        <dsp:cNvPr id="0" name=""/>
        <dsp:cNvSpPr/>
      </dsp:nvSpPr>
      <dsp:spPr>
        <a:xfrm>
          <a:off x="0" y="4822614"/>
          <a:ext cx="2085029" cy="70784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kk-KZ" sz="2400" kern="1200" dirty="0" smtClean="0"/>
            <a:t>5-проекция</a:t>
          </a:r>
          <a:endParaRPr lang="ru-RU" sz="2400" kern="1200" dirty="0"/>
        </a:p>
      </dsp:txBody>
      <dsp:txXfrm>
        <a:off x="34554" y="4857168"/>
        <a:ext cx="2015921" cy="638738"/>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4EAAA1-2EE4-48A3-8903-2908225F9EA6}" type="datetimeFigureOut">
              <a:rPr lang="ru-RU" smtClean="0"/>
              <a:t>20.04.2012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69F717-B24C-45E4-9140-19ACA9DBA3B8}" type="slidenum">
              <a:rPr lang="ru-RU" smtClean="0"/>
              <a:t>‹#›</a:t>
            </a:fld>
            <a:endParaRPr lang="ru-RU"/>
          </a:p>
        </p:txBody>
      </p:sp>
    </p:spTree>
    <p:extLst>
      <p:ext uri="{BB962C8B-B14F-4D97-AF65-F5344CB8AC3E}">
        <p14:creationId xmlns:p14="http://schemas.microsoft.com/office/powerpoint/2010/main" val="2887259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Date Placeholder 29"/>
          <p:cNvSpPr>
            <a:spLocks noGrp="1"/>
          </p:cNvSpPr>
          <p:nvPr>
            <p:ph type="dt" sz="half" idx="10"/>
          </p:nvPr>
        </p:nvSpPr>
        <p:spPr/>
        <p:txBody>
          <a:bodyPr/>
          <a:lstStyle/>
          <a:p>
            <a:fld id="{11D66BB9-5B20-4078-A860-CDC9D0A8FE19}" type="datetimeFigureOut">
              <a:rPr lang="ru-RU" smtClean="0"/>
              <a:t>20.04.2012</a:t>
            </a:fld>
            <a:endParaRPr lang="ru-RU"/>
          </a:p>
        </p:txBody>
      </p:sp>
      <p:sp>
        <p:nvSpPr>
          <p:cNvPr id="19" name="Footer Placeholder 18"/>
          <p:cNvSpPr>
            <a:spLocks noGrp="1"/>
          </p:cNvSpPr>
          <p:nvPr>
            <p:ph type="ftr" sz="quarter" idx="11"/>
          </p:nvPr>
        </p:nvSpPr>
        <p:spPr/>
        <p:txBody>
          <a:bodyPr/>
          <a:lstStyle/>
          <a:p>
            <a:endParaRPr lang="ru-RU"/>
          </a:p>
        </p:txBody>
      </p:sp>
      <p:sp>
        <p:nvSpPr>
          <p:cNvPr id="27" name="Slide Number Placeholder 26"/>
          <p:cNvSpPr>
            <a:spLocks noGrp="1"/>
          </p:cNvSpPr>
          <p:nvPr>
            <p:ph type="sldNum" sz="quarter" idx="12"/>
          </p:nvPr>
        </p:nvSpPr>
        <p:spPr/>
        <p:txBody>
          <a:bodyPr/>
          <a:lstStyle/>
          <a:p>
            <a:fld id="{48EAC652-BD1E-4087-99B2-A0569FF983DC}"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11D66BB9-5B20-4078-A860-CDC9D0A8FE19}" type="datetimeFigureOut">
              <a:rPr lang="ru-RU" smtClean="0"/>
              <a:t>20.04.2012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EAC652-BD1E-4087-99B2-A0569FF983DC}"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11D66BB9-5B20-4078-A860-CDC9D0A8FE19}" type="datetimeFigureOut">
              <a:rPr lang="ru-RU" smtClean="0"/>
              <a:t>20.04.2012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EAC652-BD1E-4087-99B2-A0569FF983DC}"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Content Placeholder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11D66BB9-5B20-4078-A860-CDC9D0A8FE19}" type="datetimeFigureOut">
              <a:rPr lang="ru-RU" smtClean="0"/>
              <a:t>20.04.2012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EAC652-BD1E-4087-99B2-A0569FF983DC}"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Date Placeholder 3"/>
          <p:cNvSpPr>
            <a:spLocks noGrp="1"/>
          </p:cNvSpPr>
          <p:nvPr>
            <p:ph type="dt" sz="half" idx="10"/>
          </p:nvPr>
        </p:nvSpPr>
        <p:spPr/>
        <p:txBody>
          <a:bodyPr/>
          <a:lstStyle/>
          <a:p>
            <a:fld id="{11D66BB9-5B20-4078-A860-CDC9D0A8FE19}" type="datetimeFigureOut">
              <a:rPr lang="ru-RU" smtClean="0"/>
              <a:t>20.04.2012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8EAC652-BD1E-4087-99B2-A0569FF983DC}"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11D66BB9-5B20-4078-A860-CDC9D0A8FE19}" type="datetimeFigureOut">
              <a:rPr lang="ru-RU" smtClean="0"/>
              <a:t>20.04.2012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8EAC652-BD1E-4087-99B2-A0569FF983DC}"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Date Placeholder 6"/>
          <p:cNvSpPr>
            <a:spLocks noGrp="1"/>
          </p:cNvSpPr>
          <p:nvPr>
            <p:ph type="dt" sz="half" idx="10"/>
          </p:nvPr>
        </p:nvSpPr>
        <p:spPr/>
        <p:txBody>
          <a:bodyPr/>
          <a:lstStyle/>
          <a:p>
            <a:fld id="{11D66BB9-5B20-4078-A860-CDC9D0A8FE19}" type="datetimeFigureOut">
              <a:rPr lang="ru-RU" smtClean="0"/>
              <a:t>20.04.2012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8EAC652-BD1E-4087-99B2-A0569FF983DC}"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Date Placeholder 2"/>
          <p:cNvSpPr>
            <a:spLocks noGrp="1"/>
          </p:cNvSpPr>
          <p:nvPr>
            <p:ph type="dt" sz="half" idx="10"/>
          </p:nvPr>
        </p:nvSpPr>
        <p:spPr/>
        <p:txBody>
          <a:bodyPr/>
          <a:lstStyle/>
          <a:p>
            <a:fld id="{11D66BB9-5B20-4078-A860-CDC9D0A8FE19}" type="datetimeFigureOut">
              <a:rPr lang="ru-RU" smtClean="0"/>
              <a:t>20.04.2012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8EAC652-BD1E-4087-99B2-A0569FF983DC}"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D66BB9-5B20-4078-A860-CDC9D0A8FE19}" type="datetimeFigureOut">
              <a:rPr lang="ru-RU" smtClean="0"/>
              <a:t>20.04.2012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8EAC652-BD1E-4087-99B2-A0569FF983DC}"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11D66BB9-5B20-4078-A860-CDC9D0A8FE19}" type="datetimeFigureOut">
              <a:rPr lang="ru-RU" smtClean="0"/>
              <a:t>20.04.2012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8EAC652-BD1E-4087-99B2-A0569FF983DC}"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Date Placeholder 4"/>
          <p:cNvSpPr>
            <a:spLocks noGrp="1"/>
          </p:cNvSpPr>
          <p:nvPr>
            <p:ph type="dt" sz="half" idx="10"/>
          </p:nvPr>
        </p:nvSpPr>
        <p:spPr/>
        <p:txBody>
          <a:bodyPr/>
          <a:lstStyle/>
          <a:p>
            <a:fld id="{11D66BB9-5B20-4078-A860-CDC9D0A8FE19}" type="datetimeFigureOut">
              <a:rPr lang="ru-RU" smtClean="0"/>
              <a:t>20.04.2012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a:xfrm>
            <a:off x="8077200" y="6356350"/>
            <a:ext cx="609600" cy="365125"/>
          </a:xfrm>
        </p:spPr>
        <p:txBody>
          <a:bodyPr/>
          <a:lstStyle/>
          <a:p>
            <a:fld id="{48EAC652-BD1E-4087-99B2-A0569FF983DC}" type="slidenum">
              <a:rPr lang="ru-RU" smtClean="0"/>
              <a:t>‹#›</a:t>
            </a:fld>
            <a:endParaRPr lang="ru-RU"/>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1D66BB9-5B20-4078-A860-CDC9D0A8FE19}" type="datetimeFigureOut">
              <a:rPr lang="ru-RU" smtClean="0"/>
              <a:t>20.04.2012</a:t>
            </a:fld>
            <a:endParaRPr lang="ru-RU"/>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8EAC652-BD1E-4087-99B2-A0569FF983DC}" type="slidenum">
              <a:rPr lang="ru-RU" smtClean="0"/>
              <a:t>‹#›</a:t>
            </a:fld>
            <a:endParaRPr lang="ru-RU"/>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7504" y="1808990"/>
            <a:ext cx="8928992" cy="9721079"/>
          </a:xfrm>
          <a:ln w="57150"/>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ru-RU"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ru-RU"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27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kk-KZ" sz="4400" dirty="0" smtClean="0">
                <a:ln w="11430"/>
                <a:solidFill>
                  <a:schemeClr val="bg2">
                    <a:lumMod val="60000"/>
                    <a:lumOff val="40000"/>
                  </a:schemeClr>
                </a:solidFill>
                <a:effectLst>
                  <a:outerShdw blurRad="50800" dist="39000" dir="5460000" algn="tl">
                    <a:srgbClr val="000000">
                      <a:alpha val="38000"/>
                    </a:srgbClr>
                  </a:outerShdw>
                </a:effectLst>
              </a:rPr>
              <a:t>21-ғасыр </a:t>
            </a:r>
            <a:r>
              <a:rPr lang="kk-KZ" sz="4400" dirty="0">
                <a:ln w="11430"/>
                <a:solidFill>
                  <a:schemeClr val="bg2">
                    <a:lumMod val="60000"/>
                    <a:lumOff val="40000"/>
                  </a:schemeClr>
                </a:solidFill>
                <a:effectLst>
                  <a:outerShdw blurRad="50800" dist="39000" dir="5460000" algn="tl">
                    <a:srgbClr val="000000">
                      <a:alpha val="38000"/>
                    </a:srgbClr>
                  </a:outerShdw>
                </a:effectLst>
              </a:rPr>
              <a:t>педагогикасы </a:t>
            </a:r>
            <a:r>
              <a:rPr lang="kk-KZ" sz="4400" dirty="0" smtClean="0">
                <a:ln w="11430"/>
                <a:solidFill>
                  <a:schemeClr val="bg2">
                    <a:lumMod val="60000"/>
                    <a:lumOff val="40000"/>
                  </a:schemeClr>
                </a:solidFill>
                <a:effectLst>
                  <a:outerShdw blurRad="50800" dist="39000" dir="5460000" algn="tl">
                    <a:srgbClr val="000000">
                      <a:alpha val="38000"/>
                    </a:srgbClr>
                  </a:outerShdw>
                </a:effectLst>
              </a:rPr>
              <a:t/>
            </a:r>
            <a:br>
              <a:rPr lang="kk-KZ" sz="4400" dirty="0" smtClean="0">
                <a:ln w="11430"/>
                <a:solidFill>
                  <a:schemeClr val="bg2">
                    <a:lumMod val="60000"/>
                    <a:lumOff val="40000"/>
                  </a:schemeClr>
                </a:solidFill>
                <a:effectLst>
                  <a:outerShdw blurRad="50800" dist="39000" dir="5460000" algn="tl">
                    <a:srgbClr val="000000">
                      <a:alpha val="38000"/>
                    </a:srgbClr>
                  </a:outerShdw>
                </a:effectLst>
              </a:rPr>
            </a:br>
            <a:r>
              <a:rPr lang="kk-KZ" sz="4400" dirty="0" smtClean="0">
                <a:ln w="11430"/>
                <a:solidFill>
                  <a:schemeClr val="bg2">
                    <a:lumMod val="60000"/>
                    <a:lumOff val="40000"/>
                  </a:schemeClr>
                </a:solidFill>
                <a:effectLst>
                  <a:outerShdw blurRad="50800" dist="39000" dir="5460000" algn="tl">
                    <a:srgbClr val="000000">
                      <a:alpha val="38000"/>
                    </a:srgbClr>
                  </a:outerShdw>
                </a:effectLst>
              </a:rPr>
              <a:t>мектеп табалдырығында</a:t>
            </a:r>
            <a:r>
              <a:rPr lang="en-US" sz="4400" dirty="0" smtClean="0">
                <a:ln w="11430"/>
                <a:solidFill>
                  <a:schemeClr val="bg2">
                    <a:lumMod val="60000"/>
                    <a:lumOff val="40000"/>
                  </a:schemeClr>
                </a:solidFill>
                <a:effectLst>
                  <a:outerShdw blurRad="50800" dist="39000" dir="5460000" algn="tl">
                    <a:srgbClr val="000000">
                      <a:alpha val="38000"/>
                    </a:srgbClr>
                  </a:outerShdw>
                </a:effectLst>
              </a:rPr>
              <a:t/>
            </a:r>
            <a:br>
              <a:rPr lang="en-US" sz="4400" dirty="0" smtClean="0">
                <a:ln w="11430"/>
                <a:solidFill>
                  <a:schemeClr val="bg2">
                    <a:lumMod val="60000"/>
                    <a:lumOff val="40000"/>
                  </a:schemeClr>
                </a:solidFill>
                <a:effectLst>
                  <a:outerShdw blurRad="50800" dist="39000" dir="5460000" algn="tl">
                    <a:srgbClr val="000000">
                      <a:alpha val="38000"/>
                    </a:srgbClr>
                  </a:outerShdw>
                </a:effectLst>
              </a:rPr>
            </a:br>
            <a:r>
              <a:rPr lang="ru-RU" sz="4400" dirty="0" smtClean="0">
                <a:ln w="11430"/>
                <a:solidFill>
                  <a:schemeClr val="bg2">
                    <a:lumMod val="60000"/>
                    <a:lumOff val="40000"/>
                  </a:schemeClr>
                </a:solidFill>
                <a:effectLst>
                  <a:outerShdw blurRad="50800" dist="39000" dir="5460000" algn="tl">
                    <a:srgbClr val="000000">
                      <a:alpha val="38000"/>
                    </a:srgbClr>
                  </a:outerShdw>
                </a:effectLst>
              </a:rPr>
              <a:t>а</a:t>
            </a:r>
            <a:r>
              <a:rPr lang="kk-KZ" sz="4400" dirty="0" smtClean="0">
                <a:ln w="11430"/>
                <a:solidFill>
                  <a:schemeClr val="bg2">
                    <a:lumMod val="60000"/>
                    <a:lumOff val="40000"/>
                  </a:schemeClr>
                </a:solidFill>
                <a:effectLst>
                  <a:outerShdw blurRad="50800" dist="39000" dir="5460000" algn="tl">
                    <a:srgbClr val="000000">
                      <a:alpha val="38000"/>
                    </a:srgbClr>
                  </a:outerShdw>
                </a:effectLst>
              </a:rPr>
              <a:t>қпараттық-әдістемелік дайджест</a:t>
            </a:r>
            <a:r>
              <a:rPr lang="kk-KZ" sz="4400" dirty="0" smtClean="0">
                <a:ln w="11430"/>
                <a:solidFill>
                  <a:srgbClr val="CC3300"/>
                </a:solidFill>
                <a:effectLst>
                  <a:outerShdw blurRad="50800" dist="39000" dir="5460000" algn="tl">
                    <a:srgbClr val="000000">
                      <a:alpha val="38000"/>
                    </a:srgbClr>
                  </a:outerShdw>
                </a:effectLst>
              </a:rPr>
              <a:t/>
            </a:r>
            <a:br>
              <a:rPr lang="kk-KZ" sz="4400" dirty="0" smtClean="0">
                <a:ln w="11430"/>
                <a:solidFill>
                  <a:srgbClr val="CC3300"/>
                </a:solidFill>
                <a:effectLst>
                  <a:outerShdw blurRad="50800" dist="39000" dir="5460000" algn="tl">
                    <a:srgbClr val="000000">
                      <a:alpha val="38000"/>
                    </a:srgbClr>
                  </a:outerShdw>
                </a:effectLst>
              </a:rPr>
            </a:br>
            <a:r>
              <a:rPr lang="kk-KZ" sz="4400" dirty="0" smtClean="0">
                <a:ln w="11430"/>
                <a:solidFill>
                  <a:srgbClr val="CC3300"/>
                </a:solidFill>
                <a:effectLst>
                  <a:outerShdw blurRad="50800" dist="39000" dir="5460000" algn="tl">
                    <a:srgbClr val="000000">
                      <a:alpha val="38000"/>
                    </a:srgbClr>
                  </a:outerShdw>
                </a:effectLst>
              </a:rPr>
              <a:t/>
            </a:r>
            <a:br>
              <a:rPr lang="kk-KZ" sz="4400" dirty="0" smtClean="0">
                <a:ln w="11430"/>
                <a:solidFill>
                  <a:srgbClr val="CC3300"/>
                </a:solidFill>
                <a:effectLst>
                  <a:outerShdw blurRad="50800" dist="39000" dir="5460000" algn="tl">
                    <a:srgbClr val="000000">
                      <a:alpha val="38000"/>
                    </a:srgbClr>
                  </a:outerShdw>
                </a:effectLst>
              </a:rPr>
            </a:br>
            <a:r>
              <a:rPr lang="kk-KZ" sz="36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kk-KZ" sz="36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kk-KZ" sz="3600" dirty="0" smtClean="0">
                <a:ln w="11430"/>
                <a:solidFill>
                  <a:schemeClr val="tx1"/>
                </a:solidFill>
                <a:effectLst>
                  <a:outerShdw blurRad="50800" dist="39000" dir="5460000" algn="tl">
                    <a:srgbClr val="000000">
                      <a:alpha val="38000"/>
                    </a:srgbClr>
                  </a:outerShdw>
                </a:effectLst>
              </a:rPr>
              <a:t>                              </a:t>
            </a:r>
            <a:r>
              <a:rPr lang="kk-KZ" sz="3100" dirty="0" smtClean="0">
                <a:ln w="11430"/>
                <a:solidFill>
                  <a:schemeClr val="tx1"/>
                </a:solidFill>
                <a:effectLst>
                  <a:outerShdw blurRad="50800" dist="39000" dir="5460000" algn="tl">
                    <a:srgbClr val="000000">
                      <a:alpha val="38000"/>
                    </a:srgbClr>
                  </a:outerShdw>
                </a:effectLst>
              </a:rPr>
              <a:t>А.А.Жайтапова, Г.А.Рудик</a:t>
            </a:r>
            <a:r>
              <a:rPr lang="ru-RU" sz="3100" dirty="0" smtClean="0">
                <a:ln w="11430"/>
                <a:solidFill>
                  <a:schemeClr val="tx1"/>
                </a:solidFill>
                <a:effectLst>
                  <a:outerShdw blurRad="50800" dist="39000" dir="5460000" algn="tl">
                    <a:srgbClr val="000000">
                      <a:alpha val="38000"/>
                    </a:srgbClr>
                  </a:outerShdw>
                </a:effectLst>
              </a:rPr>
              <a:t/>
            </a:r>
            <a:br>
              <a:rPr lang="ru-RU" sz="3100" dirty="0" smtClean="0">
                <a:ln w="11430"/>
                <a:solidFill>
                  <a:schemeClr val="tx1"/>
                </a:solidFill>
                <a:effectLst>
                  <a:outerShdw blurRad="50800" dist="39000" dir="5460000" algn="tl">
                    <a:srgbClr val="000000">
                      <a:alpha val="38000"/>
                    </a:srgbClr>
                  </a:outerShdw>
                </a:effectLst>
              </a:rPr>
            </a:br>
            <a:r>
              <a:rPr lang="ru-RU" sz="3100" dirty="0" smtClean="0">
                <a:ln w="11430"/>
                <a:solidFill>
                  <a:schemeClr val="tx1"/>
                </a:solidFill>
                <a:effectLst>
                  <a:outerShdw blurRad="50800" dist="39000" dir="5460000" algn="tl">
                    <a:srgbClr val="000000">
                      <a:alpha val="38000"/>
                    </a:srgbClr>
                  </a:outerShdw>
                </a:effectLst>
              </a:rPr>
              <a:t>               </a:t>
            </a:r>
            <a:r>
              <a:rPr lang="kk-KZ" sz="3100" dirty="0" smtClean="0">
                <a:ln w="11430"/>
                <a:solidFill>
                  <a:schemeClr val="tx1"/>
                </a:solidFill>
                <a:effectLst>
                  <a:outerShdw blurRad="50800" dist="39000" dir="5460000" algn="tl">
                    <a:srgbClr val="000000">
                      <a:alpha val="38000"/>
                    </a:srgbClr>
                  </a:outerShdw>
                </a:effectLst>
              </a:rPr>
              <a:t>Е.В.Белошниченко, А.С.Сатывалдиева</a:t>
            </a:r>
            <a:r>
              <a:rPr lang="kk-KZ" sz="31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kk-KZ" sz="31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kk-KZ" sz="31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kk-KZ" sz="31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kk-KZ" sz="3100" dirty="0" smtClean="0">
                <a:ln w="11430"/>
                <a:solidFill>
                  <a:schemeClr val="accent2">
                    <a:lumMod val="60000"/>
                    <a:lumOff val="40000"/>
                  </a:schemeClr>
                </a:solidFill>
                <a:effectLst>
                  <a:outerShdw blurRad="50800" dist="39000" dir="5460000" algn="tl">
                    <a:srgbClr val="000000">
                      <a:alpha val="38000"/>
                    </a:srgbClr>
                  </a:outerShdw>
                </a:effectLst>
              </a:rPr>
              <a:t>Алматы қ</a:t>
            </a:r>
            <a:br>
              <a:rPr lang="kk-KZ" sz="3100" dirty="0" smtClean="0">
                <a:ln w="11430"/>
                <a:solidFill>
                  <a:schemeClr val="accent2">
                    <a:lumMod val="60000"/>
                    <a:lumOff val="40000"/>
                  </a:schemeClr>
                </a:solidFill>
                <a:effectLst>
                  <a:outerShdw blurRad="50800" dist="39000" dir="5460000" algn="tl">
                    <a:srgbClr val="000000">
                      <a:alpha val="38000"/>
                    </a:srgbClr>
                  </a:outerShdw>
                </a:effectLst>
              </a:rPr>
            </a:br>
            <a:r>
              <a:rPr lang="kk-KZ" sz="3100" dirty="0" smtClean="0">
                <a:ln w="11430"/>
                <a:solidFill>
                  <a:schemeClr val="accent2">
                    <a:lumMod val="60000"/>
                    <a:lumOff val="40000"/>
                  </a:schemeClr>
                </a:solidFill>
                <a:effectLst>
                  <a:outerShdw blurRad="50800" dist="39000" dir="5460000" algn="tl">
                    <a:srgbClr val="000000">
                      <a:alpha val="38000"/>
                    </a:srgbClr>
                  </a:outerShdw>
                </a:effectLst>
              </a:rPr>
              <a:t>2012 ж</a:t>
            </a:r>
            <a:r>
              <a:rPr lang="en-US" sz="3100" dirty="0" smtClean="0">
                <a:ln w="11430"/>
                <a:solidFill>
                  <a:schemeClr val="bg2">
                    <a:lumMod val="20000"/>
                    <a:lumOff val="80000"/>
                  </a:schemeClr>
                </a:solidFill>
                <a:effectLst>
                  <a:outerShdw blurRad="50800" dist="39000" dir="5460000" algn="tl">
                    <a:srgbClr val="000000">
                      <a:alpha val="38000"/>
                    </a:srgbClr>
                  </a:outerShdw>
                </a:effectLst>
              </a:rPr>
              <a:t/>
            </a:r>
            <a:br>
              <a:rPr lang="en-US" sz="3100" dirty="0" smtClean="0">
                <a:ln w="11430"/>
                <a:solidFill>
                  <a:schemeClr val="bg2">
                    <a:lumMod val="20000"/>
                    <a:lumOff val="80000"/>
                  </a:schemeClr>
                </a:solidFill>
                <a:effectLst>
                  <a:outerShdw blurRad="50800" dist="39000" dir="5460000" algn="tl">
                    <a:srgbClr val="000000">
                      <a:alpha val="38000"/>
                    </a:srgbClr>
                  </a:outerShdw>
                </a:effectLst>
              </a:rPr>
            </a:br>
            <a:r>
              <a:rPr lang="en-US" sz="31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31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31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31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kk-KZ" sz="31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kk-KZ" sz="31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kk-KZ" sz="31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kk-KZ" sz="31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kk-KZ" sz="28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Алматы, 2009</a:t>
            </a:r>
            <a:r>
              <a:rPr lang="ru-RU" sz="28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ru-RU" sz="28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kk-KZ" sz="31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kk-KZ" sz="31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kk-KZ" sz="31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kk-KZ" sz="31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kk-KZ" sz="31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kk-KZ" sz="31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ru-RU" sz="36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ru-RU" sz="36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ru-RU" sz="36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ru-RU" sz="36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endParaRPr lang="ru-RU" sz="36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5" name="Picture 7" descr="30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79512" y="3573016"/>
            <a:ext cx="2952328" cy="2016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2" descr="D:\июль 2010\ЛОГО РИПКСО.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520" y="836712"/>
            <a:ext cx="2133600"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9730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715200" cy="922114"/>
          </a:xfrm>
        </p:spPr>
        <p:txBody>
          <a:bodyPr>
            <a:normAutofit/>
          </a:bodyPr>
          <a:lstStyle/>
          <a:p>
            <a:pPr algn="ctr"/>
            <a:r>
              <a:rPr lang="kk-KZ" b="1" dirty="0">
                <a:solidFill>
                  <a:srgbClr val="C00000"/>
                </a:solidFill>
              </a:rPr>
              <a:t>Жобалау кезеңі  </a:t>
            </a:r>
            <a:endParaRPr lang="ru-RU" dirty="0">
              <a:solidFill>
                <a:srgbClr val="C00000"/>
              </a:solidFill>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763931208"/>
              </p:ext>
            </p:extLst>
          </p:nvPr>
        </p:nvGraphicFramePr>
        <p:xfrm>
          <a:off x="107504" y="908720"/>
          <a:ext cx="8579296" cy="5832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1591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858218"/>
          </a:xfrm>
        </p:spPr>
        <p:txBody>
          <a:bodyPr>
            <a:normAutofit/>
          </a:bodyPr>
          <a:lstStyle/>
          <a:p>
            <a:pPr algn="ctr"/>
            <a:r>
              <a:rPr lang="kk-KZ" b="1" dirty="0">
                <a:solidFill>
                  <a:srgbClr val="C00000"/>
                </a:solidFill>
                <a:latin typeface="Arial" pitchFamily="34" charset="0"/>
                <a:cs typeface="Arial" pitchFamily="34" charset="0"/>
              </a:rPr>
              <a:t>Көрсетілім кезеңі</a:t>
            </a:r>
            <a:r>
              <a:rPr lang="kk-KZ" b="1" dirty="0">
                <a:latin typeface="Arial" pitchFamily="34" charset="0"/>
                <a:cs typeface="Arial" pitchFamily="34" charset="0"/>
              </a:rPr>
              <a:t> </a:t>
            </a:r>
            <a:r>
              <a:rPr lang="kk-KZ" b="1" dirty="0" smtClean="0">
                <a:latin typeface="Arial" pitchFamily="34" charset="0"/>
                <a:cs typeface="Arial" pitchFamily="34" charset="0"/>
              </a:rPr>
              <a:t/>
            </a:r>
            <a:br>
              <a:rPr lang="kk-KZ" b="1" dirty="0" smtClean="0">
                <a:latin typeface="Arial" pitchFamily="34" charset="0"/>
                <a:cs typeface="Arial" pitchFamily="34" charset="0"/>
              </a:rPr>
            </a:br>
            <a:r>
              <a:rPr lang="kk-KZ" sz="2700" dirty="0" smtClean="0">
                <a:latin typeface="Arial" pitchFamily="34" charset="0"/>
                <a:cs typeface="Arial" pitchFamily="34" charset="0"/>
              </a:rPr>
              <a:t>ашық </a:t>
            </a:r>
            <a:r>
              <a:rPr lang="kk-KZ" sz="2700" dirty="0">
                <a:latin typeface="Arial" pitchFamily="34" charset="0"/>
                <a:cs typeface="Arial" pitchFamily="34" charset="0"/>
              </a:rPr>
              <a:t>сабақтар, шеберлік сыныптары және т.б</a:t>
            </a:r>
            <a:r>
              <a:rPr lang="kk-KZ" dirty="0">
                <a:latin typeface="Arial" pitchFamily="34" charset="0"/>
                <a:cs typeface="Arial" pitchFamily="34" charset="0"/>
              </a:rPr>
              <a:t>. </a:t>
            </a:r>
            <a:endParaRPr lang="ru-RU" dirty="0">
              <a:latin typeface="Arial" pitchFamily="34" charset="0"/>
              <a:cs typeface="Arial" pitchFamily="34"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67230189"/>
              </p:ext>
            </p:extLst>
          </p:nvPr>
        </p:nvGraphicFramePr>
        <p:xfrm>
          <a:off x="457200" y="1600200"/>
          <a:ext cx="8229600" cy="47811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7001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620688"/>
            <a:ext cx="8686800" cy="1296144"/>
          </a:xfrm>
        </p:spPr>
        <p:txBody>
          <a:bodyPr>
            <a:normAutofit fontScale="90000"/>
          </a:bodyPr>
          <a:lstStyle/>
          <a:p>
            <a:pPr algn="ctr"/>
            <a:r>
              <a:rPr lang="kk-KZ" b="1" dirty="0" smtClean="0"/>
              <a:t/>
            </a:r>
            <a:br>
              <a:rPr lang="kk-KZ" b="1" dirty="0" smtClean="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smtClean="0"/>
              <a:t/>
            </a:r>
            <a:br>
              <a:rPr lang="en-US" b="1" dirty="0" smtClean="0"/>
            </a:br>
            <a:r>
              <a:rPr lang="en-US" b="1" dirty="0"/>
              <a:t/>
            </a:r>
            <a:br>
              <a:rPr lang="en-US" b="1" dirty="0"/>
            </a:br>
            <a:r>
              <a:rPr lang="en-US" b="1" dirty="0" smtClean="0"/>
              <a:t/>
            </a:r>
            <a:br>
              <a:rPr lang="en-US" b="1" dirty="0" smtClean="0"/>
            </a:br>
            <a:r>
              <a:rPr lang="en-US" b="1" dirty="0" smtClean="0"/>
              <a:t/>
            </a:r>
            <a:br>
              <a:rPr lang="en-US" b="1" dirty="0" smtClean="0"/>
            </a:br>
            <a:r>
              <a:rPr lang="kk-KZ" sz="4000" b="1" dirty="0" smtClean="0">
                <a:solidFill>
                  <a:srgbClr val="C00000"/>
                </a:solidFill>
              </a:rPr>
              <a:t>Қорытындылау </a:t>
            </a:r>
            <a:r>
              <a:rPr lang="kk-KZ" sz="4000" b="1" dirty="0">
                <a:solidFill>
                  <a:srgbClr val="C00000"/>
                </a:solidFill>
              </a:rPr>
              <a:t>кезеңі </a:t>
            </a:r>
            <a:r>
              <a:rPr lang="ru-RU" dirty="0">
                <a:solidFill>
                  <a:srgbClr val="C00000"/>
                </a:solidFill>
              </a:rPr>
              <a:t/>
            </a:r>
            <a:br>
              <a:rPr lang="ru-RU" dirty="0">
                <a:solidFill>
                  <a:srgbClr val="C00000"/>
                </a:solidFill>
              </a:rPr>
            </a:br>
            <a:endParaRPr lang="ru-RU" dirty="0">
              <a:solidFill>
                <a:srgbClr val="C00000"/>
              </a:solidFill>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52809659"/>
              </p:ext>
            </p:extLst>
          </p:nvPr>
        </p:nvGraphicFramePr>
        <p:xfrm>
          <a:off x="395536" y="1340768"/>
          <a:ext cx="8229600"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559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507288" cy="1426170"/>
          </a:xfrm>
        </p:spPr>
        <p:txBody>
          <a:bodyPr>
            <a:noAutofit/>
          </a:bodyPr>
          <a:lstStyle/>
          <a:p>
            <a:pPr algn="ctr"/>
            <a:r>
              <a:rPr lang="kk-KZ" sz="3200" b="1" dirty="0">
                <a:solidFill>
                  <a:srgbClr val="C00000"/>
                </a:solidFill>
                <a:latin typeface="Times New Roman" pitchFamily="18" charset="0"/>
                <a:cs typeface="Times New Roman" pitchFamily="18" charset="0"/>
              </a:rPr>
              <a:t>Педагогикалық менеджмент деңгейі</a:t>
            </a:r>
            <a:r>
              <a:rPr lang="ru-RU" sz="3200" b="1" dirty="0">
                <a:solidFill>
                  <a:srgbClr val="C00000"/>
                </a:solidFill>
                <a:latin typeface="Times New Roman" pitchFamily="18" charset="0"/>
                <a:cs typeface="Times New Roman" pitchFamily="18" charset="0"/>
              </a:rPr>
              <a:t/>
            </a:r>
            <a:br>
              <a:rPr lang="ru-RU" sz="3200" b="1" dirty="0">
                <a:solidFill>
                  <a:srgbClr val="C00000"/>
                </a:solidFill>
                <a:latin typeface="Times New Roman" pitchFamily="18" charset="0"/>
                <a:cs typeface="Times New Roman" pitchFamily="18" charset="0"/>
              </a:rPr>
            </a:br>
            <a:endParaRPr lang="ru-RU" sz="3200" b="1" dirty="0">
              <a:solidFill>
                <a:srgbClr val="C00000"/>
              </a:solidFill>
              <a:latin typeface="Times New Roman" pitchFamily="18" charset="0"/>
              <a:cs typeface="Times New Roman" pitchFamily="18" charset="0"/>
            </a:endParaRPr>
          </a:p>
        </p:txBody>
      </p:sp>
      <p:sp>
        <p:nvSpPr>
          <p:cNvPr id="3" name="Объект 2"/>
          <p:cNvSpPr>
            <a:spLocks noGrp="1"/>
          </p:cNvSpPr>
          <p:nvPr>
            <p:ph idx="1"/>
          </p:nvPr>
        </p:nvSpPr>
        <p:spPr>
          <a:xfrm>
            <a:off x="107504" y="1340768"/>
            <a:ext cx="8856984" cy="5400600"/>
          </a:xfrm>
        </p:spPr>
        <p:txBody>
          <a:bodyPr>
            <a:normAutofit fontScale="25000" lnSpcReduction="20000"/>
          </a:bodyPr>
          <a:lstStyle/>
          <a:p>
            <a:pPr lvl="0"/>
            <a:r>
              <a:rPr lang="kk-KZ" sz="9600" dirty="0">
                <a:solidFill>
                  <a:schemeClr val="accent1">
                    <a:lumMod val="50000"/>
                  </a:schemeClr>
                </a:solidFill>
                <a:latin typeface="Arial" pitchFamily="34" charset="0"/>
                <a:cs typeface="Arial" pitchFamily="34" charset="0"/>
              </a:rPr>
              <a:t>мектеп пәніне және оқытудың жаппай </a:t>
            </a:r>
            <a:r>
              <a:rPr lang="kk-KZ" sz="9600" dirty="0" smtClean="0">
                <a:solidFill>
                  <a:schemeClr val="accent1">
                    <a:lumMod val="50000"/>
                  </a:schemeClr>
                </a:solidFill>
                <a:latin typeface="Arial" pitchFamily="34" charset="0"/>
                <a:cs typeface="Arial" pitchFamily="34" charset="0"/>
              </a:rPr>
              <a:t>фронтальдық)</a:t>
            </a:r>
          </a:p>
          <a:p>
            <a:pPr marL="0" lvl="0" indent="0">
              <a:buNone/>
            </a:pPr>
            <a:r>
              <a:rPr lang="kk-KZ" sz="9600" dirty="0" smtClean="0">
                <a:solidFill>
                  <a:schemeClr val="accent1">
                    <a:lumMod val="50000"/>
                  </a:schemeClr>
                </a:solidFill>
                <a:latin typeface="Arial" pitchFamily="34" charset="0"/>
                <a:cs typeface="Arial" pitchFamily="34" charset="0"/>
              </a:rPr>
              <a:t>   әдісіне </a:t>
            </a:r>
            <a:r>
              <a:rPr lang="kk-KZ" sz="9600" dirty="0">
                <a:solidFill>
                  <a:schemeClr val="accent1">
                    <a:lumMod val="50000"/>
                  </a:schemeClr>
                </a:solidFill>
                <a:latin typeface="Arial" pitchFamily="34" charset="0"/>
                <a:cs typeface="Arial" pitchFamily="34" charset="0"/>
              </a:rPr>
              <a:t>негізделіп құрылған бұйыру-әкімшілік педагогикасы</a:t>
            </a:r>
            <a:r>
              <a:rPr lang="kk-KZ" sz="9600" dirty="0" smtClean="0">
                <a:solidFill>
                  <a:schemeClr val="accent1">
                    <a:lumMod val="50000"/>
                  </a:schemeClr>
                </a:solidFill>
                <a:latin typeface="Arial" pitchFamily="34" charset="0"/>
                <a:cs typeface="Arial" pitchFamily="34" charset="0"/>
              </a:rPr>
              <a:t>;</a:t>
            </a:r>
          </a:p>
          <a:p>
            <a:pPr lvl="0"/>
            <a:r>
              <a:rPr lang="kk-KZ" sz="9600" dirty="0" smtClean="0">
                <a:solidFill>
                  <a:schemeClr val="accent1">
                    <a:lumMod val="50000"/>
                  </a:schemeClr>
                </a:solidFill>
                <a:latin typeface="Arial" pitchFamily="34" charset="0"/>
                <a:cs typeface="Arial" pitchFamily="34" charset="0"/>
              </a:rPr>
              <a:t>сабақта </a:t>
            </a:r>
            <a:r>
              <a:rPr lang="kk-KZ" sz="9600" dirty="0">
                <a:solidFill>
                  <a:schemeClr val="accent1">
                    <a:lumMod val="50000"/>
                  </a:schemeClr>
                </a:solidFill>
                <a:latin typeface="Arial" pitchFamily="34" charset="0"/>
                <a:cs typeface="Arial" pitchFamily="34" charset="0"/>
              </a:rPr>
              <a:t>педагогтың гностикалық функциясының басым болуы</a:t>
            </a:r>
            <a:r>
              <a:rPr lang="kk-KZ" sz="9600" dirty="0" smtClean="0">
                <a:solidFill>
                  <a:schemeClr val="accent1">
                    <a:lumMod val="50000"/>
                  </a:schemeClr>
                </a:solidFill>
                <a:latin typeface="Arial" pitchFamily="34" charset="0"/>
                <a:cs typeface="Arial" pitchFamily="34" charset="0"/>
              </a:rPr>
              <a:t>;</a:t>
            </a:r>
          </a:p>
          <a:p>
            <a:pPr lvl="0"/>
            <a:r>
              <a:rPr lang="kk-KZ" sz="9600" dirty="0" smtClean="0">
                <a:solidFill>
                  <a:schemeClr val="accent1">
                    <a:lumMod val="50000"/>
                  </a:schemeClr>
                </a:solidFill>
                <a:latin typeface="Arial" pitchFamily="34" charset="0"/>
                <a:cs typeface="Arial" pitchFamily="34" charset="0"/>
              </a:rPr>
              <a:t>сабақтың </a:t>
            </a:r>
            <a:r>
              <a:rPr lang="kk-KZ" sz="9600" dirty="0">
                <a:solidFill>
                  <a:schemeClr val="accent1">
                    <a:lumMod val="50000"/>
                  </a:schemeClr>
                </a:solidFill>
                <a:latin typeface="Arial" pitchFamily="34" charset="0"/>
                <a:cs typeface="Arial" pitchFamily="34" charset="0"/>
              </a:rPr>
              <a:t>оқушыларда білім қалыптастыруға бағытталған мақсаттары</a:t>
            </a:r>
            <a:r>
              <a:rPr lang="kk-KZ" sz="9600" dirty="0" smtClean="0">
                <a:solidFill>
                  <a:schemeClr val="accent1">
                    <a:lumMod val="50000"/>
                  </a:schemeClr>
                </a:solidFill>
                <a:latin typeface="Arial" pitchFamily="34" charset="0"/>
                <a:cs typeface="Arial" pitchFamily="34" charset="0"/>
              </a:rPr>
              <a:t>;</a:t>
            </a:r>
          </a:p>
          <a:p>
            <a:pPr lvl="0"/>
            <a:r>
              <a:rPr lang="kk-KZ" sz="9600" dirty="0" smtClean="0">
                <a:solidFill>
                  <a:schemeClr val="accent1">
                    <a:lumMod val="50000"/>
                  </a:schemeClr>
                </a:solidFill>
                <a:latin typeface="Arial" pitchFamily="34" charset="0"/>
                <a:cs typeface="Arial" pitchFamily="34" charset="0"/>
              </a:rPr>
              <a:t>мазмұн </a:t>
            </a:r>
            <a:r>
              <a:rPr lang="kk-KZ" sz="9600" dirty="0">
                <a:solidFill>
                  <a:schemeClr val="accent1">
                    <a:lumMod val="50000"/>
                  </a:schemeClr>
                </a:solidFill>
                <a:latin typeface="Arial" pitchFamily="34" charset="0"/>
                <a:cs typeface="Arial" pitchFamily="34" charset="0"/>
              </a:rPr>
              <a:t>негізінде мақсаттарды жобалау</a:t>
            </a:r>
            <a:r>
              <a:rPr lang="kk-KZ" sz="9600" dirty="0" smtClean="0">
                <a:solidFill>
                  <a:schemeClr val="accent1">
                    <a:lumMod val="50000"/>
                  </a:schemeClr>
                </a:solidFill>
                <a:latin typeface="Arial" pitchFamily="34" charset="0"/>
                <a:cs typeface="Arial" pitchFamily="34" charset="0"/>
              </a:rPr>
              <a:t>;</a:t>
            </a:r>
          </a:p>
          <a:p>
            <a:pPr lvl="0"/>
            <a:r>
              <a:rPr lang="kk-KZ" sz="9600" dirty="0" smtClean="0">
                <a:solidFill>
                  <a:schemeClr val="accent1">
                    <a:lumMod val="50000"/>
                  </a:schemeClr>
                </a:solidFill>
                <a:latin typeface="Arial" pitchFamily="34" charset="0"/>
                <a:cs typeface="Arial" pitchFamily="34" charset="0"/>
              </a:rPr>
              <a:t> </a:t>
            </a:r>
            <a:r>
              <a:rPr lang="kk-KZ" sz="9600" dirty="0">
                <a:solidFill>
                  <a:schemeClr val="accent1">
                    <a:lumMod val="50000"/>
                  </a:schemeClr>
                </a:solidFill>
                <a:latin typeface="Arial" pitchFamily="34" charset="0"/>
                <a:cs typeface="Arial" pitchFamily="34" charset="0"/>
              </a:rPr>
              <a:t>сабақтың «орташа» оқушыға бағдарлануы</a:t>
            </a:r>
            <a:r>
              <a:rPr lang="kk-KZ" sz="9600" dirty="0" smtClean="0">
                <a:solidFill>
                  <a:schemeClr val="accent1">
                    <a:lumMod val="50000"/>
                  </a:schemeClr>
                </a:solidFill>
                <a:latin typeface="Arial" pitchFamily="34" charset="0"/>
                <a:cs typeface="Arial" pitchFamily="34" charset="0"/>
              </a:rPr>
              <a:t>;</a:t>
            </a:r>
          </a:p>
          <a:p>
            <a:pPr lvl="0"/>
            <a:r>
              <a:rPr lang="kk-KZ" sz="9600" dirty="0" smtClean="0">
                <a:solidFill>
                  <a:schemeClr val="accent1">
                    <a:lumMod val="50000"/>
                  </a:schemeClr>
                </a:solidFill>
                <a:latin typeface="Arial" pitchFamily="34" charset="0"/>
                <a:cs typeface="Arial" pitchFamily="34" charset="0"/>
              </a:rPr>
              <a:t>мектеп </a:t>
            </a:r>
            <a:r>
              <a:rPr lang="kk-KZ" sz="9600" dirty="0">
                <a:solidFill>
                  <a:schemeClr val="accent1">
                    <a:lumMod val="50000"/>
                  </a:schemeClr>
                </a:solidFill>
                <a:latin typeface="Arial" pitchFamily="34" charset="0"/>
                <a:cs typeface="Arial" pitchFamily="34" charset="0"/>
              </a:rPr>
              <a:t>бағасын «минустық» шкала бойынша пайдалану (эталон-«5» бағасы</a:t>
            </a:r>
            <a:r>
              <a:rPr lang="kk-KZ" sz="9600" dirty="0" smtClean="0">
                <a:solidFill>
                  <a:schemeClr val="accent1">
                    <a:lumMod val="50000"/>
                  </a:schemeClr>
                </a:solidFill>
                <a:latin typeface="Arial" pitchFamily="34" charset="0"/>
                <a:cs typeface="Arial" pitchFamily="34" charset="0"/>
              </a:rPr>
              <a:t>);</a:t>
            </a:r>
          </a:p>
          <a:p>
            <a:pPr lvl="0"/>
            <a:r>
              <a:rPr lang="kk-KZ" sz="9600" dirty="0" smtClean="0">
                <a:solidFill>
                  <a:schemeClr val="accent1">
                    <a:lumMod val="50000"/>
                  </a:schemeClr>
                </a:solidFill>
                <a:latin typeface="Arial" pitchFamily="34" charset="0"/>
                <a:cs typeface="Arial" pitchFamily="34" charset="0"/>
              </a:rPr>
              <a:t>оқу </a:t>
            </a:r>
            <a:r>
              <a:rPr lang="kk-KZ" sz="9600" dirty="0">
                <a:solidFill>
                  <a:schemeClr val="accent1">
                    <a:lumMod val="50000"/>
                  </a:schemeClr>
                </a:solidFill>
                <a:latin typeface="Arial" pitchFamily="34" charset="0"/>
                <a:cs typeface="Arial" pitchFamily="34" charset="0"/>
              </a:rPr>
              <a:t>тапсырмаларының  оқу техникасын баяндамай жобалануы</a:t>
            </a:r>
            <a:r>
              <a:rPr lang="kk-KZ" sz="9600" dirty="0" smtClean="0">
                <a:solidFill>
                  <a:schemeClr val="accent1">
                    <a:lumMod val="50000"/>
                  </a:schemeClr>
                </a:solidFill>
                <a:latin typeface="Arial" pitchFamily="34" charset="0"/>
                <a:cs typeface="Arial" pitchFamily="34" charset="0"/>
              </a:rPr>
              <a:t>;</a:t>
            </a:r>
          </a:p>
          <a:p>
            <a:pPr lvl="0"/>
            <a:r>
              <a:rPr lang="kk-KZ" sz="9600" dirty="0" smtClean="0">
                <a:solidFill>
                  <a:schemeClr val="accent1">
                    <a:lumMod val="50000"/>
                  </a:schemeClr>
                </a:solidFill>
                <a:latin typeface="Arial" pitchFamily="34" charset="0"/>
                <a:cs typeface="Arial" pitchFamily="34" charset="0"/>
              </a:rPr>
              <a:t>репродуктивті </a:t>
            </a:r>
            <a:r>
              <a:rPr lang="kk-KZ" sz="9600" dirty="0">
                <a:solidFill>
                  <a:schemeClr val="accent1">
                    <a:lumMod val="50000"/>
                  </a:schemeClr>
                </a:solidFill>
                <a:latin typeface="Arial" pitchFamily="34" charset="0"/>
                <a:cs typeface="Arial" pitchFamily="34" charset="0"/>
              </a:rPr>
              <a:t>білімдерді қалыптастыруға бағытталған белсенді әдістерді пайдалану</a:t>
            </a:r>
            <a:r>
              <a:rPr lang="kk-KZ" sz="9600" dirty="0" smtClean="0">
                <a:solidFill>
                  <a:schemeClr val="accent1">
                    <a:lumMod val="50000"/>
                  </a:schemeClr>
                </a:solidFill>
                <a:latin typeface="Arial" pitchFamily="34" charset="0"/>
                <a:cs typeface="Arial" pitchFamily="34" charset="0"/>
              </a:rPr>
              <a:t>.</a:t>
            </a:r>
          </a:p>
          <a:p>
            <a:pPr marL="0" lvl="0" indent="0">
              <a:buNone/>
            </a:pPr>
            <a:endParaRPr lang="ru-RU" sz="8000" dirty="0">
              <a:solidFill>
                <a:schemeClr val="accent1">
                  <a:lumMod val="50000"/>
                </a:schemeClr>
              </a:solidFill>
              <a:latin typeface="Arial" pitchFamily="34" charset="0"/>
              <a:cs typeface="Arial" pitchFamily="34" charset="0"/>
            </a:endParaRPr>
          </a:p>
          <a:p>
            <a:endParaRPr lang="kk-KZ" sz="6200" dirty="0" smtClean="0">
              <a:latin typeface="Arial" pitchFamily="34" charset="0"/>
              <a:cs typeface="Arial" pitchFamily="34" charset="0"/>
            </a:endParaRPr>
          </a:p>
          <a:p>
            <a:r>
              <a:rPr lang="kk-KZ" sz="4000" dirty="0">
                <a:latin typeface="Arial" pitchFamily="34" charset="0"/>
                <a:cs typeface="Arial" pitchFamily="34" charset="0"/>
              </a:rPr>
              <a:t> </a:t>
            </a:r>
            <a:endParaRPr lang="ru-RU" sz="4000" dirty="0">
              <a:latin typeface="Arial" pitchFamily="34" charset="0"/>
              <a:cs typeface="Arial" pitchFamily="34" charset="0"/>
            </a:endParaRPr>
          </a:p>
          <a:p>
            <a:endParaRPr lang="ru-RU" dirty="0">
              <a:latin typeface="Arial" pitchFamily="34" charset="0"/>
              <a:cs typeface="Arial" pitchFamily="34" charset="0"/>
            </a:endParaRPr>
          </a:p>
        </p:txBody>
      </p:sp>
    </p:spTree>
    <p:extLst>
      <p:ext uri="{BB962C8B-B14F-4D97-AF65-F5344CB8AC3E}">
        <p14:creationId xmlns:p14="http://schemas.microsoft.com/office/powerpoint/2010/main" val="3210370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ipe(down)">
                                      <p:cBhvr>
                                        <p:cTn id="25" dur="500"/>
                                        <p:tgtEl>
                                          <p:spTgt spid="3">
                                            <p:txEl>
                                              <p:pRg st="6" end="6"/>
                                            </p:txEl>
                                          </p:spTgt>
                                        </p:tgtEl>
                                      </p:cBhvr>
                                    </p:animEffect>
                                  </p:childTnLst>
                                </p:cTn>
                              </p:par>
                              <p:par>
                                <p:cTn id="26" presetID="22" presetClass="entr" presetSubtype="4"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wipe(down)">
                                      <p:cBhvr>
                                        <p:cTn id="28" dur="500"/>
                                        <p:tgtEl>
                                          <p:spTgt spid="3">
                                            <p:txEl>
                                              <p:pRg st="7" end="7"/>
                                            </p:txEl>
                                          </p:spTgt>
                                        </p:tgtEl>
                                      </p:cBhvr>
                                    </p:animEffect>
                                  </p:childTnLst>
                                </p:cTn>
                              </p:par>
                              <p:par>
                                <p:cTn id="29" presetID="22" presetClass="entr" presetSubtype="4"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wipe(down)">
                                      <p:cBhvr>
                                        <p:cTn id="31" dur="500"/>
                                        <p:tgtEl>
                                          <p:spTgt spid="3">
                                            <p:txEl>
                                              <p:pRg st="8" end="8"/>
                                            </p:txEl>
                                          </p:spTgt>
                                        </p:tgtEl>
                                      </p:cBhvr>
                                    </p:animEffect>
                                  </p:childTnLst>
                                </p:cTn>
                              </p:par>
                              <p:par>
                                <p:cTn id="32" presetID="22" presetClass="entr" presetSubtype="4" fill="hold" nodeType="withEffect">
                                  <p:stCondLst>
                                    <p:cond delay="0"/>
                                  </p:stCondLst>
                                  <p:childTnLst>
                                    <p:set>
                                      <p:cBhvr>
                                        <p:cTn id="33" dur="1" fill="hold">
                                          <p:stCondLst>
                                            <p:cond delay="0"/>
                                          </p:stCondLst>
                                        </p:cTn>
                                        <p:tgtEl>
                                          <p:spTgt spid="3">
                                            <p:txEl>
                                              <p:pRg st="11" end="11"/>
                                            </p:txEl>
                                          </p:spTgt>
                                        </p:tgtEl>
                                        <p:attrNameLst>
                                          <p:attrName>style.visibility</p:attrName>
                                        </p:attrNameLst>
                                      </p:cBhvr>
                                      <p:to>
                                        <p:strVal val="visible"/>
                                      </p:to>
                                    </p:set>
                                    <p:animEffect transition="in" filter="wipe(down)">
                                      <p:cBhvr>
                                        <p:cTn id="34"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212744"/>
          </a:xfrm>
        </p:spPr>
        <p:txBody>
          <a:bodyPr>
            <a:normAutofit fontScale="90000"/>
          </a:bodyPr>
          <a:lstStyle/>
          <a:p>
            <a:pPr algn="ctr"/>
            <a:r>
              <a:rPr lang="kk-KZ" sz="3200" b="1" dirty="0" smtClean="0">
                <a:solidFill>
                  <a:srgbClr val="C00000"/>
                </a:solidFill>
              </a:rPr>
              <a:t/>
            </a:r>
            <a:br>
              <a:rPr lang="kk-KZ" sz="3200" b="1" dirty="0" smtClean="0">
                <a:solidFill>
                  <a:srgbClr val="C00000"/>
                </a:solidFill>
              </a:rPr>
            </a:br>
            <a:r>
              <a:rPr lang="kk-KZ" sz="3200" b="1" dirty="0">
                <a:solidFill>
                  <a:srgbClr val="C00000"/>
                </a:solidFill>
              </a:rPr>
              <a:t/>
            </a:r>
            <a:br>
              <a:rPr lang="kk-KZ" sz="3200" b="1" dirty="0">
                <a:solidFill>
                  <a:srgbClr val="C00000"/>
                </a:solidFill>
              </a:rPr>
            </a:br>
            <a:r>
              <a:rPr lang="kk-KZ" sz="3200" b="1" dirty="0" smtClean="0">
                <a:solidFill>
                  <a:srgbClr val="C00000"/>
                </a:solidFill>
              </a:rPr>
              <a:t/>
            </a:r>
            <a:br>
              <a:rPr lang="kk-KZ" sz="3200" b="1" dirty="0" smtClean="0">
                <a:solidFill>
                  <a:srgbClr val="C00000"/>
                </a:solidFill>
              </a:rPr>
            </a:br>
            <a:r>
              <a:rPr lang="en-US" sz="3200" b="1" dirty="0" smtClean="0">
                <a:solidFill>
                  <a:srgbClr val="C00000"/>
                </a:solidFill>
              </a:rPr>
              <a:t>             </a:t>
            </a:r>
            <a:r>
              <a:rPr lang="kk-KZ" sz="3200" b="1" dirty="0" smtClean="0">
                <a:solidFill>
                  <a:srgbClr val="C00000"/>
                </a:solidFill>
              </a:rPr>
              <a:t>Қазіргі </a:t>
            </a:r>
            <a:r>
              <a:rPr lang="kk-KZ" sz="3200" b="1" dirty="0">
                <a:solidFill>
                  <a:srgbClr val="C00000"/>
                </a:solidFill>
              </a:rPr>
              <a:t>сабақта нені оқыту </a:t>
            </a:r>
            <a:r>
              <a:rPr lang="kk-KZ" sz="3200" b="1" dirty="0" smtClean="0">
                <a:solidFill>
                  <a:srgbClr val="C00000"/>
                </a:solidFill>
              </a:rPr>
              <a:t>керек</a:t>
            </a:r>
            <a:r>
              <a:rPr lang="en-US" sz="3200" b="1" dirty="0" smtClean="0">
                <a:solidFill>
                  <a:srgbClr val="C00000"/>
                </a:solidFill>
              </a:rPr>
              <a:t>?</a:t>
            </a:r>
            <a:endParaRPr lang="ru-RU" sz="3200" dirty="0">
              <a:solidFill>
                <a:srgbClr val="C00000"/>
              </a:solidFill>
            </a:endParaRPr>
          </a:p>
        </p:txBody>
      </p:sp>
      <p:sp>
        <p:nvSpPr>
          <p:cNvPr id="3" name="Объект 2"/>
          <p:cNvSpPr>
            <a:spLocks noGrp="1"/>
          </p:cNvSpPr>
          <p:nvPr>
            <p:ph idx="1"/>
          </p:nvPr>
        </p:nvSpPr>
        <p:spPr>
          <a:xfrm>
            <a:off x="467544" y="2204864"/>
            <a:ext cx="8507288" cy="3993307"/>
          </a:xfrm>
          <a:ln>
            <a:solidFill>
              <a:schemeClr val="accent1"/>
            </a:solidFill>
          </a:ln>
        </p:spPr>
        <p:txBody>
          <a:bodyPr/>
          <a:lstStyle/>
          <a:p>
            <a:pPr marL="0" indent="0">
              <a:buNone/>
            </a:pPr>
            <a:r>
              <a:rPr lang="kk-KZ" b="1" dirty="0" smtClean="0"/>
              <a:t>                              </a:t>
            </a:r>
          </a:p>
          <a:p>
            <a:pPr marL="0" indent="0">
              <a:buNone/>
            </a:pPr>
            <a:r>
              <a:rPr lang="kk-KZ" b="1" dirty="0" smtClean="0">
                <a:solidFill>
                  <a:schemeClr val="accent1">
                    <a:lumMod val="50000"/>
                  </a:schemeClr>
                </a:solidFill>
                <a:latin typeface="Arial" pitchFamily="34" charset="0"/>
                <a:cs typeface="Arial" pitchFamily="34" charset="0"/>
              </a:rPr>
              <a:t>Педагогикалық </a:t>
            </a:r>
            <a:r>
              <a:rPr lang="kk-KZ" b="1" dirty="0">
                <a:solidFill>
                  <a:schemeClr val="accent1">
                    <a:lumMod val="50000"/>
                  </a:schemeClr>
                </a:solidFill>
                <a:latin typeface="Arial" pitchFamily="34" charset="0"/>
                <a:cs typeface="Arial" pitchFamily="34" charset="0"/>
              </a:rPr>
              <a:t>қызмет – </a:t>
            </a:r>
            <a:r>
              <a:rPr lang="kk-KZ" b="1" dirty="0" smtClean="0">
                <a:solidFill>
                  <a:schemeClr val="accent1">
                    <a:lumMod val="50000"/>
                  </a:schemeClr>
                </a:solidFill>
                <a:latin typeface="Arial" pitchFamily="34" charset="0"/>
                <a:cs typeface="Arial" pitchFamily="34" charset="0"/>
              </a:rPr>
              <a:t>өз  уақытының </a:t>
            </a:r>
            <a:r>
              <a:rPr lang="kk-KZ" b="1" dirty="0">
                <a:solidFill>
                  <a:schemeClr val="accent1">
                    <a:lumMod val="50000"/>
                  </a:schemeClr>
                </a:solidFill>
                <a:latin typeface="Arial" pitchFamily="34" charset="0"/>
                <a:cs typeface="Arial" pitchFamily="34" charset="0"/>
              </a:rPr>
              <a:t>экономикалық, </a:t>
            </a:r>
            <a:r>
              <a:rPr lang="kk-KZ" b="1" dirty="0" smtClean="0">
                <a:solidFill>
                  <a:schemeClr val="accent1">
                    <a:lumMod val="50000"/>
                  </a:schemeClr>
                </a:solidFill>
                <a:latin typeface="Arial" pitchFamily="34" charset="0"/>
                <a:cs typeface="Arial" pitchFamily="34" charset="0"/>
              </a:rPr>
              <a:t>  саяси</a:t>
            </a:r>
            <a:r>
              <a:rPr lang="kk-KZ" b="1" dirty="0">
                <a:solidFill>
                  <a:schemeClr val="accent1">
                    <a:lumMod val="50000"/>
                  </a:schemeClr>
                </a:solidFill>
                <a:latin typeface="Arial" pitchFamily="34" charset="0"/>
                <a:cs typeface="Arial" pitchFamily="34" charset="0"/>
              </a:rPr>
              <a:t>, адамгершілік және </a:t>
            </a:r>
            <a:endParaRPr lang="kk-KZ" b="1" dirty="0" smtClean="0">
              <a:solidFill>
                <a:schemeClr val="accent1">
                  <a:lumMod val="50000"/>
                </a:schemeClr>
              </a:solidFill>
              <a:latin typeface="Arial" pitchFamily="34" charset="0"/>
              <a:cs typeface="Arial" pitchFamily="34" charset="0"/>
            </a:endParaRPr>
          </a:p>
          <a:p>
            <a:pPr marL="0" indent="0">
              <a:buNone/>
            </a:pPr>
            <a:r>
              <a:rPr lang="kk-KZ" b="1" dirty="0" smtClean="0">
                <a:solidFill>
                  <a:schemeClr val="accent1">
                    <a:lumMod val="50000"/>
                  </a:schemeClr>
                </a:solidFill>
                <a:latin typeface="Arial" pitchFamily="34" charset="0"/>
                <a:cs typeface="Arial" pitchFamily="34" charset="0"/>
              </a:rPr>
              <a:t>эстетикалық </a:t>
            </a:r>
            <a:r>
              <a:rPr lang="kk-KZ" b="1" dirty="0">
                <a:solidFill>
                  <a:schemeClr val="accent1">
                    <a:lumMod val="50000"/>
                  </a:schemeClr>
                </a:solidFill>
                <a:latin typeface="Arial" pitchFamily="34" charset="0"/>
                <a:cs typeface="Arial" pitchFamily="34" charset="0"/>
              </a:rPr>
              <a:t>мақсаттарына сәйкес</a:t>
            </a:r>
            <a:r>
              <a:rPr lang="kk-KZ" dirty="0">
                <a:solidFill>
                  <a:schemeClr val="accent1">
                    <a:lumMod val="50000"/>
                  </a:schemeClr>
                </a:solidFill>
                <a:latin typeface="Arial" pitchFamily="34" charset="0"/>
                <a:cs typeface="Arial" pitchFamily="34" charset="0"/>
              </a:rPr>
              <a:t> өскелең ұрпақты өз бетінше қызмет етуге дайындауға саналы түрде бағыттаған ересек адамдардың қоғамдық-пайдалы қызметінің ерекше түрі. </a:t>
            </a:r>
            <a:r>
              <a:rPr lang="kk-KZ" dirty="0" smtClean="0">
                <a:solidFill>
                  <a:schemeClr val="accent1">
                    <a:lumMod val="50000"/>
                  </a:schemeClr>
                </a:solidFill>
                <a:latin typeface="Arial" pitchFamily="34" charset="0"/>
                <a:cs typeface="Arial" pitchFamily="34" charset="0"/>
              </a:rPr>
              <a:t>      </a:t>
            </a:r>
            <a:endParaRPr lang="ru-RU" dirty="0">
              <a:solidFill>
                <a:schemeClr val="accent1">
                  <a:lumMod val="50000"/>
                </a:schemeClr>
              </a:solidFill>
              <a:latin typeface="Arial" pitchFamily="34" charset="0"/>
              <a:cs typeface="Arial" pitchFamily="34" charset="0"/>
            </a:endParaRPr>
          </a:p>
        </p:txBody>
      </p:sp>
      <p:pic>
        <p:nvPicPr>
          <p:cNvPr id="4" name="Picture 15" descr="j023301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536" y="744983"/>
            <a:ext cx="1701778" cy="1728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761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60648"/>
            <a:ext cx="8301608" cy="1368152"/>
          </a:xfrm>
        </p:spPr>
        <p:txBody>
          <a:bodyPr>
            <a:normAutofit fontScale="90000"/>
          </a:bodyPr>
          <a:lstStyle/>
          <a:p>
            <a:pPr algn="ctr"/>
            <a:r>
              <a:rPr lang="kk-KZ" sz="3200" b="1" dirty="0" smtClean="0"/>
              <a:t/>
            </a:r>
            <a:br>
              <a:rPr lang="kk-KZ" sz="3200" b="1" dirty="0" smtClean="0"/>
            </a:br>
            <a:r>
              <a:rPr lang="kk-KZ" sz="3200" b="1" dirty="0" smtClean="0">
                <a:solidFill>
                  <a:srgbClr val="C00000"/>
                </a:solidFill>
              </a:rPr>
              <a:t>Қазіргі </a:t>
            </a:r>
            <a:r>
              <a:rPr lang="kk-KZ" sz="3200" b="1" dirty="0">
                <a:solidFill>
                  <a:srgbClr val="C00000"/>
                </a:solidFill>
              </a:rPr>
              <a:t>сабақ бес проекцияда</a:t>
            </a:r>
            <a:r>
              <a:rPr lang="kk-KZ" sz="3200" b="1" dirty="0"/>
              <a:t>:</a:t>
            </a:r>
            <a:r>
              <a:rPr lang="ru-RU" sz="3200" dirty="0"/>
              <a:t/>
            </a:r>
            <a:br>
              <a:rPr lang="ru-RU" sz="3200" dirty="0"/>
            </a:br>
            <a:endParaRPr lang="ru-RU" sz="3200" dirty="0"/>
          </a:p>
        </p:txBody>
      </p:sp>
      <p:graphicFrame>
        <p:nvGraphicFramePr>
          <p:cNvPr id="17" name="Объект 16"/>
          <p:cNvGraphicFramePr>
            <a:graphicFrameLocks noGrp="1"/>
          </p:cNvGraphicFramePr>
          <p:nvPr>
            <p:ph idx="1"/>
            <p:extLst>
              <p:ext uri="{D42A27DB-BD31-4B8C-83A1-F6EECF244321}">
                <p14:modId xmlns:p14="http://schemas.microsoft.com/office/powerpoint/2010/main" val="4138748744"/>
              </p:ext>
            </p:extLst>
          </p:nvPr>
        </p:nvGraphicFramePr>
        <p:xfrm>
          <a:off x="485374" y="1196752"/>
          <a:ext cx="8640960" cy="5949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4643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8363272" cy="864096"/>
          </a:xfrm>
        </p:spPr>
        <p:txBody>
          <a:bodyPr>
            <a:normAutofit fontScale="90000"/>
          </a:bodyPr>
          <a:lstStyle/>
          <a:p>
            <a:pPr algn="ctr"/>
            <a:r>
              <a:rPr lang="kk-KZ" sz="3200" b="1" u="sng" dirty="0" smtClean="0">
                <a:solidFill>
                  <a:srgbClr val="C00000"/>
                </a:solidFill>
                <a:latin typeface="Times New Roman" pitchFamily="18" charset="0"/>
                <a:cs typeface="Times New Roman" pitchFamily="18" charset="0"/>
              </a:rPr>
              <a:t>Қазіргі</a:t>
            </a:r>
            <a:r>
              <a:rPr lang="kk-KZ" sz="3200" b="1" dirty="0" smtClean="0">
                <a:solidFill>
                  <a:srgbClr val="C00000"/>
                </a:solidFill>
                <a:latin typeface="Times New Roman" pitchFamily="18" charset="0"/>
                <a:cs typeface="Times New Roman" pitchFamily="18" charset="0"/>
              </a:rPr>
              <a:t> </a:t>
            </a:r>
            <a:r>
              <a:rPr lang="kk-KZ" sz="3200" b="1" dirty="0">
                <a:solidFill>
                  <a:srgbClr val="C00000"/>
                </a:solidFill>
                <a:latin typeface="Times New Roman" pitchFamily="18" charset="0"/>
                <a:cs typeface="Times New Roman" pitchFamily="18" charset="0"/>
              </a:rPr>
              <a:t>және </a:t>
            </a:r>
            <a:r>
              <a:rPr lang="kk-KZ" sz="3200" b="1" u="sng" dirty="0">
                <a:solidFill>
                  <a:schemeClr val="tx1"/>
                </a:solidFill>
                <a:latin typeface="Times New Roman" pitchFamily="18" charset="0"/>
                <a:cs typeface="Times New Roman" pitchFamily="18" charset="0"/>
              </a:rPr>
              <a:t>дәстүрлі</a:t>
            </a:r>
            <a:r>
              <a:rPr lang="kk-KZ" sz="3200" b="1" dirty="0">
                <a:solidFill>
                  <a:srgbClr val="C00000"/>
                </a:solidFill>
                <a:latin typeface="Times New Roman" pitchFamily="18" charset="0"/>
                <a:cs typeface="Times New Roman" pitchFamily="18" charset="0"/>
              </a:rPr>
              <a:t> сабақ </a:t>
            </a:r>
            <a:r>
              <a:rPr lang="kk-KZ" sz="3600" b="1" dirty="0" smtClean="0">
                <a:solidFill>
                  <a:srgbClr val="C00000"/>
                </a:solidFill>
                <a:latin typeface="Times New Roman" pitchFamily="18" charset="0"/>
                <a:cs typeface="Times New Roman" pitchFamily="18" charset="0"/>
              </a:rPr>
              <a:t/>
            </a:r>
            <a:br>
              <a:rPr lang="kk-KZ" sz="3600" b="1" dirty="0" smtClean="0">
                <a:solidFill>
                  <a:srgbClr val="C00000"/>
                </a:solidFill>
                <a:latin typeface="Times New Roman" pitchFamily="18" charset="0"/>
                <a:cs typeface="Times New Roman" pitchFamily="18" charset="0"/>
              </a:rPr>
            </a:br>
            <a:r>
              <a:rPr lang="kk-KZ" sz="2200" b="1" dirty="0" smtClean="0">
                <a:solidFill>
                  <a:schemeClr val="tx1"/>
                </a:solidFill>
                <a:latin typeface="Times New Roman" pitchFamily="18" charset="0"/>
                <a:cs typeface="Times New Roman" pitchFamily="18" charset="0"/>
              </a:rPr>
              <a:t>(</a:t>
            </a:r>
            <a:r>
              <a:rPr lang="kk-KZ" sz="2200" b="1" dirty="0">
                <a:solidFill>
                  <a:schemeClr val="tx1"/>
                </a:solidFill>
                <a:latin typeface="Times New Roman" pitchFamily="18" charset="0"/>
                <a:cs typeface="Times New Roman" pitchFamily="18" charset="0"/>
              </a:rPr>
              <a:t>салыстырмалы талдау)</a:t>
            </a:r>
            <a:endParaRPr lang="ru-RU" sz="2200" dirty="0">
              <a:solidFill>
                <a:schemeClr val="tx1"/>
              </a:solidFill>
              <a:latin typeface="Times New Roman" pitchFamily="18" charset="0"/>
              <a:cs typeface="Times New Roman" pitchFamily="18" charset="0"/>
            </a:endParaRPr>
          </a:p>
        </p:txBody>
      </p:sp>
      <p:sp>
        <p:nvSpPr>
          <p:cNvPr id="3" name="Объект 2"/>
          <p:cNvSpPr>
            <a:spLocks noGrp="1"/>
          </p:cNvSpPr>
          <p:nvPr>
            <p:ph idx="1"/>
          </p:nvPr>
        </p:nvSpPr>
        <p:spPr>
          <a:xfrm>
            <a:off x="107504" y="1412776"/>
            <a:ext cx="8928992" cy="5328592"/>
          </a:xfrm>
        </p:spPr>
        <p:txBody>
          <a:bodyPr>
            <a:noAutofit/>
          </a:bodyPr>
          <a:lstStyle/>
          <a:p>
            <a:pPr fontAlgn="t"/>
            <a:r>
              <a:rPr lang="kk-KZ" sz="2000" b="1" dirty="0" smtClean="0">
                <a:solidFill>
                  <a:srgbClr val="C00000"/>
                </a:solidFill>
                <a:latin typeface="Arial" pitchFamily="34" charset="0"/>
                <a:cs typeface="Arial" pitchFamily="34" charset="0"/>
              </a:rPr>
              <a:t>Бәрін </a:t>
            </a:r>
            <a:r>
              <a:rPr lang="kk-KZ" sz="2000" b="1" dirty="0">
                <a:solidFill>
                  <a:srgbClr val="C00000"/>
                </a:solidFill>
                <a:latin typeface="Arial" pitchFamily="34" charset="0"/>
                <a:cs typeface="Arial" pitchFamily="34" charset="0"/>
              </a:rPr>
              <a:t>үйренуге </a:t>
            </a:r>
            <a:r>
              <a:rPr lang="kk-KZ" sz="2000" b="1" dirty="0" smtClean="0">
                <a:solidFill>
                  <a:srgbClr val="C00000"/>
                </a:solidFill>
                <a:latin typeface="Arial" pitchFamily="34" charset="0"/>
                <a:cs typeface="Arial" pitchFamily="34" charset="0"/>
              </a:rPr>
              <a:t>болады</a:t>
            </a:r>
            <a:endParaRPr lang="ru-RU" sz="2000" dirty="0" smtClean="0">
              <a:solidFill>
                <a:srgbClr val="C00000"/>
              </a:solidFill>
              <a:latin typeface="Arial" pitchFamily="34" charset="0"/>
              <a:cs typeface="Arial" pitchFamily="34" charset="0"/>
            </a:endParaRPr>
          </a:p>
          <a:p>
            <a:pPr fontAlgn="t"/>
            <a:r>
              <a:rPr lang="en-US" sz="2000" b="1" dirty="0" smtClean="0">
                <a:latin typeface="Arial" pitchFamily="34" charset="0"/>
                <a:cs typeface="Arial" pitchFamily="34" charset="0"/>
              </a:rPr>
              <a:t>                </a:t>
            </a:r>
            <a:r>
              <a:rPr lang="kk-KZ" sz="2000" b="1" dirty="0" smtClean="0">
                <a:latin typeface="Arial" pitchFamily="34" charset="0"/>
                <a:cs typeface="Arial" pitchFamily="34" charset="0"/>
              </a:rPr>
              <a:t>Бәрін үйретуге болады</a:t>
            </a:r>
            <a:endParaRPr lang="ru-RU" sz="2000" b="1" dirty="0" smtClean="0">
              <a:latin typeface="Arial" pitchFamily="34" charset="0"/>
              <a:cs typeface="Arial" pitchFamily="34" charset="0"/>
            </a:endParaRPr>
          </a:p>
          <a:p>
            <a:pPr fontAlgn="t"/>
            <a:r>
              <a:rPr lang="kk-KZ" sz="2000" b="1" dirty="0" smtClean="0">
                <a:solidFill>
                  <a:srgbClr val="C00000"/>
                </a:solidFill>
                <a:latin typeface="Arial" pitchFamily="34" charset="0"/>
                <a:cs typeface="Arial" pitchFamily="34" charset="0"/>
              </a:rPr>
              <a:t>Белсенді </a:t>
            </a:r>
            <a:r>
              <a:rPr lang="kk-KZ" sz="2000" b="1" dirty="0">
                <a:solidFill>
                  <a:srgbClr val="C00000"/>
                </a:solidFill>
                <a:latin typeface="Arial" pitchFamily="34" charset="0"/>
                <a:cs typeface="Arial" pitchFamily="34" charset="0"/>
              </a:rPr>
              <a:t>қызмет орталығы оқушы</a:t>
            </a:r>
            <a:endParaRPr lang="ru-RU" sz="2000" dirty="0">
              <a:solidFill>
                <a:srgbClr val="C00000"/>
              </a:solidFill>
              <a:latin typeface="Arial" pitchFamily="34" charset="0"/>
              <a:cs typeface="Arial" pitchFamily="34" charset="0"/>
            </a:endParaRPr>
          </a:p>
          <a:p>
            <a:pPr fontAlgn="t"/>
            <a:r>
              <a:rPr lang="en-US" sz="2000" dirty="0" smtClean="0">
                <a:latin typeface="Arial" pitchFamily="34" charset="0"/>
                <a:cs typeface="Arial" pitchFamily="34" charset="0"/>
              </a:rPr>
              <a:t>                </a:t>
            </a:r>
            <a:r>
              <a:rPr lang="kk-KZ" sz="2000" b="1" dirty="0" smtClean="0">
                <a:latin typeface="Arial" pitchFamily="34" charset="0"/>
                <a:cs typeface="Arial" pitchFamily="34" charset="0"/>
              </a:rPr>
              <a:t>Белсенді </a:t>
            </a:r>
            <a:r>
              <a:rPr lang="kk-KZ" sz="2000" b="1" dirty="0">
                <a:latin typeface="Arial" pitchFamily="34" charset="0"/>
                <a:cs typeface="Arial" pitchFamily="34" charset="0"/>
              </a:rPr>
              <a:t>қызмет орталығы мұғалім</a:t>
            </a:r>
            <a:endParaRPr lang="ru-RU" sz="2000" b="1" dirty="0">
              <a:latin typeface="Arial" pitchFamily="34" charset="0"/>
              <a:cs typeface="Arial" pitchFamily="34" charset="0"/>
            </a:endParaRPr>
          </a:p>
          <a:p>
            <a:pPr fontAlgn="t"/>
            <a:r>
              <a:rPr lang="kk-KZ" sz="2000" b="1" dirty="0">
                <a:solidFill>
                  <a:srgbClr val="C00000"/>
                </a:solidFill>
                <a:latin typeface="Arial" pitchFamily="34" charset="0"/>
                <a:cs typeface="Arial" pitchFamily="34" charset="0"/>
              </a:rPr>
              <a:t>Оқушы белсенді қадағалаушы </a:t>
            </a:r>
            <a:endParaRPr lang="ru-RU" sz="2000" dirty="0">
              <a:solidFill>
                <a:srgbClr val="C00000"/>
              </a:solidFill>
              <a:latin typeface="Arial" pitchFamily="34" charset="0"/>
              <a:cs typeface="Arial" pitchFamily="34" charset="0"/>
            </a:endParaRPr>
          </a:p>
          <a:p>
            <a:pPr fontAlgn="t"/>
            <a:r>
              <a:rPr lang="en-US" sz="2000" dirty="0" smtClean="0">
                <a:latin typeface="Arial" pitchFamily="34" charset="0"/>
                <a:cs typeface="Arial" pitchFamily="34" charset="0"/>
              </a:rPr>
              <a:t>               </a:t>
            </a:r>
            <a:r>
              <a:rPr lang="kk-KZ" sz="2000" dirty="0" smtClean="0">
                <a:latin typeface="Arial" pitchFamily="34" charset="0"/>
                <a:cs typeface="Arial" pitchFamily="34" charset="0"/>
              </a:rPr>
              <a:t>Оқушы </a:t>
            </a:r>
            <a:r>
              <a:rPr lang="kk-KZ" sz="2000" dirty="0">
                <a:latin typeface="Arial" pitchFamily="34" charset="0"/>
                <a:cs typeface="Arial" pitchFamily="34" charset="0"/>
              </a:rPr>
              <a:t>пассивті  қадағалаушы</a:t>
            </a:r>
            <a:endParaRPr lang="ru-RU" sz="2000" dirty="0">
              <a:latin typeface="Arial" pitchFamily="34" charset="0"/>
              <a:cs typeface="Arial" pitchFamily="34" charset="0"/>
            </a:endParaRPr>
          </a:p>
          <a:p>
            <a:pPr fontAlgn="t"/>
            <a:r>
              <a:rPr lang="kk-KZ" sz="2000" b="1" dirty="0">
                <a:solidFill>
                  <a:srgbClr val="C00000"/>
                </a:solidFill>
                <a:latin typeface="Arial" pitchFamily="34" charset="0"/>
                <a:cs typeface="Arial" pitchFamily="34" charset="0"/>
              </a:rPr>
              <a:t>Оқушы тер төгіп жұмыс істейді </a:t>
            </a:r>
            <a:endParaRPr lang="ru-RU" sz="2000" dirty="0">
              <a:solidFill>
                <a:srgbClr val="C00000"/>
              </a:solidFill>
              <a:latin typeface="Arial" pitchFamily="34" charset="0"/>
              <a:cs typeface="Arial" pitchFamily="34" charset="0"/>
            </a:endParaRPr>
          </a:p>
          <a:p>
            <a:pPr fontAlgn="t"/>
            <a:r>
              <a:rPr lang="en-US" sz="2000" dirty="0" smtClean="0">
                <a:latin typeface="Arial" pitchFamily="34" charset="0"/>
                <a:cs typeface="Arial" pitchFamily="34" charset="0"/>
              </a:rPr>
              <a:t>              </a:t>
            </a:r>
            <a:r>
              <a:rPr lang="kk-KZ" sz="2000" b="1" dirty="0" smtClean="0">
                <a:latin typeface="Arial" pitchFamily="34" charset="0"/>
                <a:cs typeface="Arial" pitchFamily="34" charset="0"/>
              </a:rPr>
              <a:t>Мұғалім </a:t>
            </a:r>
            <a:r>
              <a:rPr lang="kk-KZ" sz="2000" b="1" dirty="0">
                <a:latin typeface="Arial" pitchFamily="34" charset="0"/>
                <a:cs typeface="Arial" pitchFamily="34" charset="0"/>
              </a:rPr>
              <a:t>тер төгіп жұмыс істейді</a:t>
            </a:r>
            <a:endParaRPr lang="ru-RU" sz="2000" b="1" dirty="0">
              <a:latin typeface="Arial" pitchFamily="34" charset="0"/>
              <a:cs typeface="Arial" pitchFamily="34" charset="0"/>
            </a:endParaRPr>
          </a:p>
          <a:p>
            <a:pPr fontAlgn="t"/>
            <a:r>
              <a:rPr lang="kk-KZ" sz="2000" b="1" dirty="0">
                <a:solidFill>
                  <a:srgbClr val="C00000"/>
                </a:solidFill>
                <a:latin typeface="Arial" pitchFamily="34" charset="0"/>
                <a:cs typeface="Arial" pitchFamily="34" charset="0"/>
              </a:rPr>
              <a:t>Мұғалім тиісті материалды оқушының қабылдау ерекшеліктеріне бейімдей біледі, пәнді өзіндік заттан оқушыға арналған затқа айналдыра алады. Пәнді өмірлік маңызды біліктерді қалыптастыру үшін пайдалана біледі.</a:t>
            </a:r>
            <a:endParaRPr lang="ru-RU" sz="2000" dirty="0">
              <a:solidFill>
                <a:srgbClr val="C00000"/>
              </a:solidFill>
              <a:latin typeface="Arial" pitchFamily="34" charset="0"/>
              <a:cs typeface="Arial" pitchFamily="34" charset="0"/>
            </a:endParaRPr>
          </a:p>
          <a:p>
            <a:pPr fontAlgn="t"/>
            <a:r>
              <a:rPr lang="en-US" sz="2000" dirty="0" smtClean="0">
                <a:latin typeface="Arial" pitchFamily="34" charset="0"/>
                <a:cs typeface="Arial" pitchFamily="34" charset="0"/>
              </a:rPr>
              <a:t>              </a:t>
            </a:r>
            <a:r>
              <a:rPr lang="kk-KZ" sz="2000" b="1" dirty="0" smtClean="0">
                <a:latin typeface="Arial" pitchFamily="34" charset="0"/>
                <a:cs typeface="Arial" pitchFamily="34" charset="0"/>
              </a:rPr>
              <a:t>Мұғалім </a:t>
            </a:r>
            <a:r>
              <a:rPr lang="kk-KZ" sz="2000" b="1" dirty="0">
                <a:latin typeface="Arial" pitchFamily="34" charset="0"/>
                <a:cs typeface="Arial" pitchFamily="34" charset="0"/>
              </a:rPr>
              <a:t>пәнін меңгерген.</a:t>
            </a:r>
            <a:endParaRPr lang="ru-RU" sz="2000" b="1" dirty="0">
              <a:latin typeface="Arial" pitchFamily="34" charset="0"/>
              <a:cs typeface="Arial" pitchFamily="34" charset="0"/>
            </a:endParaRPr>
          </a:p>
          <a:p>
            <a:pPr fontAlgn="t"/>
            <a:r>
              <a:rPr lang="kk-KZ" sz="2000" b="1" dirty="0">
                <a:solidFill>
                  <a:srgbClr val="C00000"/>
                </a:solidFill>
                <a:latin typeface="Arial" pitchFamily="34" charset="0"/>
                <a:cs typeface="Arial" pitchFamily="34" charset="0"/>
              </a:rPr>
              <a:t>Оқыту процесі орталықтандырылған емес</a:t>
            </a:r>
            <a:endParaRPr lang="ru-RU" sz="2000" dirty="0">
              <a:solidFill>
                <a:srgbClr val="C00000"/>
              </a:solidFill>
              <a:latin typeface="Arial" pitchFamily="34" charset="0"/>
              <a:cs typeface="Arial" pitchFamily="34" charset="0"/>
            </a:endParaRPr>
          </a:p>
          <a:p>
            <a:pPr fontAlgn="t"/>
            <a:r>
              <a:rPr lang="en-US" sz="2000" dirty="0" smtClean="0">
                <a:latin typeface="Arial" pitchFamily="34" charset="0"/>
                <a:cs typeface="Arial" pitchFamily="34" charset="0"/>
              </a:rPr>
              <a:t>            </a:t>
            </a:r>
            <a:r>
              <a:rPr lang="kk-KZ" sz="2000" b="1" dirty="0" smtClean="0">
                <a:latin typeface="Arial" pitchFamily="34" charset="0"/>
                <a:cs typeface="Arial" pitchFamily="34" charset="0"/>
              </a:rPr>
              <a:t>Сабақта </a:t>
            </a:r>
            <a:r>
              <a:rPr lang="kk-KZ" sz="2000" b="1" dirty="0">
                <a:latin typeface="Arial" pitchFamily="34" charset="0"/>
                <a:cs typeface="Arial" pitchFamily="34" charset="0"/>
              </a:rPr>
              <a:t>мұғалім білімді жеткізуші. </a:t>
            </a:r>
            <a:endParaRPr lang="ru-RU" sz="2000" b="1" dirty="0">
              <a:latin typeface="Arial" pitchFamily="34" charset="0"/>
              <a:cs typeface="Arial" pitchFamily="34" charset="0"/>
            </a:endParaRPr>
          </a:p>
        </p:txBody>
      </p:sp>
    </p:spTree>
    <p:extLst>
      <p:ext uri="{BB962C8B-B14F-4D97-AF65-F5344CB8AC3E}">
        <p14:creationId xmlns:p14="http://schemas.microsoft.com/office/powerpoint/2010/main" val="1914808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down)">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wipe(down)">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wipe(down)">
                                      <p:cBhvr>
                                        <p:cTn id="6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836712"/>
            <a:ext cx="8856984" cy="5832648"/>
          </a:xfrm>
        </p:spPr>
        <p:txBody>
          <a:bodyPr>
            <a:normAutofit fontScale="85000" lnSpcReduction="20000"/>
          </a:bodyPr>
          <a:lstStyle/>
          <a:p>
            <a:pPr fontAlgn="t"/>
            <a:r>
              <a:rPr lang="kk-KZ" sz="2800" b="1" dirty="0">
                <a:solidFill>
                  <a:srgbClr val="C00000"/>
                </a:solidFill>
                <a:latin typeface="Arial" pitchFamily="34" charset="0"/>
                <a:cs typeface="Arial" pitchFamily="34" charset="0"/>
              </a:rPr>
              <a:t>Мұғалім-ұйымдастырушы, жоспарлаушы, режиссер және бірге қатысушы. Оқу деп аталатын пьесаның басты әрекет етуші тұлғасы-оқушы. </a:t>
            </a:r>
            <a:endParaRPr lang="ru-RU" sz="2800" dirty="0">
              <a:solidFill>
                <a:srgbClr val="C00000"/>
              </a:solidFill>
              <a:latin typeface="Arial" pitchFamily="34" charset="0"/>
              <a:cs typeface="Arial" pitchFamily="34" charset="0"/>
            </a:endParaRPr>
          </a:p>
          <a:p>
            <a:pPr fontAlgn="t"/>
            <a:r>
              <a:rPr lang="en-US" sz="2800" dirty="0">
                <a:latin typeface="Arial" pitchFamily="34" charset="0"/>
                <a:cs typeface="Arial" pitchFamily="34" charset="0"/>
              </a:rPr>
              <a:t>           </a:t>
            </a:r>
            <a:r>
              <a:rPr lang="kk-KZ" sz="2800" b="1" dirty="0">
                <a:latin typeface="Arial" pitchFamily="34" charset="0"/>
                <a:cs typeface="Arial" pitchFamily="34" charset="0"/>
              </a:rPr>
              <a:t>Сабақ- моноспектакль, мұғалім осы спектакльдің режиссері әрі орындаушысы. Мұғалімнің функциясы-білім беру. </a:t>
            </a:r>
            <a:endParaRPr lang="ru-RU" sz="2800" b="1" dirty="0">
              <a:latin typeface="Arial" pitchFamily="34" charset="0"/>
              <a:cs typeface="Arial" pitchFamily="34" charset="0"/>
            </a:endParaRPr>
          </a:p>
          <a:p>
            <a:endParaRPr lang="ru-RU" sz="2800" dirty="0">
              <a:latin typeface="Arial" pitchFamily="34" charset="0"/>
              <a:cs typeface="Arial" pitchFamily="34" charset="0"/>
            </a:endParaRPr>
          </a:p>
          <a:p>
            <a:pPr fontAlgn="t"/>
            <a:r>
              <a:rPr lang="kk-KZ" b="1" dirty="0" smtClean="0">
                <a:solidFill>
                  <a:srgbClr val="C00000"/>
                </a:solidFill>
                <a:latin typeface="Arial" pitchFamily="34" charset="0"/>
                <a:cs typeface="Arial" pitchFamily="34" charset="0"/>
              </a:rPr>
              <a:t>Мұғалім -сабақтың менеджері.</a:t>
            </a:r>
            <a:r>
              <a:rPr lang="en-US" b="1" dirty="0" smtClean="0">
                <a:solidFill>
                  <a:srgbClr val="C00000"/>
                </a:solidFill>
                <a:latin typeface="Arial" pitchFamily="34" charset="0"/>
                <a:cs typeface="Arial" pitchFamily="34" charset="0"/>
              </a:rPr>
              <a:t>  </a:t>
            </a:r>
            <a:r>
              <a:rPr lang="kk-KZ" b="1" dirty="0" smtClean="0">
                <a:solidFill>
                  <a:srgbClr val="C00000"/>
                </a:solidFill>
                <a:latin typeface="Arial" pitchFamily="34" charset="0"/>
                <a:cs typeface="Arial" pitchFamily="34" charset="0"/>
              </a:rPr>
              <a:t>Мұғалімнің функциясы-процесті оқушының білімді алуға мүмкіндігі болатындай етіп ұйымдастыру. </a:t>
            </a:r>
            <a:endParaRPr lang="ru-RU" b="1" dirty="0" smtClean="0">
              <a:solidFill>
                <a:srgbClr val="C00000"/>
              </a:solidFill>
              <a:latin typeface="Arial" pitchFamily="34" charset="0"/>
              <a:cs typeface="Arial" pitchFamily="34" charset="0"/>
            </a:endParaRPr>
          </a:p>
          <a:p>
            <a:pPr fontAlgn="t"/>
            <a:r>
              <a:rPr lang="en-US" b="1" dirty="0" smtClean="0">
                <a:latin typeface="Arial" pitchFamily="34" charset="0"/>
                <a:cs typeface="Arial" pitchFamily="34" charset="0"/>
              </a:rPr>
              <a:t>             </a:t>
            </a:r>
            <a:r>
              <a:rPr lang="kk-KZ" b="1" dirty="0" smtClean="0">
                <a:latin typeface="Arial" pitchFamily="34" charset="0"/>
                <a:cs typeface="Arial" pitchFamily="34" charset="0"/>
              </a:rPr>
              <a:t>Сабақтың құрылымы қалыптасқан. </a:t>
            </a:r>
            <a:endParaRPr lang="ru-RU" b="1" dirty="0" smtClean="0">
              <a:latin typeface="Arial" pitchFamily="34" charset="0"/>
              <a:cs typeface="Arial" pitchFamily="34" charset="0"/>
            </a:endParaRPr>
          </a:p>
          <a:p>
            <a:pPr fontAlgn="t"/>
            <a:r>
              <a:rPr lang="kk-KZ" b="1" dirty="0" smtClean="0">
                <a:solidFill>
                  <a:srgbClr val="C00000"/>
                </a:solidFill>
                <a:latin typeface="Arial" pitchFamily="34" charset="0"/>
                <a:cs typeface="Arial" pitchFamily="34" charset="0"/>
              </a:rPr>
              <a:t>Мұғалім </a:t>
            </a:r>
            <a:r>
              <a:rPr lang="kk-KZ" b="1" dirty="0">
                <a:solidFill>
                  <a:srgbClr val="C00000"/>
                </a:solidFill>
                <a:latin typeface="Arial" pitchFamily="34" charset="0"/>
                <a:cs typeface="Arial" pitchFamily="34" charset="0"/>
              </a:rPr>
              <a:t>педагогика мен психология білімдерін меңгерген. </a:t>
            </a:r>
            <a:endParaRPr lang="ru-RU" b="1" dirty="0">
              <a:solidFill>
                <a:srgbClr val="C00000"/>
              </a:solidFill>
              <a:latin typeface="Arial" pitchFamily="34" charset="0"/>
              <a:cs typeface="Arial" pitchFamily="34" charset="0"/>
            </a:endParaRPr>
          </a:p>
          <a:p>
            <a:pPr fontAlgn="t"/>
            <a:r>
              <a:rPr lang="en-US" b="1" dirty="0" smtClean="0">
                <a:latin typeface="Arial" pitchFamily="34" charset="0"/>
                <a:cs typeface="Arial" pitchFamily="34" charset="0"/>
              </a:rPr>
              <a:t>             </a:t>
            </a:r>
            <a:r>
              <a:rPr lang="kk-KZ" b="1" dirty="0" smtClean="0">
                <a:latin typeface="Arial" pitchFamily="34" charset="0"/>
                <a:cs typeface="Arial" pitchFamily="34" charset="0"/>
              </a:rPr>
              <a:t>Мұғалім </a:t>
            </a:r>
            <a:r>
              <a:rPr lang="kk-KZ" b="1" dirty="0">
                <a:latin typeface="Arial" pitchFamily="34" charset="0"/>
                <a:cs typeface="Arial" pitchFamily="34" charset="0"/>
              </a:rPr>
              <a:t>оқу материалын құрылымдау іскерлігін меңгерген. </a:t>
            </a:r>
            <a:endParaRPr lang="ru-RU" b="1" dirty="0">
              <a:latin typeface="Arial" pitchFamily="34" charset="0"/>
              <a:cs typeface="Arial" pitchFamily="34" charset="0"/>
            </a:endParaRPr>
          </a:p>
          <a:p>
            <a:pPr fontAlgn="t"/>
            <a:r>
              <a:rPr lang="kk-KZ" b="1" dirty="0">
                <a:solidFill>
                  <a:srgbClr val="C00000"/>
                </a:solidFill>
                <a:latin typeface="Arial" pitchFamily="34" charset="0"/>
                <a:cs typeface="Arial" pitchFamily="34" charset="0"/>
              </a:rPr>
              <a:t>Сабақ жақсы өтті-бұл әрбір оқушы өзінің интеллектуалдық және шығармашылық қабілеттері шегінде барынша әрекет етіп, өзі үшін пайдалы әрі маңызды бірдеңе алғанда.  </a:t>
            </a:r>
            <a:endParaRPr lang="ru-RU" b="1" dirty="0">
              <a:solidFill>
                <a:srgbClr val="C00000"/>
              </a:solidFill>
              <a:latin typeface="Arial" pitchFamily="34" charset="0"/>
              <a:cs typeface="Arial" pitchFamily="34" charset="0"/>
            </a:endParaRPr>
          </a:p>
          <a:p>
            <a:pPr fontAlgn="t"/>
            <a:r>
              <a:rPr lang="en-US" b="1" dirty="0" smtClean="0">
                <a:latin typeface="Arial" pitchFamily="34" charset="0"/>
                <a:cs typeface="Arial" pitchFamily="34" charset="0"/>
              </a:rPr>
              <a:t>              </a:t>
            </a:r>
            <a:r>
              <a:rPr lang="kk-KZ" b="1" dirty="0" smtClean="0">
                <a:latin typeface="Arial" pitchFamily="34" charset="0"/>
                <a:cs typeface="Arial" pitchFamily="34" charset="0"/>
              </a:rPr>
              <a:t>Сабақ </a:t>
            </a:r>
            <a:r>
              <a:rPr lang="kk-KZ" b="1" dirty="0">
                <a:latin typeface="Arial" pitchFamily="34" charset="0"/>
                <a:cs typeface="Arial" pitchFamily="34" charset="0"/>
              </a:rPr>
              <a:t>жақсы өтті-бұл мұғалім өзіне риза болғанда. </a:t>
            </a:r>
            <a:endParaRPr lang="ru-RU" b="1" dirty="0">
              <a:latin typeface="Arial" pitchFamily="34" charset="0"/>
              <a:cs typeface="Arial" pitchFamily="34" charset="0"/>
            </a:endParaRPr>
          </a:p>
          <a:p>
            <a:endParaRPr lang="ru-RU" dirty="0"/>
          </a:p>
        </p:txBody>
      </p:sp>
    </p:spTree>
    <p:extLst>
      <p:ext uri="{BB962C8B-B14F-4D97-AF65-F5344CB8AC3E}">
        <p14:creationId xmlns:p14="http://schemas.microsoft.com/office/powerpoint/2010/main" val="517918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down)">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616624"/>
          </a:xfrm>
        </p:spPr>
        <p:txBody>
          <a:bodyPr>
            <a:normAutofit fontScale="92500" lnSpcReduction="20000"/>
          </a:bodyPr>
          <a:lstStyle/>
          <a:p>
            <a:pPr fontAlgn="t"/>
            <a:r>
              <a:rPr lang="kk-KZ" b="1" dirty="0">
                <a:solidFill>
                  <a:srgbClr val="C00000"/>
                </a:solidFill>
                <a:latin typeface="Arial" pitchFamily="34" charset="0"/>
                <a:cs typeface="Arial" pitchFamily="34" charset="0"/>
              </a:rPr>
              <a:t>Мұғалім мен оқушы серіктестер. Өз оқушысының «терісіне» кіре білу, өйткені сонда және тек сонда ғана мұғалім мен оқушы сұхбаттасуда нағыз серіктестер бола алады, мұнда әрқайсысының сұрауға, жауап беруге, ықпал етуге, анықтауға құқы да, жаупкершілігі де бар.   </a:t>
            </a:r>
            <a:endParaRPr lang="ru-RU" b="1" dirty="0">
              <a:solidFill>
                <a:srgbClr val="C00000"/>
              </a:solidFill>
              <a:latin typeface="Arial" pitchFamily="34" charset="0"/>
              <a:cs typeface="Arial" pitchFamily="34" charset="0"/>
            </a:endParaRPr>
          </a:p>
          <a:p>
            <a:pPr fontAlgn="t"/>
            <a:r>
              <a:rPr lang="en-US" b="1" dirty="0">
                <a:latin typeface="Arial" pitchFamily="34" charset="0"/>
                <a:cs typeface="Arial" pitchFamily="34" charset="0"/>
              </a:rPr>
              <a:t>                </a:t>
            </a:r>
            <a:r>
              <a:rPr lang="kk-KZ" b="1" dirty="0">
                <a:latin typeface="Arial" pitchFamily="34" charset="0"/>
                <a:cs typeface="Arial" pitchFamily="34" charset="0"/>
              </a:rPr>
              <a:t>Сабақта оқушы диалог жүргізеді, бірақ мұғалім сұрақ қоюға, ықпал етуге және анықтауға құқылы. </a:t>
            </a:r>
            <a:endParaRPr lang="ru-RU" b="1" dirty="0">
              <a:latin typeface="Arial" pitchFamily="34" charset="0"/>
              <a:cs typeface="Arial" pitchFamily="34" charset="0"/>
            </a:endParaRPr>
          </a:p>
          <a:p>
            <a:pPr fontAlgn="t"/>
            <a:r>
              <a:rPr lang="kk-KZ" b="1" dirty="0">
                <a:solidFill>
                  <a:srgbClr val="C00000"/>
                </a:solidFill>
                <a:latin typeface="Arial" pitchFamily="34" charset="0"/>
                <a:cs typeface="Arial" pitchFamily="34" charset="0"/>
              </a:rPr>
              <a:t>Сабақта сырттай қарағанда тынышсыз, тіпті шулы ахуал болуы мүмкін, бұл жерде көп нәрсе стихиялы түрде болжамсыз жүріп жатыр, мұғалім тәртіпті сақтау-тыныштық болып, бір-бірден сөйлету туралы ойламайды деген әсер қалуы мүмкін. </a:t>
            </a:r>
            <a:endParaRPr lang="ru-RU" b="1" dirty="0">
              <a:solidFill>
                <a:srgbClr val="C00000"/>
              </a:solidFill>
              <a:latin typeface="Arial" pitchFamily="34" charset="0"/>
              <a:cs typeface="Arial" pitchFamily="34" charset="0"/>
            </a:endParaRPr>
          </a:p>
          <a:p>
            <a:pPr fontAlgn="t"/>
            <a:r>
              <a:rPr lang="en-US" b="1" dirty="0">
                <a:latin typeface="Arial" pitchFamily="34" charset="0"/>
                <a:cs typeface="Arial" pitchFamily="34" charset="0"/>
              </a:rPr>
              <a:t>              </a:t>
            </a:r>
            <a:r>
              <a:rPr lang="kk-KZ" b="1" dirty="0">
                <a:latin typeface="Arial" pitchFamily="34" charset="0"/>
                <a:cs typeface="Arial" pitchFamily="34" charset="0"/>
              </a:rPr>
              <a:t>Сыныпта мүлгіген тыныштық болуға, оқушылар бір-бірден сөйлеуге тиіс-тәртіп болуы керек.  </a:t>
            </a:r>
            <a:endParaRPr lang="ru-RU" b="1" dirty="0">
              <a:latin typeface="Arial" pitchFamily="34" charset="0"/>
              <a:cs typeface="Arial" pitchFamily="34" charset="0"/>
            </a:endParaRPr>
          </a:p>
          <a:p>
            <a:endParaRPr lang="ru-RU" dirty="0"/>
          </a:p>
        </p:txBody>
      </p:sp>
    </p:spTree>
    <p:extLst>
      <p:ext uri="{BB962C8B-B14F-4D97-AF65-F5344CB8AC3E}">
        <p14:creationId xmlns:p14="http://schemas.microsoft.com/office/powerpoint/2010/main" val="2231591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38138"/>
          </a:xfrm>
        </p:spPr>
        <p:txBody>
          <a:bodyPr>
            <a:normAutofit/>
          </a:bodyPr>
          <a:lstStyle/>
          <a:p>
            <a:pPr algn="ctr"/>
            <a:r>
              <a:rPr lang="kk-KZ" sz="2800" b="1" dirty="0">
                <a:solidFill>
                  <a:srgbClr val="C00000"/>
                </a:solidFill>
              </a:rPr>
              <a:t>Педагогикалық менеджмент тұрғысынан дәстүрлі сабақ пен қазіргі сабақты салыстырмалы талдау</a:t>
            </a:r>
            <a:endParaRPr lang="ru-RU" sz="2800" dirty="0">
              <a:solidFill>
                <a:srgbClr val="C00000"/>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446849522"/>
              </p:ext>
            </p:extLst>
          </p:nvPr>
        </p:nvGraphicFramePr>
        <p:xfrm>
          <a:off x="107504" y="1556791"/>
          <a:ext cx="8856984" cy="5076045"/>
        </p:xfrm>
        <a:graphic>
          <a:graphicData uri="http://schemas.openxmlformats.org/drawingml/2006/table">
            <a:tbl>
              <a:tblPr firstRow="1" firstCol="1" bandRow="1">
                <a:tableStyleId>{5C22544A-7EE6-4342-B048-85BDC9FD1C3A}</a:tableStyleId>
              </a:tblPr>
              <a:tblGrid>
                <a:gridCol w="4464496"/>
                <a:gridCol w="4392488"/>
              </a:tblGrid>
              <a:tr h="828838">
                <a:tc>
                  <a:txBody>
                    <a:bodyPr/>
                    <a:lstStyle/>
                    <a:p>
                      <a:pPr marL="457200" algn="ctr">
                        <a:lnSpc>
                          <a:spcPct val="115000"/>
                        </a:lnSpc>
                        <a:spcAft>
                          <a:spcPts val="0"/>
                        </a:spcAft>
                      </a:pPr>
                      <a:r>
                        <a:rPr lang="kk-KZ" sz="1600" cap="all" dirty="0">
                          <a:solidFill>
                            <a:schemeClr val="bg1"/>
                          </a:solidFill>
                          <a:effectLst/>
                        </a:rPr>
                        <a:t>Дәстүрлі сабақ</a:t>
                      </a:r>
                      <a:endParaRPr lang="ru-RU" sz="1600" dirty="0">
                        <a:solidFill>
                          <a:schemeClr val="bg1"/>
                        </a:solidFill>
                        <a:effectLst/>
                        <a:latin typeface="Calibri"/>
                        <a:ea typeface="Times New Roman"/>
                        <a:cs typeface="Times New Roman"/>
                      </a:endParaRPr>
                    </a:p>
                  </a:txBody>
                  <a:tcPr marL="68580" marR="68580" marT="0" marB="0"/>
                </a:tc>
                <a:tc>
                  <a:txBody>
                    <a:bodyPr/>
                    <a:lstStyle/>
                    <a:p>
                      <a:pPr marL="457200" algn="ctr">
                        <a:lnSpc>
                          <a:spcPct val="115000"/>
                        </a:lnSpc>
                        <a:spcAft>
                          <a:spcPts val="0"/>
                        </a:spcAft>
                      </a:pPr>
                      <a:r>
                        <a:rPr lang="kk-KZ" sz="1600" cap="all" dirty="0">
                          <a:solidFill>
                            <a:schemeClr val="bg1"/>
                          </a:solidFill>
                          <a:effectLst/>
                        </a:rPr>
                        <a:t>педагогикалық менеджмент тұрғысынан ұйымдастырылған сабақ </a:t>
                      </a:r>
                      <a:endParaRPr lang="ru-RU" sz="1600" dirty="0">
                        <a:solidFill>
                          <a:schemeClr val="bg1"/>
                        </a:solidFill>
                        <a:effectLst/>
                        <a:latin typeface="Calibri"/>
                        <a:ea typeface="Times New Roman"/>
                        <a:cs typeface="Times New Roman"/>
                      </a:endParaRPr>
                    </a:p>
                  </a:txBody>
                  <a:tcPr marL="68580" marR="68580" marT="0" marB="0"/>
                </a:tc>
              </a:tr>
              <a:tr h="552559">
                <a:tc>
                  <a:txBody>
                    <a:bodyPr/>
                    <a:lstStyle/>
                    <a:p>
                      <a:pPr marL="457200" algn="l">
                        <a:lnSpc>
                          <a:spcPct val="115000"/>
                        </a:lnSpc>
                        <a:spcAft>
                          <a:spcPts val="0"/>
                        </a:spcAft>
                      </a:pPr>
                      <a:r>
                        <a:rPr lang="kk-KZ" sz="1800" dirty="0">
                          <a:effectLst/>
                          <a:latin typeface="Arial" pitchFamily="34" charset="0"/>
                          <a:cs typeface="Arial" pitchFamily="34" charset="0"/>
                        </a:rPr>
                        <a:t>Ұйымдастыру кезеңі </a:t>
                      </a:r>
                      <a:endParaRPr lang="kk-KZ" sz="1800" dirty="0" smtClean="0">
                        <a:effectLst/>
                        <a:latin typeface="Arial" pitchFamily="34" charset="0"/>
                        <a:cs typeface="Arial" pitchFamily="34" charset="0"/>
                      </a:endParaRPr>
                    </a:p>
                    <a:p>
                      <a:pPr marL="457200" algn="l">
                        <a:lnSpc>
                          <a:spcPct val="115000"/>
                        </a:lnSpc>
                        <a:spcAft>
                          <a:spcPts val="0"/>
                        </a:spcAft>
                      </a:pPr>
                      <a:r>
                        <a:rPr lang="kk-KZ" sz="1800" dirty="0" smtClean="0">
                          <a:effectLst/>
                          <a:latin typeface="Arial" pitchFamily="34" charset="0"/>
                          <a:cs typeface="Arial" pitchFamily="34" charset="0"/>
                        </a:rPr>
                        <a:t>–3 </a:t>
                      </a:r>
                      <a:r>
                        <a:rPr lang="kk-KZ" sz="1800" dirty="0">
                          <a:effectLst/>
                          <a:latin typeface="Arial" pitchFamily="34" charset="0"/>
                          <a:cs typeface="Arial" pitchFamily="34" charset="0"/>
                        </a:rPr>
                        <a:t>минут</a:t>
                      </a:r>
                      <a:endParaRPr lang="ru-RU" sz="1800" dirty="0">
                        <a:effectLst/>
                        <a:latin typeface="Arial" pitchFamily="34" charset="0"/>
                        <a:ea typeface="Times New Roman"/>
                        <a:cs typeface="Arial" pitchFamily="34" charset="0"/>
                      </a:endParaRPr>
                    </a:p>
                  </a:txBody>
                  <a:tcPr marL="68580" marR="68580" marT="0" marB="0"/>
                </a:tc>
                <a:tc>
                  <a:txBody>
                    <a:bodyPr/>
                    <a:lstStyle/>
                    <a:p>
                      <a:pPr marL="457200" algn="l">
                        <a:lnSpc>
                          <a:spcPct val="115000"/>
                        </a:lnSpc>
                        <a:spcAft>
                          <a:spcPts val="0"/>
                        </a:spcAft>
                      </a:pPr>
                      <a:r>
                        <a:rPr lang="kk-KZ" sz="1800" dirty="0">
                          <a:solidFill>
                            <a:srgbClr val="C00000"/>
                          </a:solidFill>
                          <a:effectLst/>
                          <a:latin typeface="Arial" pitchFamily="34" charset="0"/>
                          <a:cs typeface="Arial" pitchFamily="34" charset="0"/>
                        </a:rPr>
                        <a:t>Ұйымдастыру </a:t>
                      </a:r>
                      <a:r>
                        <a:rPr lang="kk-KZ" sz="1800" dirty="0" smtClean="0">
                          <a:solidFill>
                            <a:srgbClr val="C00000"/>
                          </a:solidFill>
                          <a:effectLst/>
                          <a:latin typeface="Arial" pitchFamily="34" charset="0"/>
                          <a:cs typeface="Arial" pitchFamily="34" charset="0"/>
                        </a:rPr>
                        <a:t>кезеңі</a:t>
                      </a:r>
                    </a:p>
                    <a:p>
                      <a:pPr marL="457200" algn="l">
                        <a:lnSpc>
                          <a:spcPct val="115000"/>
                        </a:lnSpc>
                        <a:spcAft>
                          <a:spcPts val="0"/>
                        </a:spcAft>
                      </a:pPr>
                      <a:r>
                        <a:rPr lang="kk-KZ" sz="1800" dirty="0" smtClean="0">
                          <a:solidFill>
                            <a:srgbClr val="C00000"/>
                          </a:solidFill>
                          <a:effectLst/>
                          <a:latin typeface="Arial" pitchFamily="34" charset="0"/>
                          <a:cs typeface="Arial" pitchFamily="34" charset="0"/>
                        </a:rPr>
                        <a:t> -3 </a:t>
                      </a:r>
                      <a:r>
                        <a:rPr lang="kk-KZ" sz="1800" dirty="0">
                          <a:solidFill>
                            <a:srgbClr val="C00000"/>
                          </a:solidFill>
                          <a:effectLst/>
                          <a:latin typeface="Arial" pitchFamily="34" charset="0"/>
                          <a:cs typeface="Arial" pitchFamily="34" charset="0"/>
                        </a:rPr>
                        <a:t>минут</a:t>
                      </a:r>
                      <a:endParaRPr lang="ru-RU" sz="1800" dirty="0">
                        <a:solidFill>
                          <a:srgbClr val="C00000"/>
                        </a:solidFill>
                        <a:effectLst/>
                        <a:latin typeface="Arial" pitchFamily="34" charset="0"/>
                        <a:ea typeface="Times New Roman"/>
                        <a:cs typeface="Arial" pitchFamily="34" charset="0"/>
                      </a:endParaRPr>
                    </a:p>
                  </a:txBody>
                  <a:tcPr marL="68580" marR="68580" marT="0" marB="0"/>
                </a:tc>
              </a:tr>
              <a:tr h="709814">
                <a:tc>
                  <a:txBody>
                    <a:bodyPr/>
                    <a:lstStyle/>
                    <a:p>
                      <a:pPr marL="457200" algn="l">
                        <a:lnSpc>
                          <a:spcPct val="115000"/>
                        </a:lnSpc>
                        <a:spcAft>
                          <a:spcPts val="0"/>
                        </a:spcAft>
                      </a:pPr>
                      <a:r>
                        <a:rPr lang="kk-KZ" sz="1800" dirty="0">
                          <a:effectLst/>
                          <a:latin typeface="Arial" pitchFamily="34" charset="0"/>
                          <a:cs typeface="Arial" pitchFamily="34" charset="0"/>
                        </a:rPr>
                        <a:t>Үй тапсырмасын </a:t>
                      </a:r>
                      <a:r>
                        <a:rPr lang="kk-KZ" sz="1800" dirty="0" smtClean="0">
                          <a:effectLst/>
                          <a:latin typeface="Arial" pitchFamily="34" charset="0"/>
                          <a:cs typeface="Arial" pitchFamily="34" charset="0"/>
                        </a:rPr>
                        <a:t>тексеру</a:t>
                      </a:r>
                    </a:p>
                    <a:p>
                      <a:pPr marL="457200" algn="l">
                        <a:lnSpc>
                          <a:spcPct val="115000"/>
                        </a:lnSpc>
                        <a:spcAft>
                          <a:spcPts val="0"/>
                        </a:spcAft>
                      </a:pPr>
                      <a:r>
                        <a:rPr lang="kk-KZ" sz="1800" dirty="0" smtClean="0">
                          <a:effectLst/>
                          <a:latin typeface="Arial" pitchFamily="34" charset="0"/>
                          <a:cs typeface="Arial" pitchFamily="34" charset="0"/>
                        </a:rPr>
                        <a:t>-5-7 </a:t>
                      </a:r>
                      <a:r>
                        <a:rPr lang="kk-KZ" sz="1800" dirty="0">
                          <a:effectLst/>
                          <a:latin typeface="Arial" pitchFamily="34" charset="0"/>
                          <a:cs typeface="Arial" pitchFamily="34" charset="0"/>
                        </a:rPr>
                        <a:t>минут</a:t>
                      </a:r>
                      <a:endParaRPr lang="ru-RU" sz="1800" dirty="0">
                        <a:effectLst/>
                        <a:latin typeface="Arial" pitchFamily="34" charset="0"/>
                        <a:ea typeface="Times New Roman"/>
                        <a:cs typeface="Arial" pitchFamily="34" charset="0"/>
                      </a:endParaRPr>
                    </a:p>
                  </a:txBody>
                  <a:tcPr marL="68580" marR="68580" marT="0" marB="0"/>
                </a:tc>
                <a:tc>
                  <a:txBody>
                    <a:bodyPr/>
                    <a:lstStyle/>
                    <a:p>
                      <a:pPr marL="457200" algn="l">
                        <a:lnSpc>
                          <a:spcPct val="115000"/>
                        </a:lnSpc>
                        <a:spcAft>
                          <a:spcPts val="0"/>
                        </a:spcAft>
                      </a:pPr>
                      <a:r>
                        <a:rPr lang="kk-KZ" sz="1600" dirty="0">
                          <a:solidFill>
                            <a:srgbClr val="C00000"/>
                          </a:solidFill>
                          <a:effectLst/>
                          <a:latin typeface="Arial" pitchFamily="34" charset="0"/>
                          <a:cs typeface="Arial" pitchFamily="34" charset="0"/>
                        </a:rPr>
                        <a:t>Жаңа ақпаратты өз бетінше меңгеру (1</a:t>
                      </a:r>
                      <a:r>
                        <a:rPr lang="kk-KZ" sz="1800" dirty="0">
                          <a:solidFill>
                            <a:srgbClr val="C00000"/>
                          </a:solidFill>
                          <a:effectLst/>
                          <a:latin typeface="Arial" pitchFamily="34" charset="0"/>
                          <a:cs typeface="Arial" pitchFamily="34" charset="0"/>
                        </a:rPr>
                        <a:t>) </a:t>
                      </a:r>
                      <a:endParaRPr lang="kk-KZ" sz="1800" dirty="0" smtClean="0">
                        <a:solidFill>
                          <a:srgbClr val="C00000"/>
                        </a:solidFill>
                        <a:effectLst/>
                        <a:latin typeface="Arial" pitchFamily="34" charset="0"/>
                        <a:cs typeface="Arial" pitchFamily="34" charset="0"/>
                      </a:endParaRPr>
                    </a:p>
                    <a:p>
                      <a:pPr marL="457200" algn="l">
                        <a:lnSpc>
                          <a:spcPct val="115000"/>
                        </a:lnSpc>
                        <a:spcAft>
                          <a:spcPts val="0"/>
                        </a:spcAft>
                      </a:pPr>
                      <a:r>
                        <a:rPr lang="kk-KZ" sz="1800" dirty="0" smtClean="0">
                          <a:solidFill>
                            <a:srgbClr val="C00000"/>
                          </a:solidFill>
                          <a:effectLst/>
                          <a:latin typeface="Arial" pitchFamily="34" charset="0"/>
                          <a:cs typeface="Arial" pitchFamily="34" charset="0"/>
                        </a:rPr>
                        <a:t>– 5-7 мин.</a:t>
                      </a:r>
                      <a:endParaRPr lang="ru-RU" sz="1800" dirty="0">
                        <a:solidFill>
                          <a:srgbClr val="C00000"/>
                        </a:solidFill>
                        <a:effectLst/>
                        <a:latin typeface="Arial" pitchFamily="34" charset="0"/>
                        <a:ea typeface="Times New Roman"/>
                        <a:cs typeface="Arial" pitchFamily="34" charset="0"/>
                      </a:endParaRPr>
                    </a:p>
                  </a:txBody>
                  <a:tcPr marL="68580" marR="68580" marT="0" marB="0"/>
                </a:tc>
              </a:tr>
              <a:tr h="764148">
                <a:tc>
                  <a:txBody>
                    <a:bodyPr/>
                    <a:lstStyle/>
                    <a:p>
                      <a:pPr marL="457200" algn="l">
                        <a:lnSpc>
                          <a:spcPct val="115000"/>
                        </a:lnSpc>
                        <a:spcAft>
                          <a:spcPts val="0"/>
                        </a:spcAft>
                      </a:pPr>
                      <a:r>
                        <a:rPr lang="kk-KZ" sz="1800" dirty="0">
                          <a:effectLst/>
                          <a:latin typeface="Arial" pitchFamily="34" charset="0"/>
                          <a:cs typeface="Arial" pitchFamily="34" charset="0"/>
                        </a:rPr>
                        <a:t>Жаңа материалды </a:t>
                      </a:r>
                      <a:r>
                        <a:rPr lang="kk-KZ" sz="1800" dirty="0" smtClean="0">
                          <a:effectLst/>
                          <a:latin typeface="Arial" pitchFamily="34" charset="0"/>
                          <a:cs typeface="Arial" pitchFamily="34" charset="0"/>
                        </a:rPr>
                        <a:t>түсіндіру</a:t>
                      </a:r>
                    </a:p>
                    <a:p>
                      <a:pPr marL="457200" algn="l">
                        <a:lnSpc>
                          <a:spcPct val="115000"/>
                        </a:lnSpc>
                        <a:spcAft>
                          <a:spcPts val="0"/>
                        </a:spcAft>
                      </a:pPr>
                      <a:r>
                        <a:rPr lang="kk-KZ" sz="1800" dirty="0" smtClean="0">
                          <a:effectLst/>
                          <a:latin typeface="Arial" pitchFamily="34" charset="0"/>
                          <a:cs typeface="Arial" pitchFamily="34" charset="0"/>
                        </a:rPr>
                        <a:t>-10 </a:t>
                      </a:r>
                      <a:r>
                        <a:rPr lang="kk-KZ" sz="1800" dirty="0">
                          <a:effectLst/>
                          <a:latin typeface="Arial" pitchFamily="34" charset="0"/>
                          <a:cs typeface="Arial" pitchFamily="34" charset="0"/>
                        </a:rPr>
                        <a:t>минут</a:t>
                      </a:r>
                      <a:endParaRPr lang="ru-RU" sz="1800" dirty="0">
                        <a:effectLst/>
                        <a:latin typeface="Arial" pitchFamily="34" charset="0"/>
                        <a:ea typeface="Times New Roman"/>
                        <a:cs typeface="Arial" pitchFamily="34" charset="0"/>
                      </a:endParaRPr>
                    </a:p>
                  </a:txBody>
                  <a:tcPr marL="68580" marR="68580" marT="0" marB="0"/>
                </a:tc>
                <a:tc>
                  <a:txBody>
                    <a:bodyPr/>
                    <a:lstStyle/>
                    <a:p>
                      <a:pPr marL="457200" algn="l">
                        <a:lnSpc>
                          <a:spcPct val="115000"/>
                        </a:lnSpc>
                        <a:spcAft>
                          <a:spcPts val="0"/>
                        </a:spcAft>
                      </a:pPr>
                      <a:r>
                        <a:rPr lang="kk-KZ" sz="1800" dirty="0">
                          <a:solidFill>
                            <a:srgbClr val="C00000"/>
                          </a:solidFill>
                          <a:effectLst/>
                          <a:latin typeface="Arial" pitchFamily="34" charset="0"/>
                          <a:cs typeface="Arial" pitchFamily="34" charset="0"/>
                        </a:rPr>
                        <a:t>Оқу тапсырмаларын орындау (2</a:t>
                      </a:r>
                      <a:r>
                        <a:rPr lang="kk-KZ" sz="1800" dirty="0" smtClean="0">
                          <a:solidFill>
                            <a:srgbClr val="C00000"/>
                          </a:solidFill>
                          <a:effectLst/>
                          <a:latin typeface="Arial" pitchFamily="34" charset="0"/>
                          <a:cs typeface="Arial" pitchFamily="34" charset="0"/>
                        </a:rPr>
                        <a:t>)</a:t>
                      </a:r>
                    </a:p>
                    <a:p>
                      <a:pPr marL="457200" algn="l">
                        <a:lnSpc>
                          <a:spcPct val="115000"/>
                        </a:lnSpc>
                        <a:spcAft>
                          <a:spcPts val="0"/>
                        </a:spcAft>
                      </a:pPr>
                      <a:r>
                        <a:rPr lang="kk-KZ" sz="1800" dirty="0" smtClean="0">
                          <a:solidFill>
                            <a:srgbClr val="C00000"/>
                          </a:solidFill>
                          <a:effectLst/>
                          <a:latin typeface="Arial" pitchFamily="34" charset="0"/>
                          <a:cs typeface="Arial" pitchFamily="34" charset="0"/>
                        </a:rPr>
                        <a:t>-35 </a:t>
                      </a:r>
                      <a:r>
                        <a:rPr lang="kk-KZ" sz="1800" dirty="0">
                          <a:solidFill>
                            <a:srgbClr val="C00000"/>
                          </a:solidFill>
                          <a:effectLst/>
                          <a:latin typeface="Arial" pitchFamily="34" charset="0"/>
                          <a:cs typeface="Arial" pitchFamily="34" charset="0"/>
                        </a:rPr>
                        <a:t>мин.</a:t>
                      </a:r>
                      <a:endParaRPr lang="ru-RU" sz="1800" dirty="0">
                        <a:solidFill>
                          <a:srgbClr val="C00000"/>
                        </a:solidFill>
                        <a:effectLst/>
                        <a:latin typeface="Arial" pitchFamily="34" charset="0"/>
                        <a:ea typeface="Times New Roman"/>
                        <a:cs typeface="Arial" pitchFamily="34" charset="0"/>
                      </a:endParaRPr>
                    </a:p>
                  </a:txBody>
                  <a:tcPr marL="68580" marR="68580" marT="0" marB="0"/>
                </a:tc>
              </a:tr>
              <a:tr h="552559">
                <a:tc>
                  <a:txBody>
                    <a:bodyPr/>
                    <a:lstStyle/>
                    <a:p>
                      <a:pPr marL="457200" algn="l">
                        <a:lnSpc>
                          <a:spcPct val="115000"/>
                        </a:lnSpc>
                        <a:spcAft>
                          <a:spcPts val="0"/>
                        </a:spcAft>
                      </a:pPr>
                      <a:r>
                        <a:rPr lang="kk-KZ" sz="1800" dirty="0">
                          <a:effectLst/>
                          <a:latin typeface="Arial" pitchFamily="34" charset="0"/>
                          <a:cs typeface="Arial" pitchFamily="34" charset="0"/>
                        </a:rPr>
                        <a:t>Жаңа материалды бекіту </a:t>
                      </a:r>
                      <a:r>
                        <a:rPr lang="kk-KZ" sz="1800" dirty="0" smtClean="0">
                          <a:effectLst/>
                          <a:latin typeface="Arial" pitchFamily="34" charset="0"/>
                          <a:cs typeface="Arial" pitchFamily="34" charset="0"/>
                        </a:rPr>
                        <a:t>-</a:t>
                      </a:r>
                    </a:p>
                    <a:p>
                      <a:pPr marL="457200" algn="l">
                        <a:lnSpc>
                          <a:spcPct val="115000"/>
                        </a:lnSpc>
                        <a:spcAft>
                          <a:spcPts val="0"/>
                        </a:spcAft>
                      </a:pPr>
                      <a:r>
                        <a:rPr lang="kk-KZ" sz="1800" dirty="0" smtClean="0">
                          <a:effectLst/>
                          <a:latin typeface="Arial" pitchFamily="34" charset="0"/>
                          <a:cs typeface="Arial" pitchFamily="34" charset="0"/>
                        </a:rPr>
                        <a:t>15 </a:t>
                      </a:r>
                      <a:r>
                        <a:rPr lang="kk-KZ" sz="1800" dirty="0">
                          <a:effectLst/>
                          <a:latin typeface="Arial" pitchFamily="34" charset="0"/>
                          <a:cs typeface="Arial" pitchFamily="34" charset="0"/>
                        </a:rPr>
                        <a:t>минут</a:t>
                      </a:r>
                      <a:endParaRPr lang="ru-RU" sz="1800" dirty="0">
                        <a:effectLst/>
                        <a:latin typeface="Arial" pitchFamily="34" charset="0"/>
                        <a:ea typeface="Times New Roman"/>
                        <a:cs typeface="Arial" pitchFamily="34" charset="0"/>
                      </a:endParaRPr>
                    </a:p>
                  </a:txBody>
                  <a:tcPr marL="68580" marR="68580" marT="0" marB="0"/>
                </a:tc>
                <a:tc>
                  <a:txBody>
                    <a:bodyPr/>
                    <a:lstStyle/>
                    <a:p>
                      <a:pPr marL="457200" algn="l">
                        <a:lnSpc>
                          <a:spcPct val="115000"/>
                        </a:lnSpc>
                        <a:spcAft>
                          <a:spcPts val="0"/>
                        </a:spcAft>
                      </a:pPr>
                      <a:r>
                        <a:rPr lang="kk-KZ" sz="1800" dirty="0">
                          <a:solidFill>
                            <a:srgbClr val="C00000"/>
                          </a:solidFill>
                          <a:effectLst/>
                          <a:latin typeface="Arial" pitchFamily="34" charset="0"/>
                          <a:cs typeface="Arial" pitchFamily="34" charset="0"/>
                        </a:rPr>
                        <a:t>Сабақ қорытындысы (3) </a:t>
                      </a:r>
                      <a:endParaRPr lang="kk-KZ" sz="1800" dirty="0" smtClean="0">
                        <a:solidFill>
                          <a:srgbClr val="C00000"/>
                        </a:solidFill>
                        <a:effectLst/>
                        <a:latin typeface="Arial" pitchFamily="34" charset="0"/>
                        <a:cs typeface="Arial" pitchFamily="34" charset="0"/>
                      </a:endParaRPr>
                    </a:p>
                    <a:p>
                      <a:pPr marL="457200" algn="l">
                        <a:lnSpc>
                          <a:spcPct val="115000"/>
                        </a:lnSpc>
                        <a:spcAft>
                          <a:spcPts val="0"/>
                        </a:spcAft>
                      </a:pPr>
                      <a:r>
                        <a:rPr lang="kk-KZ" sz="1800" dirty="0" smtClean="0">
                          <a:solidFill>
                            <a:srgbClr val="C00000"/>
                          </a:solidFill>
                          <a:effectLst/>
                          <a:latin typeface="Arial" pitchFamily="34" charset="0"/>
                          <a:cs typeface="Arial" pitchFamily="34" charset="0"/>
                        </a:rPr>
                        <a:t>-</a:t>
                      </a:r>
                      <a:r>
                        <a:rPr lang="kk-KZ" sz="1800" dirty="0">
                          <a:solidFill>
                            <a:srgbClr val="C00000"/>
                          </a:solidFill>
                          <a:effectLst/>
                          <a:latin typeface="Arial" pitchFamily="34" charset="0"/>
                          <a:cs typeface="Arial" pitchFamily="34" charset="0"/>
                        </a:rPr>
                        <a:t>3 мин.</a:t>
                      </a:r>
                      <a:endParaRPr lang="ru-RU" sz="1800" dirty="0">
                        <a:solidFill>
                          <a:srgbClr val="C00000"/>
                        </a:solidFill>
                        <a:effectLst/>
                        <a:latin typeface="Arial" pitchFamily="34" charset="0"/>
                        <a:ea typeface="Times New Roman"/>
                        <a:cs typeface="Arial" pitchFamily="34" charset="0"/>
                      </a:endParaRPr>
                    </a:p>
                  </a:txBody>
                  <a:tcPr marL="68580" marR="68580" marT="0" marB="0"/>
                </a:tc>
              </a:tr>
              <a:tr h="848828">
                <a:tc>
                  <a:txBody>
                    <a:bodyPr/>
                    <a:lstStyle/>
                    <a:p>
                      <a:pPr marL="457200" algn="l">
                        <a:lnSpc>
                          <a:spcPct val="115000"/>
                        </a:lnSpc>
                        <a:spcAft>
                          <a:spcPts val="0"/>
                        </a:spcAft>
                      </a:pPr>
                      <a:r>
                        <a:rPr lang="kk-KZ" sz="1800" dirty="0">
                          <a:effectLst/>
                          <a:latin typeface="Arial" pitchFamily="34" charset="0"/>
                          <a:cs typeface="Arial" pitchFamily="34" charset="0"/>
                        </a:rPr>
                        <a:t>Орындалған тапсырмаларды талдау және </a:t>
                      </a:r>
                      <a:r>
                        <a:rPr lang="ru-RU" sz="1800" dirty="0" smtClean="0">
                          <a:effectLst/>
                          <a:latin typeface="Arial" pitchFamily="34" charset="0"/>
                          <a:cs typeface="Arial" pitchFamily="34" charset="0"/>
                        </a:rPr>
                        <a:t>ба</a:t>
                      </a:r>
                      <a:r>
                        <a:rPr lang="kk-KZ" sz="1800" dirty="0" smtClean="0">
                          <a:effectLst/>
                          <a:latin typeface="Arial" pitchFamily="34" charset="0"/>
                          <a:cs typeface="Arial" pitchFamily="34" charset="0"/>
                        </a:rPr>
                        <a:t>ғаларды хабарлау</a:t>
                      </a:r>
                    </a:p>
                    <a:p>
                      <a:pPr marL="457200" algn="l">
                        <a:lnSpc>
                          <a:spcPct val="115000"/>
                        </a:lnSpc>
                        <a:spcAft>
                          <a:spcPts val="0"/>
                        </a:spcAft>
                      </a:pPr>
                      <a:r>
                        <a:rPr lang="kk-KZ" sz="1800" dirty="0" smtClean="0">
                          <a:effectLst/>
                          <a:latin typeface="Arial" pitchFamily="34" charset="0"/>
                          <a:cs typeface="Arial" pitchFamily="34" charset="0"/>
                        </a:rPr>
                        <a:t> </a:t>
                      </a:r>
                      <a:r>
                        <a:rPr lang="kk-KZ" sz="1800" dirty="0">
                          <a:effectLst/>
                          <a:latin typeface="Arial" pitchFamily="34" charset="0"/>
                          <a:cs typeface="Arial" pitchFamily="34" charset="0"/>
                        </a:rPr>
                        <a:t>-5 минут</a:t>
                      </a:r>
                      <a:endParaRPr lang="ru-RU" sz="1800" dirty="0">
                        <a:effectLst/>
                        <a:latin typeface="Arial" pitchFamily="34" charset="0"/>
                        <a:ea typeface="Times New Roman"/>
                        <a:cs typeface="Arial" pitchFamily="34" charset="0"/>
                      </a:endParaRPr>
                    </a:p>
                  </a:txBody>
                  <a:tcPr marL="68580" marR="68580" marT="0" marB="0"/>
                </a:tc>
                <a:tc>
                  <a:txBody>
                    <a:bodyPr/>
                    <a:lstStyle/>
                    <a:p>
                      <a:pPr marL="457200" algn="ctr">
                        <a:lnSpc>
                          <a:spcPct val="115000"/>
                        </a:lnSpc>
                        <a:spcAft>
                          <a:spcPts val="0"/>
                        </a:spcAft>
                      </a:pPr>
                      <a:r>
                        <a:rPr lang="kk-KZ" sz="1800" cap="all" dirty="0">
                          <a:effectLst/>
                          <a:latin typeface="Arial" pitchFamily="34" charset="0"/>
                          <a:cs typeface="Arial" pitchFamily="34" charset="0"/>
                        </a:rPr>
                        <a:t> </a:t>
                      </a:r>
                      <a:endParaRPr lang="ru-RU" sz="1800" dirty="0">
                        <a:effectLst/>
                        <a:latin typeface="Arial" pitchFamily="34" charset="0"/>
                        <a:ea typeface="Times New Roman"/>
                        <a:cs typeface="Arial" pitchFamily="34" charset="0"/>
                      </a:endParaRPr>
                    </a:p>
                  </a:txBody>
                  <a:tcPr marL="68580" marR="68580" marT="0" marB="0"/>
                </a:tc>
              </a:tr>
              <a:tr h="552559">
                <a:tc>
                  <a:txBody>
                    <a:bodyPr/>
                    <a:lstStyle/>
                    <a:p>
                      <a:pPr marL="457200" algn="l">
                        <a:lnSpc>
                          <a:spcPct val="115000"/>
                        </a:lnSpc>
                        <a:spcAft>
                          <a:spcPts val="0"/>
                        </a:spcAft>
                      </a:pPr>
                      <a:r>
                        <a:rPr lang="kk-KZ" sz="1800" dirty="0">
                          <a:effectLst/>
                          <a:latin typeface="Arial" pitchFamily="34" charset="0"/>
                          <a:cs typeface="Arial" pitchFamily="34" charset="0"/>
                        </a:rPr>
                        <a:t>Үй </a:t>
                      </a:r>
                      <a:r>
                        <a:rPr lang="kk-KZ" sz="1800" dirty="0" smtClean="0">
                          <a:effectLst/>
                          <a:latin typeface="Arial" pitchFamily="34" charset="0"/>
                          <a:cs typeface="Arial" pitchFamily="34" charset="0"/>
                        </a:rPr>
                        <a:t>тапсырмасы</a:t>
                      </a:r>
                      <a:r>
                        <a:rPr lang="en-US" sz="1800" dirty="0" smtClean="0">
                          <a:effectLst/>
                          <a:latin typeface="Arial" pitchFamily="34" charset="0"/>
                          <a:cs typeface="Arial" pitchFamily="34" charset="0"/>
                        </a:rPr>
                        <a:t>    </a:t>
                      </a:r>
                      <a:r>
                        <a:rPr lang="kk-KZ" sz="1800" dirty="0" smtClean="0">
                          <a:effectLst/>
                          <a:latin typeface="Arial" pitchFamily="34" charset="0"/>
                          <a:cs typeface="Arial" pitchFamily="34" charset="0"/>
                        </a:rPr>
                        <a:t>-</a:t>
                      </a:r>
                      <a:r>
                        <a:rPr lang="en-US" sz="1800" dirty="0" smtClean="0">
                          <a:effectLst/>
                          <a:latin typeface="Arial" pitchFamily="34" charset="0"/>
                          <a:cs typeface="Arial" pitchFamily="34" charset="0"/>
                        </a:rPr>
                        <a:t>   </a:t>
                      </a:r>
                      <a:r>
                        <a:rPr lang="kk-KZ" sz="1800" dirty="0" smtClean="0">
                          <a:effectLst/>
                          <a:latin typeface="Arial" pitchFamily="34" charset="0"/>
                          <a:cs typeface="Arial" pitchFamily="34" charset="0"/>
                        </a:rPr>
                        <a:t>3-5 </a:t>
                      </a:r>
                      <a:r>
                        <a:rPr lang="kk-KZ" sz="1800" dirty="0">
                          <a:effectLst/>
                          <a:latin typeface="Arial" pitchFamily="34" charset="0"/>
                          <a:cs typeface="Arial" pitchFamily="34" charset="0"/>
                        </a:rPr>
                        <a:t>минут </a:t>
                      </a:r>
                      <a:endParaRPr lang="ru-RU" sz="1800" dirty="0">
                        <a:effectLst/>
                        <a:latin typeface="Arial" pitchFamily="34" charset="0"/>
                        <a:ea typeface="Times New Roman"/>
                        <a:cs typeface="Arial" pitchFamily="34" charset="0"/>
                      </a:endParaRPr>
                    </a:p>
                  </a:txBody>
                  <a:tcPr marL="68580" marR="68580" marT="0" marB="0"/>
                </a:tc>
                <a:tc>
                  <a:txBody>
                    <a:bodyPr/>
                    <a:lstStyle/>
                    <a:p>
                      <a:pPr marL="457200" algn="ctr">
                        <a:lnSpc>
                          <a:spcPct val="115000"/>
                        </a:lnSpc>
                        <a:spcAft>
                          <a:spcPts val="0"/>
                        </a:spcAft>
                      </a:pPr>
                      <a:r>
                        <a:rPr lang="kk-KZ" sz="1800" cap="all" dirty="0">
                          <a:effectLst/>
                          <a:latin typeface="Arial" pitchFamily="34" charset="0"/>
                          <a:cs typeface="Arial" pitchFamily="34" charset="0"/>
                        </a:rPr>
                        <a:t> </a:t>
                      </a:r>
                      <a:endParaRPr lang="ru-RU" sz="1800" dirty="0">
                        <a:effectLst/>
                        <a:latin typeface="Arial" pitchFamily="34" charset="0"/>
                        <a:ea typeface="Times New Roman"/>
                        <a:cs typeface="Arial" pitchFamily="34" charset="0"/>
                      </a:endParaRPr>
                    </a:p>
                  </a:txBody>
                  <a:tcPr marL="68580" marR="68580" marT="0" marB="0"/>
                </a:tc>
              </a:tr>
            </a:tbl>
          </a:graphicData>
        </a:graphic>
      </p:graphicFrame>
    </p:spTree>
    <p:extLst>
      <p:ext uri="{BB962C8B-B14F-4D97-AF65-F5344CB8AC3E}">
        <p14:creationId xmlns:p14="http://schemas.microsoft.com/office/powerpoint/2010/main" val="2817029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620688"/>
            <a:ext cx="8435280" cy="2952328"/>
          </a:xfrm>
        </p:spPr>
        <p:txBody>
          <a:bodyPr>
            <a:noAutofit/>
          </a:bodyPr>
          <a:lstStyle/>
          <a:p>
            <a:pPr algn="ctr"/>
            <a:r>
              <a:rPr lang="kk-KZ" sz="2800" b="1" dirty="0">
                <a:solidFill>
                  <a:srgbClr val="C00000"/>
                </a:solidFill>
                <a:latin typeface="Arial" pitchFamily="34" charset="0"/>
                <a:cs typeface="Arial" pitchFamily="34" charset="0"/>
              </a:rPr>
              <a:t>Мақсатты </a:t>
            </a:r>
            <a:r>
              <a:rPr lang="kk-KZ" sz="2800" b="1" dirty="0" smtClean="0">
                <a:solidFill>
                  <a:srgbClr val="C00000"/>
                </a:solidFill>
                <a:latin typeface="Arial" pitchFamily="34" charset="0"/>
                <a:cs typeface="Arial" pitchFamily="34" charset="0"/>
              </a:rPr>
              <a:t>анықтау</a:t>
            </a:r>
            <a:r>
              <a:rPr lang="kk-KZ" sz="2800" b="1" i="1" dirty="0" smtClean="0">
                <a:latin typeface="Arial" pitchFamily="34" charset="0"/>
                <a:cs typeface="Arial" pitchFamily="34" charset="0"/>
              </a:rPr>
              <a:t/>
            </a:r>
            <a:br>
              <a:rPr lang="kk-KZ" sz="2800" b="1" i="1" dirty="0" smtClean="0">
                <a:latin typeface="Arial" pitchFamily="34" charset="0"/>
                <a:cs typeface="Arial" pitchFamily="34" charset="0"/>
              </a:rPr>
            </a:br>
            <a:r>
              <a:rPr lang="kk-KZ" sz="2400" b="1" i="1" dirty="0" smtClean="0">
                <a:latin typeface="Arial" pitchFamily="34" charset="0"/>
                <a:cs typeface="Arial" pitchFamily="34" charset="0"/>
              </a:rPr>
              <a:t>  </a:t>
            </a:r>
            <a:r>
              <a:rPr lang="kk-KZ" sz="2400" b="1" dirty="0">
                <a:latin typeface="Arial" pitchFamily="34" charset="0"/>
                <a:cs typeface="Arial" pitchFamily="34" charset="0"/>
              </a:rPr>
              <a:t>Мақсат-оқу жылының соңында барлық оқушылар «жүзіп жетуге» тиісті соңғы нәтиже (нысаналы айлақ). Мақсатқа жетудің қалай өлшенетініне ерекше көңіл аудару қажет- мұнда, ал бір жағынан, жалаң декларацияға жоламау керек,   екінші жағынан, міндеттермен (яғни, мақсатқа жетуге әкелетін іс-әрекеттермен) шатыстырмаған жөн. </a:t>
            </a:r>
            <a:endParaRPr lang="ru-RU" sz="2400" b="1" dirty="0">
              <a:latin typeface="Arial" pitchFamily="34" charset="0"/>
              <a:cs typeface="Arial" pitchFamily="34"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849888008"/>
              </p:ext>
            </p:extLst>
          </p:nvPr>
        </p:nvGraphicFramePr>
        <p:xfrm>
          <a:off x="251521" y="3645024"/>
          <a:ext cx="8640960" cy="2952328"/>
        </p:xfrm>
        <a:graphic>
          <a:graphicData uri="http://schemas.openxmlformats.org/drawingml/2006/table">
            <a:tbl>
              <a:tblPr firstRow="1" firstCol="1" bandRow="1">
                <a:tableStyleId>{5C22544A-7EE6-4342-B048-85BDC9FD1C3A}</a:tableStyleId>
              </a:tblPr>
              <a:tblGrid>
                <a:gridCol w="2448271"/>
                <a:gridCol w="1274818"/>
                <a:gridCol w="1251821"/>
                <a:gridCol w="792272"/>
                <a:gridCol w="569521"/>
                <a:gridCol w="115593"/>
                <a:gridCol w="2188664"/>
              </a:tblGrid>
              <a:tr h="866444">
                <a:tc rowSpan="2">
                  <a:txBody>
                    <a:bodyPr/>
                    <a:lstStyle/>
                    <a:p>
                      <a:pPr algn="just">
                        <a:spcAft>
                          <a:spcPts val="0"/>
                        </a:spcAft>
                      </a:pPr>
                      <a:r>
                        <a:rPr lang="kk-KZ" sz="2000" dirty="0">
                          <a:solidFill>
                            <a:srgbClr val="FFC000"/>
                          </a:solidFill>
                          <a:effectLst/>
                        </a:rPr>
                        <a:t>Мақсат\мақсаттар</a:t>
                      </a:r>
                      <a:endParaRPr lang="ru-RU" sz="2000" dirty="0">
                        <a:solidFill>
                          <a:srgbClr val="FFC000"/>
                        </a:solidFill>
                        <a:effectLst/>
                        <a:latin typeface="Times New Roman"/>
                        <a:ea typeface="Times New Roman"/>
                        <a:cs typeface="Times New Roman"/>
                      </a:endParaRPr>
                    </a:p>
                  </a:txBody>
                  <a:tcPr marL="68580" marR="68580" marT="0" marB="0"/>
                </a:tc>
                <a:tc gridSpan="6">
                  <a:txBody>
                    <a:bodyPr/>
                    <a:lstStyle/>
                    <a:p>
                      <a:pPr algn="just">
                        <a:spcAft>
                          <a:spcPts val="0"/>
                        </a:spcAft>
                      </a:pPr>
                      <a:r>
                        <a:rPr lang="kk-KZ" sz="1800" dirty="0">
                          <a:solidFill>
                            <a:srgbClr val="FFC000"/>
                          </a:solidFill>
                          <a:effectLst/>
                        </a:rPr>
                        <a:t>                                      </a:t>
                      </a:r>
                      <a:r>
                        <a:rPr lang="kk-KZ" sz="2000" dirty="0">
                          <a:solidFill>
                            <a:srgbClr val="FFC000"/>
                          </a:solidFill>
                          <a:effectLst/>
                        </a:rPr>
                        <a:t>Мақсат көрсеткіштері</a:t>
                      </a:r>
                      <a:endParaRPr lang="ru-RU" sz="2000" dirty="0">
                        <a:solidFill>
                          <a:srgbClr val="FFC000"/>
                        </a:solidFill>
                        <a:effectLst/>
                      </a:endParaRPr>
                    </a:p>
                    <a:p>
                      <a:pPr algn="just">
                        <a:spcAft>
                          <a:spcPts val="0"/>
                        </a:spcAft>
                      </a:pPr>
                      <a:r>
                        <a:rPr lang="kk-KZ" sz="1800" dirty="0">
                          <a:solidFill>
                            <a:srgbClr val="FFC000"/>
                          </a:solidFill>
                          <a:effectLst/>
                        </a:rPr>
                        <a:t> </a:t>
                      </a:r>
                      <a:endParaRPr lang="ru-RU" sz="1800" dirty="0">
                        <a:solidFill>
                          <a:srgbClr val="FFC000"/>
                        </a:solidFill>
                        <a:effectLst/>
                        <a:latin typeface="Times New Roman"/>
                        <a:ea typeface="Times New Roman"/>
                        <a:cs typeface="Times New Roman"/>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251531">
                <a:tc vMerge="1">
                  <a:txBody>
                    <a:bodyPr/>
                    <a:lstStyle/>
                    <a:p>
                      <a:endParaRPr lang="ru-RU"/>
                    </a:p>
                  </a:txBody>
                  <a:tcPr/>
                </a:tc>
                <a:tc>
                  <a:txBody>
                    <a:bodyPr/>
                    <a:lstStyle/>
                    <a:p>
                      <a:pPr algn="just">
                        <a:spcAft>
                          <a:spcPts val="0"/>
                        </a:spcAft>
                      </a:pPr>
                      <a:r>
                        <a:rPr lang="kk-KZ" sz="1800" b="1" dirty="0" smtClean="0">
                          <a:solidFill>
                            <a:schemeClr val="accent1">
                              <a:lumMod val="75000"/>
                            </a:schemeClr>
                          </a:solidFill>
                          <a:effectLst/>
                        </a:rPr>
                        <a:t>анықтама</a:t>
                      </a:r>
                      <a:endParaRPr lang="ru-RU" sz="1800" b="1" dirty="0">
                        <a:solidFill>
                          <a:schemeClr val="accent1">
                            <a:lumMod val="75000"/>
                          </a:schemeClr>
                        </a:solidFill>
                        <a:effectLst/>
                        <a:latin typeface="Times New Roman"/>
                        <a:ea typeface="Times New Roman"/>
                        <a:cs typeface="Times New Roman"/>
                      </a:endParaRPr>
                    </a:p>
                  </a:txBody>
                  <a:tcPr marL="68580" marR="68580" marT="0" marB="0"/>
                </a:tc>
                <a:tc>
                  <a:txBody>
                    <a:bodyPr/>
                    <a:lstStyle/>
                    <a:p>
                      <a:pPr algn="just">
                        <a:spcAft>
                          <a:spcPts val="0"/>
                        </a:spcAft>
                      </a:pPr>
                      <a:r>
                        <a:rPr lang="kk-KZ" sz="1800" b="1" dirty="0">
                          <a:solidFill>
                            <a:schemeClr val="accent1">
                              <a:lumMod val="75000"/>
                            </a:schemeClr>
                          </a:solidFill>
                          <a:effectLst/>
                        </a:rPr>
                        <a:t>Нақты </a:t>
                      </a:r>
                      <a:endParaRPr lang="ru-RU" sz="1800" b="1" dirty="0">
                        <a:solidFill>
                          <a:schemeClr val="accent1">
                            <a:lumMod val="75000"/>
                          </a:schemeClr>
                        </a:solidFill>
                        <a:effectLst/>
                        <a:latin typeface="Times New Roman"/>
                        <a:ea typeface="Times New Roman"/>
                        <a:cs typeface="Times New Roman"/>
                      </a:endParaRPr>
                    </a:p>
                  </a:txBody>
                  <a:tcPr marL="68580" marR="68580" marT="0" marB="0"/>
                </a:tc>
                <a:tc gridSpan="2">
                  <a:txBody>
                    <a:bodyPr/>
                    <a:lstStyle/>
                    <a:p>
                      <a:pPr algn="just">
                        <a:spcAft>
                          <a:spcPts val="0"/>
                        </a:spcAft>
                      </a:pPr>
                      <a:r>
                        <a:rPr lang="kk-KZ" sz="1800" b="1" dirty="0">
                          <a:solidFill>
                            <a:schemeClr val="accent1">
                              <a:lumMod val="75000"/>
                            </a:schemeClr>
                          </a:solidFill>
                          <a:effectLst/>
                        </a:rPr>
                        <a:t>қол жетерлік</a:t>
                      </a:r>
                      <a:endParaRPr lang="ru-RU" sz="1800" b="1" dirty="0">
                        <a:solidFill>
                          <a:schemeClr val="accent1">
                            <a:lumMod val="75000"/>
                          </a:schemeClr>
                        </a:solidFill>
                        <a:effectLst/>
                        <a:latin typeface="Times New Roman"/>
                        <a:ea typeface="Times New Roman"/>
                        <a:cs typeface="Times New Roman"/>
                      </a:endParaRPr>
                    </a:p>
                  </a:txBody>
                  <a:tcPr marL="68580" marR="68580" marT="0" marB="0"/>
                </a:tc>
                <a:tc hMerge="1">
                  <a:txBody>
                    <a:bodyPr/>
                    <a:lstStyle/>
                    <a:p>
                      <a:endParaRPr lang="ru-RU"/>
                    </a:p>
                  </a:txBody>
                  <a:tcPr/>
                </a:tc>
                <a:tc gridSpan="2">
                  <a:txBody>
                    <a:bodyPr/>
                    <a:lstStyle/>
                    <a:p>
                      <a:pPr algn="just">
                        <a:spcAft>
                          <a:spcPts val="0"/>
                        </a:spcAft>
                      </a:pPr>
                      <a:r>
                        <a:rPr lang="kk-KZ" sz="1800" b="1" dirty="0">
                          <a:solidFill>
                            <a:schemeClr val="accent1">
                              <a:lumMod val="75000"/>
                            </a:schemeClr>
                          </a:solidFill>
                          <a:effectLst/>
                        </a:rPr>
                        <a:t>өлшенетін</a:t>
                      </a:r>
                      <a:endParaRPr lang="ru-RU" sz="1800" b="1" dirty="0">
                        <a:solidFill>
                          <a:schemeClr val="accent1">
                            <a:lumMod val="75000"/>
                          </a:schemeClr>
                        </a:solidFill>
                        <a:effectLst/>
                        <a:latin typeface="Times New Roman"/>
                        <a:ea typeface="Times New Roman"/>
                        <a:cs typeface="Times New Roman"/>
                      </a:endParaRPr>
                    </a:p>
                  </a:txBody>
                  <a:tcPr marL="68580" marR="68580" marT="0" marB="0"/>
                </a:tc>
                <a:tc hMerge="1">
                  <a:txBody>
                    <a:bodyPr/>
                    <a:lstStyle/>
                    <a:p>
                      <a:endParaRPr lang="ru-RU"/>
                    </a:p>
                  </a:txBody>
                  <a:tcPr/>
                </a:tc>
              </a:tr>
              <a:tr h="834353">
                <a:tc>
                  <a:txBody>
                    <a:bodyPr/>
                    <a:lstStyle/>
                    <a:p>
                      <a:pPr algn="just">
                        <a:spcAft>
                          <a:spcPts val="0"/>
                        </a:spcAft>
                      </a:pPr>
                      <a:r>
                        <a:rPr lang="kk-KZ" sz="1200">
                          <a:effectLst/>
                        </a:rPr>
                        <a:t> </a:t>
                      </a:r>
                      <a:endParaRPr lang="ru-RU" sz="1200">
                        <a:effectLst/>
                        <a:latin typeface="Times New Roman"/>
                        <a:ea typeface="Times New Roman"/>
                        <a:cs typeface="Times New Roman"/>
                      </a:endParaRPr>
                    </a:p>
                  </a:txBody>
                  <a:tcPr marL="68580" marR="68580" marT="0" marB="0"/>
                </a:tc>
                <a:tc>
                  <a:txBody>
                    <a:bodyPr/>
                    <a:lstStyle/>
                    <a:p>
                      <a:pPr algn="just">
                        <a:spcAft>
                          <a:spcPts val="0"/>
                        </a:spcAft>
                      </a:pPr>
                      <a:r>
                        <a:rPr lang="kk-KZ" sz="1200">
                          <a:effectLst/>
                        </a:rPr>
                        <a:t> </a:t>
                      </a:r>
                      <a:endParaRPr lang="ru-RU" sz="1200">
                        <a:effectLst/>
                        <a:latin typeface="Times New Roman"/>
                        <a:ea typeface="Times New Roman"/>
                        <a:cs typeface="Times New Roman"/>
                      </a:endParaRPr>
                    </a:p>
                  </a:txBody>
                  <a:tcPr marL="68580" marR="68580" marT="0" marB="0"/>
                </a:tc>
                <a:tc gridSpan="2">
                  <a:txBody>
                    <a:bodyPr/>
                    <a:lstStyle/>
                    <a:p>
                      <a:pPr algn="just">
                        <a:spcAft>
                          <a:spcPts val="0"/>
                        </a:spcAft>
                      </a:pPr>
                      <a:r>
                        <a:rPr lang="kk-KZ" sz="1200">
                          <a:effectLst/>
                        </a:rPr>
                        <a:t> </a:t>
                      </a:r>
                      <a:endParaRPr lang="ru-RU" sz="1200">
                        <a:effectLst/>
                        <a:latin typeface="Times New Roman"/>
                        <a:ea typeface="Times New Roman"/>
                        <a:cs typeface="Times New Roman"/>
                      </a:endParaRPr>
                    </a:p>
                  </a:txBody>
                  <a:tcPr marL="68580" marR="68580" marT="0" marB="0"/>
                </a:tc>
                <a:tc hMerge="1">
                  <a:txBody>
                    <a:bodyPr/>
                    <a:lstStyle/>
                    <a:p>
                      <a:endParaRPr lang="ru-RU"/>
                    </a:p>
                  </a:txBody>
                  <a:tcPr/>
                </a:tc>
                <a:tc gridSpan="2">
                  <a:txBody>
                    <a:bodyPr/>
                    <a:lstStyle/>
                    <a:p>
                      <a:pPr algn="just">
                        <a:spcAft>
                          <a:spcPts val="0"/>
                        </a:spcAft>
                      </a:pPr>
                      <a:r>
                        <a:rPr lang="kk-KZ" sz="1200">
                          <a:effectLst/>
                        </a:rPr>
                        <a:t> </a:t>
                      </a:r>
                      <a:endParaRPr lang="ru-RU" sz="1200">
                        <a:effectLst/>
                        <a:latin typeface="Times New Roman"/>
                        <a:ea typeface="Times New Roman"/>
                        <a:cs typeface="Times New Roman"/>
                      </a:endParaRPr>
                    </a:p>
                  </a:txBody>
                  <a:tcPr marL="68580" marR="68580" marT="0" marB="0"/>
                </a:tc>
                <a:tc hMerge="1">
                  <a:txBody>
                    <a:bodyPr/>
                    <a:lstStyle/>
                    <a:p>
                      <a:endParaRPr lang="ru-RU"/>
                    </a:p>
                  </a:txBody>
                  <a:tcPr/>
                </a:tc>
                <a:tc>
                  <a:txBody>
                    <a:bodyPr/>
                    <a:lstStyle/>
                    <a:p>
                      <a:pPr algn="just">
                        <a:spcAft>
                          <a:spcPts val="0"/>
                        </a:spcAft>
                      </a:pPr>
                      <a:r>
                        <a:rPr lang="kk-KZ" sz="1200" dirty="0">
                          <a:effectLst/>
                        </a:rPr>
                        <a:t> </a:t>
                      </a:r>
                      <a:endParaRPr lang="ru-RU" sz="1200" dirty="0">
                        <a:effectLst/>
                        <a:latin typeface="Times New Roman"/>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684293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1138138"/>
          </a:xfrm>
        </p:spPr>
        <p:txBody>
          <a:bodyPr>
            <a:noAutofit/>
          </a:bodyPr>
          <a:lstStyle/>
          <a:p>
            <a:pPr algn="ctr"/>
            <a:r>
              <a:rPr lang="kk-KZ" sz="1800" b="1" cap="all" dirty="0">
                <a:solidFill>
                  <a:srgbClr val="C00000"/>
                </a:solidFill>
              </a:rPr>
              <a:t>Қазіргі сабақтағы Блум бойынша оқу </a:t>
            </a:r>
            <a:r>
              <a:rPr lang="kk-KZ" sz="1800" b="1" cap="all" dirty="0" smtClean="0">
                <a:solidFill>
                  <a:srgbClr val="C00000"/>
                </a:solidFill>
              </a:rPr>
              <a:t>тапсырмалары</a:t>
            </a:r>
            <a:r>
              <a:rPr lang="en-US" sz="1800" b="1" cap="all" dirty="0" smtClean="0">
                <a:solidFill>
                  <a:srgbClr val="C00000"/>
                </a:solidFill>
              </a:rPr>
              <a:t/>
            </a:r>
            <a:br>
              <a:rPr lang="en-US" sz="1800" b="1" cap="all" dirty="0" smtClean="0">
                <a:solidFill>
                  <a:srgbClr val="C00000"/>
                </a:solidFill>
              </a:rPr>
            </a:br>
            <a:r>
              <a:rPr lang="kk-KZ" sz="1800" b="1" cap="all" dirty="0" smtClean="0">
                <a:solidFill>
                  <a:srgbClr val="C00000"/>
                </a:solidFill>
              </a:rPr>
              <a:t> </a:t>
            </a:r>
            <a:r>
              <a:rPr lang="kk-KZ" sz="1800" b="1" u="sng" cap="all" dirty="0">
                <a:solidFill>
                  <a:srgbClr val="C00000"/>
                </a:solidFill>
              </a:rPr>
              <a:t>таксономиясының үлгісі </a:t>
            </a:r>
            <a:r>
              <a:rPr lang="ru-RU" sz="1800" u="sng" dirty="0">
                <a:solidFill>
                  <a:srgbClr val="C00000"/>
                </a:solidFill>
              </a:rPr>
              <a:t/>
            </a:r>
            <a:br>
              <a:rPr lang="ru-RU" sz="1800" u="sng" dirty="0">
                <a:solidFill>
                  <a:srgbClr val="C00000"/>
                </a:solidFill>
              </a:rPr>
            </a:br>
            <a:r>
              <a:rPr lang="kk-KZ" sz="1800" b="1" cap="all" dirty="0" smtClean="0">
                <a:solidFill>
                  <a:srgbClr val="C00000"/>
                </a:solidFill>
              </a:rPr>
              <a:t>Қ</a:t>
            </a:r>
            <a:r>
              <a:rPr lang="kk-KZ" sz="1800" b="1" dirty="0" smtClean="0">
                <a:solidFill>
                  <a:srgbClr val="C00000"/>
                </a:solidFill>
              </a:rPr>
              <a:t>ойылған</a:t>
            </a:r>
            <a:r>
              <a:rPr lang="kk-KZ" sz="1800" b="1" cap="all" dirty="0" smtClean="0">
                <a:solidFill>
                  <a:srgbClr val="C00000"/>
                </a:solidFill>
              </a:rPr>
              <a:t> </a:t>
            </a:r>
            <a:r>
              <a:rPr lang="kk-KZ" sz="1800" b="1" cap="all" dirty="0">
                <a:solidFill>
                  <a:srgbClr val="C00000"/>
                </a:solidFill>
              </a:rPr>
              <a:t>МАҚСАТ </a:t>
            </a:r>
            <a:r>
              <a:rPr lang="kk-KZ" sz="1800" b="1" dirty="0">
                <a:solidFill>
                  <a:srgbClr val="C00000"/>
                </a:solidFill>
              </a:rPr>
              <a:t>бойынша қазіргі сабақты  жобалау </a:t>
            </a:r>
            <a:r>
              <a:rPr lang="kk-KZ" sz="1800" b="1" dirty="0" smtClean="0">
                <a:solidFill>
                  <a:srgbClr val="C00000"/>
                </a:solidFill>
              </a:rPr>
              <a:t>     </a:t>
            </a:r>
            <a:r>
              <a:rPr lang="kk-KZ" sz="1800" b="1" dirty="0">
                <a:solidFill>
                  <a:srgbClr val="C00000"/>
                </a:solidFill>
              </a:rPr>
              <a:t>алгоритмі</a:t>
            </a:r>
            <a:endParaRPr lang="ru-RU" sz="1800" dirty="0">
              <a:solidFill>
                <a:srgbClr val="C00000"/>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279974562"/>
              </p:ext>
            </p:extLst>
          </p:nvPr>
        </p:nvGraphicFramePr>
        <p:xfrm>
          <a:off x="323528" y="1570038"/>
          <a:ext cx="8640960" cy="4928995"/>
        </p:xfrm>
        <a:graphic>
          <a:graphicData uri="http://schemas.openxmlformats.org/drawingml/2006/table">
            <a:tbl>
              <a:tblPr firstRow="1" firstCol="1" bandRow="1"/>
              <a:tblGrid>
                <a:gridCol w="8640960"/>
              </a:tblGrid>
              <a:tr h="304862">
                <a:tc>
                  <a:txBody>
                    <a:bodyPr/>
                    <a:lstStyle/>
                    <a:p>
                      <a:pPr marL="457200" algn="l">
                        <a:lnSpc>
                          <a:spcPct val="115000"/>
                        </a:lnSpc>
                        <a:spcAft>
                          <a:spcPts val="0"/>
                        </a:spcAft>
                      </a:pPr>
                      <a:r>
                        <a:rPr lang="kk-KZ" sz="1600" b="1" dirty="0" smtClean="0">
                          <a:solidFill>
                            <a:schemeClr val="accent1">
                              <a:lumMod val="75000"/>
                            </a:schemeClr>
                          </a:solidFill>
                          <a:effectLst/>
                          <a:latin typeface="Arial" pitchFamily="34" charset="0"/>
                          <a:ea typeface="Times New Roman"/>
                          <a:cs typeface="Arial" pitchFamily="34" charset="0"/>
                        </a:rPr>
                        <a:t>Басталуы </a:t>
                      </a:r>
                      <a:endParaRPr lang="ru-RU" sz="1600" b="1" dirty="0">
                        <a:solidFill>
                          <a:schemeClr val="accent1">
                            <a:lumMod val="75000"/>
                          </a:schemeClr>
                        </a:solidFill>
                        <a:effectLst/>
                        <a:latin typeface="Arial" pitchFamily="34" charset="0"/>
                        <a:ea typeface="Times New Roman"/>
                        <a:cs typeface="Arial" pitchFamily="34" charset="0"/>
                      </a:endParaRPr>
                    </a:p>
                  </a:txBody>
                  <a:tcPr marL="67664" marR="67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6946">
                <a:tc>
                  <a:txBody>
                    <a:bodyPr/>
                    <a:lstStyle/>
                    <a:p>
                      <a:pPr marL="457200" algn="l">
                        <a:lnSpc>
                          <a:spcPct val="115000"/>
                        </a:lnSpc>
                        <a:spcAft>
                          <a:spcPts val="0"/>
                        </a:spcAft>
                      </a:pPr>
                      <a:r>
                        <a:rPr lang="kk-KZ" sz="1600" b="1" dirty="0" smtClean="0">
                          <a:solidFill>
                            <a:schemeClr val="accent1">
                              <a:lumMod val="75000"/>
                            </a:schemeClr>
                          </a:solidFill>
                          <a:effectLst/>
                          <a:latin typeface="Arial" pitchFamily="34" charset="0"/>
                          <a:ea typeface="Times New Roman"/>
                          <a:cs typeface="Arial" pitchFamily="34" charset="0"/>
                        </a:rPr>
                        <a:t>1. </a:t>
                      </a:r>
                      <a:r>
                        <a:rPr lang="en-US" sz="1600" b="1" dirty="0" smtClean="0">
                          <a:solidFill>
                            <a:schemeClr val="accent1">
                              <a:lumMod val="75000"/>
                            </a:schemeClr>
                          </a:solidFill>
                          <a:effectLst/>
                          <a:latin typeface="Arial" pitchFamily="34" charset="0"/>
                          <a:ea typeface="Times New Roman"/>
                          <a:cs typeface="Arial" pitchFamily="34" charset="0"/>
                        </a:rPr>
                        <a:t> </a:t>
                      </a:r>
                      <a:r>
                        <a:rPr lang="kk-KZ" sz="1600" b="1" dirty="0" smtClean="0">
                          <a:solidFill>
                            <a:schemeClr val="accent1">
                              <a:lumMod val="75000"/>
                            </a:schemeClr>
                          </a:solidFill>
                          <a:effectLst/>
                          <a:latin typeface="Arial" pitchFamily="34" charset="0"/>
                          <a:ea typeface="Times New Roman"/>
                          <a:cs typeface="Arial" pitchFamily="34" charset="0"/>
                        </a:rPr>
                        <a:t>Мақсатты анықтау          (біліктілік </a:t>
                      </a:r>
                      <a:r>
                        <a:rPr lang="kk-KZ" sz="1600" b="1" dirty="0">
                          <a:solidFill>
                            <a:schemeClr val="accent1">
                              <a:lumMod val="75000"/>
                            </a:schemeClr>
                          </a:solidFill>
                          <a:effectLst/>
                          <a:latin typeface="Arial" pitchFamily="34" charset="0"/>
                          <a:ea typeface="Times New Roman"/>
                          <a:cs typeface="Arial" pitchFamily="34" charset="0"/>
                        </a:rPr>
                        <a:t>ракурсы)</a:t>
                      </a:r>
                      <a:endParaRPr lang="ru-RU" sz="1600" b="1" dirty="0">
                        <a:solidFill>
                          <a:schemeClr val="accent1">
                            <a:lumMod val="75000"/>
                          </a:schemeClr>
                        </a:solidFill>
                        <a:effectLst/>
                        <a:latin typeface="Arial" pitchFamily="34" charset="0"/>
                        <a:ea typeface="Times New Roman"/>
                        <a:cs typeface="Arial" pitchFamily="34" charset="0"/>
                      </a:endParaRPr>
                    </a:p>
                    <a:p>
                      <a:pPr algn="just">
                        <a:spcAft>
                          <a:spcPts val="0"/>
                        </a:spcAft>
                      </a:pPr>
                      <a:r>
                        <a:rPr lang="kk-KZ" sz="1600" b="1" dirty="0">
                          <a:solidFill>
                            <a:schemeClr val="accent1">
                              <a:lumMod val="75000"/>
                            </a:schemeClr>
                          </a:solidFill>
                          <a:effectLst/>
                          <a:latin typeface="Arial" pitchFamily="34" charset="0"/>
                          <a:ea typeface="Times New Roman"/>
                          <a:cs typeface="Arial" pitchFamily="34" charset="0"/>
                        </a:rPr>
                        <a:t> </a:t>
                      </a:r>
                      <a:endParaRPr lang="ru-RU" sz="1600" b="1" dirty="0">
                        <a:solidFill>
                          <a:schemeClr val="accent1">
                            <a:lumMod val="75000"/>
                          </a:schemeClr>
                        </a:solidFill>
                        <a:effectLst/>
                        <a:latin typeface="Arial" pitchFamily="34" charset="0"/>
                        <a:ea typeface="Times New Roman"/>
                        <a:cs typeface="Arial" pitchFamily="34" charset="0"/>
                      </a:endParaRPr>
                    </a:p>
                  </a:txBody>
                  <a:tcPr marL="67664" marR="67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6946">
                <a:tc>
                  <a:txBody>
                    <a:bodyPr/>
                    <a:lstStyle/>
                    <a:p>
                      <a:pPr marL="180340" algn="just">
                        <a:lnSpc>
                          <a:spcPct val="115000"/>
                        </a:lnSpc>
                        <a:spcAft>
                          <a:spcPts val="0"/>
                        </a:spcAft>
                      </a:pPr>
                      <a:r>
                        <a:rPr lang="kk-KZ" sz="1600" b="1" dirty="0" smtClean="0">
                          <a:solidFill>
                            <a:schemeClr val="accent1">
                              <a:lumMod val="75000"/>
                            </a:schemeClr>
                          </a:solidFill>
                          <a:effectLst/>
                          <a:latin typeface="Arial" pitchFamily="34" charset="0"/>
                          <a:ea typeface="Times New Roman"/>
                          <a:cs typeface="Arial" pitchFamily="34" charset="0"/>
                        </a:rPr>
                        <a:t>     2. </a:t>
                      </a:r>
                      <a:r>
                        <a:rPr lang="en-US" sz="1600" b="1" dirty="0" smtClean="0">
                          <a:solidFill>
                            <a:schemeClr val="accent1">
                              <a:lumMod val="75000"/>
                            </a:schemeClr>
                          </a:solidFill>
                          <a:effectLst/>
                          <a:latin typeface="Arial" pitchFamily="34" charset="0"/>
                          <a:ea typeface="Times New Roman"/>
                          <a:cs typeface="Arial" pitchFamily="34" charset="0"/>
                        </a:rPr>
                        <a:t> </a:t>
                      </a:r>
                      <a:r>
                        <a:rPr lang="kk-KZ" sz="1600" b="1" dirty="0" smtClean="0">
                          <a:solidFill>
                            <a:schemeClr val="accent1">
                              <a:lumMod val="75000"/>
                            </a:schemeClr>
                          </a:solidFill>
                          <a:effectLst/>
                          <a:latin typeface="Arial" pitchFamily="34" charset="0"/>
                          <a:ea typeface="Times New Roman"/>
                          <a:cs typeface="Arial" pitchFamily="34" charset="0"/>
                        </a:rPr>
                        <a:t>Мақсатты келісу               (әлеуметтік </a:t>
                      </a:r>
                      <a:r>
                        <a:rPr lang="kk-KZ" sz="1600" b="1" dirty="0">
                          <a:solidFill>
                            <a:schemeClr val="accent1">
                              <a:lumMod val="75000"/>
                            </a:schemeClr>
                          </a:solidFill>
                          <a:effectLst/>
                          <a:latin typeface="Arial" pitchFamily="34" charset="0"/>
                          <a:ea typeface="Times New Roman"/>
                          <a:cs typeface="Arial" pitchFamily="34" charset="0"/>
                        </a:rPr>
                        <a:t>ракурс)</a:t>
                      </a:r>
                      <a:endParaRPr lang="ru-RU" sz="1600" b="1" dirty="0">
                        <a:solidFill>
                          <a:schemeClr val="accent1">
                            <a:lumMod val="75000"/>
                          </a:schemeClr>
                        </a:solidFill>
                        <a:effectLst/>
                        <a:latin typeface="Arial" pitchFamily="34" charset="0"/>
                        <a:ea typeface="Times New Roman"/>
                        <a:cs typeface="Arial" pitchFamily="34" charset="0"/>
                      </a:endParaRPr>
                    </a:p>
                    <a:p>
                      <a:pPr algn="just">
                        <a:spcAft>
                          <a:spcPts val="0"/>
                        </a:spcAft>
                      </a:pPr>
                      <a:r>
                        <a:rPr lang="kk-KZ" sz="1600" b="1" dirty="0">
                          <a:solidFill>
                            <a:schemeClr val="accent1">
                              <a:lumMod val="75000"/>
                            </a:schemeClr>
                          </a:solidFill>
                          <a:effectLst/>
                          <a:latin typeface="Arial" pitchFamily="34" charset="0"/>
                          <a:ea typeface="Times New Roman"/>
                          <a:cs typeface="Arial" pitchFamily="34" charset="0"/>
                        </a:rPr>
                        <a:t> </a:t>
                      </a:r>
                      <a:endParaRPr lang="ru-RU" sz="1600" b="1" dirty="0">
                        <a:solidFill>
                          <a:schemeClr val="accent1">
                            <a:lumMod val="75000"/>
                          </a:schemeClr>
                        </a:solidFill>
                        <a:effectLst/>
                        <a:latin typeface="Arial" pitchFamily="34" charset="0"/>
                        <a:ea typeface="Times New Roman"/>
                        <a:cs typeface="Arial" pitchFamily="34" charset="0"/>
                      </a:endParaRPr>
                    </a:p>
                  </a:txBody>
                  <a:tcPr marL="67664" marR="67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6946">
                <a:tc>
                  <a:txBody>
                    <a:bodyPr/>
                    <a:lstStyle/>
                    <a:p>
                      <a:pPr marL="0" lvl="0" indent="0" algn="l">
                        <a:lnSpc>
                          <a:spcPct val="115000"/>
                        </a:lnSpc>
                        <a:spcAft>
                          <a:spcPts val="0"/>
                        </a:spcAft>
                        <a:buFont typeface="+mj-lt"/>
                        <a:buNone/>
                      </a:pPr>
                      <a:r>
                        <a:rPr lang="kk-KZ" sz="1600" b="1" dirty="0" smtClean="0">
                          <a:solidFill>
                            <a:schemeClr val="accent1">
                              <a:lumMod val="75000"/>
                            </a:schemeClr>
                          </a:solidFill>
                          <a:effectLst/>
                          <a:latin typeface="Arial" pitchFamily="34" charset="0"/>
                          <a:ea typeface="Times New Roman"/>
                          <a:cs typeface="Arial" pitchFamily="34" charset="0"/>
                        </a:rPr>
                        <a:t>         3.</a:t>
                      </a:r>
                      <a:r>
                        <a:rPr lang="en-US" sz="1600" b="1" dirty="0" smtClean="0">
                          <a:solidFill>
                            <a:schemeClr val="accent1">
                              <a:lumMod val="75000"/>
                            </a:schemeClr>
                          </a:solidFill>
                          <a:effectLst/>
                          <a:latin typeface="Arial" pitchFamily="34" charset="0"/>
                          <a:ea typeface="Times New Roman"/>
                          <a:cs typeface="Arial" pitchFamily="34" charset="0"/>
                        </a:rPr>
                        <a:t>  </a:t>
                      </a:r>
                      <a:r>
                        <a:rPr lang="kk-KZ" sz="1600" b="1" dirty="0" smtClean="0">
                          <a:solidFill>
                            <a:schemeClr val="accent1">
                              <a:lumMod val="75000"/>
                            </a:schemeClr>
                          </a:solidFill>
                          <a:effectLst/>
                          <a:latin typeface="Arial" pitchFamily="34" charset="0"/>
                          <a:ea typeface="Times New Roman"/>
                          <a:cs typeface="Arial" pitchFamily="34" charset="0"/>
                        </a:rPr>
                        <a:t>Мақсатқа </a:t>
                      </a:r>
                      <a:r>
                        <a:rPr lang="kk-KZ" sz="1600" b="1" dirty="0">
                          <a:solidFill>
                            <a:schemeClr val="accent1">
                              <a:lumMod val="75000"/>
                            </a:schemeClr>
                          </a:solidFill>
                          <a:effectLst/>
                          <a:latin typeface="Arial" pitchFamily="34" charset="0"/>
                          <a:ea typeface="Times New Roman"/>
                          <a:cs typeface="Arial" pitchFamily="34" charset="0"/>
                        </a:rPr>
                        <a:t>жету жобаланған циклды анықтау </a:t>
                      </a:r>
                      <a:r>
                        <a:rPr lang="kk-KZ" sz="1600" b="1" dirty="0" smtClean="0">
                          <a:solidFill>
                            <a:schemeClr val="accent1">
                              <a:lumMod val="75000"/>
                            </a:schemeClr>
                          </a:solidFill>
                          <a:effectLst/>
                          <a:latin typeface="Arial" pitchFamily="34" charset="0"/>
                          <a:ea typeface="Times New Roman"/>
                          <a:cs typeface="Arial" pitchFamily="34" charset="0"/>
                        </a:rPr>
                        <a:t>   (</a:t>
                      </a:r>
                      <a:r>
                        <a:rPr lang="kk-KZ" sz="1600" b="1" dirty="0">
                          <a:solidFill>
                            <a:schemeClr val="accent1">
                              <a:lumMod val="75000"/>
                            </a:schemeClr>
                          </a:solidFill>
                          <a:effectLst/>
                          <a:latin typeface="Arial" pitchFamily="34" charset="0"/>
                          <a:ea typeface="Times New Roman"/>
                          <a:cs typeface="Arial" pitchFamily="34" charset="0"/>
                        </a:rPr>
                        <a:t>технологиялық ракурс)</a:t>
                      </a:r>
                      <a:endParaRPr lang="ru-RU" sz="1600" b="1" dirty="0">
                        <a:solidFill>
                          <a:schemeClr val="accent1">
                            <a:lumMod val="75000"/>
                          </a:schemeClr>
                        </a:solidFill>
                        <a:effectLst/>
                        <a:latin typeface="Arial" pitchFamily="34" charset="0"/>
                        <a:ea typeface="Times New Roman"/>
                        <a:cs typeface="Arial" pitchFamily="34" charset="0"/>
                      </a:endParaRPr>
                    </a:p>
                    <a:p>
                      <a:pPr algn="l">
                        <a:spcAft>
                          <a:spcPts val="0"/>
                        </a:spcAft>
                      </a:pPr>
                      <a:r>
                        <a:rPr lang="kk-KZ" sz="1600" b="1" dirty="0">
                          <a:solidFill>
                            <a:schemeClr val="accent1">
                              <a:lumMod val="75000"/>
                            </a:schemeClr>
                          </a:solidFill>
                          <a:effectLst/>
                          <a:latin typeface="Arial" pitchFamily="34" charset="0"/>
                          <a:ea typeface="Times New Roman"/>
                          <a:cs typeface="Arial" pitchFamily="34" charset="0"/>
                        </a:rPr>
                        <a:t> </a:t>
                      </a:r>
                      <a:endParaRPr lang="ru-RU" sz="1600" b="1" dirty="0">
                        <a:solidFill>
                          <a:schemeClr val="accent1">
                            <a:lumMod val="75000"/>
                          </a:schemeClr>
                        </a:solidFill>
                        <a:effectLst/>
                        <a:latin typeface="Arial" pitchFamily="34" charset="0"/>
                        <a:ea typeface="Times New Roman"/>
                        <a:cs typeface="Arial" pitchFamily="34" charset="0"/>
                      </a:endParaRPr>
                    </a:p>
                  </a:txBody>
                  <a:tcPr marL="67664" marR="67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1616">
                <a:tc>
                  <a:txBody>
                    <a:bodyPr/>
                    <a:lstStyle/>
                    <a:p>
                      <a:pPr marL="457200" algn="just">
                        <a:lnSpc>
                          <a:spcPct val="115000"/>
                        </a:lnSpc>
                        <a:spcAft>
                          <a:spcPts val="0"/>
                        </a:spcAft>
                      </a:pPr>
                      <a:r>
                        <a:rPr lang="kk-KZ" sz="1600" b="1" dirty="0" smtClean="0">
                          <a:solidFill>
                            <a:schemeClr val="accent1">
                              <a:lumMod val="75000"/>
                            </a:schemeClr>
                          </a:solidFill>
                          <a:effectLst/>
                          <a:latin typeface="Arial" pitchFamily="34" charset="0"/>
                          <a:ea typeface="Times New Roman"/>
                          <a:cs typeface="Arial" pitchFamily="34" charset="0"/>
                        </a:rPr>
                        <a:t>4. </a:t>
                      </a:r>
                      <a:r>
                        <a:rPr lang="kk-KZ" sz="1600" b="1" dirty="0">
                          <a:solidFill>
                            <a:schemeClr val="accent1">
                              <a:lumMod val="75000"/>
                            </a:schemeClr>
                          </a:solidFill>
                          <a:effectLst/>
                          <a:latin typeface="Arial" pitchFamily="34" charset="0"/>
                          <a:ea typeface="Times New Roman"/>
                          <a:cs typeface="Arial" pitchFamily="34" charset="0"/>
                        </a:rPr>
                        <a:t>Сабақтың мазмұнын </a:t>
                      </a:r>
                      <a:r>
                        <a:rPr lang="kk-KZ" sz="1600" b="1" dirty="0" smtClean="0">
                          <a:solidFill>
                            <a:schemeClr val="accent1">
                              <a:lumMod val="75000"/>
                            </a:schemeClr>
                          </a:solidFill>
                          <a:effectLst/>
                          <a:latin typeface="Arial" pitchFamily="34" charset="0"/>
                          <a:ea typeface="Times New Roman"/>
                          <a:cs typeface="Arial" pitchFamily="34" charset="0"/>
                        </a:rPr>
                        <a:t>анықтау  </a:t>
                      </a:r>
                      <a:r>
                        <a:rPr lang="kk-KZ" sz="1600" b="1" dirty="0">
                          <a:solidFill>
                            <a:schemeClr val="accent1">
                              <a:lumMod val="75000"/>
                            </a:schemeClr>
                          </a:solidFill>
                          <a:effectLst/>
                          <a:latin typeface="Arial" pitchFamily="34" charset="0"/>
                          <a:ea typeface="Times New Roman"/>
                          <a:cs typeface="Arial" pitchFamily="34" charset="0"/>
                        </a:rPr>
                        <a:t>(пәндік </a:t>
                      </a:r>
                      <a:r>
                        <a:rPr lang="kk-KZ" sz="1600" b="1" dirty="0" smtClean="0">
                          <a:solidFill>
                            <a:schemeClr val="accent1">
                              <a:lumMod val="75000"/>
                            </a:schemeClr>
                          </a:solidFill>
                          <a:effectLst/>
                          <a:latin typeface="Arial" pitchFamily="34" charset="0"/>
                          <a:ea typeface="Times New Roman"/>
                          <a:cs typeface="Arial" pitchFamily="34" charset="0"/>
                        </a:rPr>
                        <a:t>ракурс</a:t>
                      </a:r>
                      <a:r>
                        <a:rPr lang="en-US" sz="1600" b="1" dirty="0" smtClean="0">
                          <a:solidFill>
                            <a:schemeClr val="accent1">
                              <a:lumMod val="75000"/>
                            </a:schemeClr>
                          </a:solidFill>
                          <a:effectLst/>
                          <a:latin typeface="Arial" pitchFamily="34" charset="0"/>
                          <a:ea typeface="Times New Roman"/>
                          <a:cs typeface="Arial" pitchFamily="34" charset="0"/>
                        </a:rPr>
                        <a:t>)</a:t>
                      </a:r>
                      <a:endParaRPr lang="kk-KZ" sz="1600" b="1" dirty="0" smtClean="0">
                        <a:solidFill>
                          <a:schemeClr val="accent1">
                            <a:lumMod val="75000"/>
                          </a:schemeClr>
                        </a:solidFill>
                        <a:effectLst/>
                        <a:latin typeface="Arial" pitchFamily="34" charset="0"/>
                        <a:ea typeface="Times New Roman"/>
                        <a:cs typeface="Arial" pitchFamily="34" charset="0"/>
                      </a:endParaRPr>
                    </a:p>
                    <a:p>
                      <a:pPr marL="457200" algn="just">
                        <a:lnSpc>
                          <a:spcPct val="115000"/>
                        </a:lnSpc>
                        <a:spcAft>
                          <a:spcPts val="0"/>
                        </a:spcAft>
                      </a:pPr>
                      <a:endParaRPr lang="ru-RU" sz="1600" b="1" dirty="0">
                        <a:solidFill>
                          <a:schemeClr val="accent1">
                            <a:lumMod val="75000"/>
                          </a:schemeClr>
                        </a:solidFill>
                        <a:effectLst/>
                        <a:latin typeface="Arial" pitchFamily="34" charset="0"/>
                        <a:ea typeface="Times New Roman"/>
                        <a:cs typeface="Arial" pitchFamily="34" charset="0"/>
                      </a:endParaRPr>
                    </a:p>
                  </a:txBody>
                  <a:tcPr marL="67664" marR="67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8687">
                <a:tc>
                  <a:txBody>
                    <a:bodyPr/>
                    <a:lstStyle/>
                    <a:p>
                      <a:pPr algn="just">
                        <a:spcAft>
                          <a:spcPts val="0"/>
                        </a:spcAft>
                      </a:pPr>
                      <a:r>
                        <a:rPr lang="kk-KZ" sz="1600" b="1" dirty="0">
                          <a:solidFill>
                            <a:schemeClr val="accent1">
                              <a:lumMod val="75000"/>
                            </a:schemeClr>
                          </a:solidFill>
                          <a:effectLst/>
                          <a:latin typeface="Arial" pitchFamily="34" charset="0"/>
                          <a:ea typeface="Times New Roman"/>
                          <a:cs typeface="Arial" pitchFamily="34" charset="0"/>
                        </a:rPr>
                        <a:t>Жоқ             </a:t>
                      </a:r>
                      <a:r>
                        <a:rPr lang="kk-KZ" sz="1600" b="1" dirty="0" smtClean="0">
                          <a:solidFill>
                            <a:schemeClr val="accent1">
                              <a:lumMod val="75000"/>
                            </a:schemeClr>
                          </a:solidFill>
                          <a:effectLst/>
                          <a:latin typeface="Arial" pitchFamily="34" charset="0"/>
                          <a:ea typeface="Times New Roman"/>
                          <a:cs typeface="Arial" pitchFamily="34" charset="0"/>
                        </a:rPr>
                        <a:t>                                                            </a:t>
                      </a:r>
                      <a:r>
                        <a:rPr lang="kk-KZ" sz="1600" b="1" dirty="0">
                          <a:solidFill>
                            <a:schemeClr val="accent1">
                              <a:lumMod val="75000"/>
                            </a:schemeClr>
                          </a:solidFill>
                          <a:effectLst/>
                          <a:latin typeface="Arial" pitchFamily="34" charset="0"/>
                          <a:ea typeface="Times New Roman"/>
                          <a:cs typeface="Arial" pitchFamily="34" charset="0"/>
                        </a:rPr>
                        <a:t>жоқ</a:t>
                      </a:r>
                      <a:endParaRPr lang="ru-RU" sz="1600" b="1" dirty="0">
                        <a:solidFill>
                          <a:schemeClr val="accent1">
                            <a:lumMod val="75000"/>
                          </a:schemeClr>
                        </a:solidFill>
                        <a:effectLst/>
                        <a:latin typeface="Arial" pitchFamily="34" charset="0"/>
                        <a:ea typeface="Times New Roman"/>
                        <a:cs typeface="Arial" pitchFamily="34" charset="0"/>
                      </a:endParaRPr>
                    </a:p>
                  </a:txBody>
                  <a:tcPr marL="67664" marR="67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8687">
                <a:tc>
                  <a:txBody>
                    <a:bodyPr/>
                    <a:lstStyle/>
                    <a:p>
                      <a:pPr algn="just">
                        <a:spcAft>
                          <a:spcPts val="0"/>
                        </a:spcAft>
                      </a:pPr>
                      <a:r>
                        <a:rPr lang="kk-KZ" sz="1600" b="1" dirty="0" smtClean="0">
                          <a:solidFill>
                            <a:schemeClr val="accent1">
                              <a:lumMod val="75000"/>
                            </a:schemeClr>
                          </a:solidFill>
                          <a:effectLst/>
                          <a:latin typeface="Arial" pitchFamily="34" charset="0"/>
                          <a:ea typeface="Times New Roman"/>
                          <a:cs typeface="Arial" pitchFamily="34" charset="0"/>
                        </a:rPr>
                        <a:t>        5</a:t>
                      </a:r>
                      <a:r>
                        <a:rPr lang="kk-KZ" sz="1600" b="1" dirty="0">
                          <a:solidFill>
                            <a:schemeClr val="accent1">
                              <a:lumMod val="75000"/>
                            </a:schemeClr>
                          </a:solidFill>
                          <a:effectLst/>
                          <a:latin typeface="Arial" pitchFamily="34" charset="0"/>
                          <a:ea typeface="Times New Roman"/>
                          <a:cs typeface="Arial" pitchFamily="34" charset="0"/>
                        </a:rPr>
                        <a:t>. ДОТ</a:t>
                      </a:r>
                      <a:endParaRPr lang="ru-RU" sz="1600" b="1" dirty="0">
                        <a:solidFill>
                          <a:schemeClr val="accent1">
                            <a:lumMod val="75000"/>
                          </a:schemeClr>
                        </a:solidFill>
                        <a:effectLst/>
                        <a:latin typeface="Arial" pitchFamily="34" charset="0"/>
                        <a:ea typeface="Times New Roman"/>
                        <a:cs typeface="Arial" pitchFamily="34" charset="0"/>
                      </a:endParaRPr>
                    </a:p>
                  </a:txBody>
                  <a:tcPr marL="67664" marR="67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8687">
                <a:tc>
                  <a:txBody>
                    <a:bodyPr/>
                    <a:lstStyle/>
                    <a:p>
                      <a:pPr algn="ctr">
                        <a:spcAft>
                          <a:spcPts val="0"/>
                        </a:spcAft>
                      </a:pPr>
                      <a:r>
                        <a:rPr lang="kk-KZ" sz="1600" b="1" dirty="0" smtClean="0">
                          <a:solidFill>
                            <a:schemeClr val="accent1">
                              <a:lumMod val="75000"/>
                            </a:schemeClr>
                          </a:solidFill>
                          <a:effectLst/>
                          <a:latin typeface="Arial" pitchFamily="34" charset="0"/>
                          <a:ea typeface="Times New Roman"/>
                          <a:cs typeface="Arial" pitchFamily="34" charset="0"/>
                        </a:rPr>
                        <a:t>            иә</a:t>
                      </a:r>
                      <a:endParaRPr lang="ru-RU" sz="1600" b="1" dirty="0">
                        <a:solidFill>
                          <a:schemeClr val="accent1">
                            <a:lumMod val="75000"/>
                          </a:schemeClr>
                        </a:solidFill>
                        <a:effectLst/>
                        <a:latin typeface="Arial" pitchFamily="34" charset="0"/>
                        <a:ea typeface="Times New Roman"/>
                        <a:cs typeface="Arial" pitchFamily="34" charset="0"/>
                      </a:endParaRPr>
                    </a:p>
                  </a:txBody>
                  <a:tcPr marL="67664" marR="67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4862">
                <a:tc>
                  <a:txBody>
                    <a:bodyPr/>
                    <a:lstStyle/>
                    <a:p>
                      <a:pPr marL="457200" algn="just">
                        <a:lnSpc>
                          <a:spcPct val="115000"/>
                        </a:lnSpc>
                        <a:spcAft>
                          <a:spcPts val="0"/>
                        </a:spcAft>
                      </a:pPr>
                      <a:r>
                        <a:rPr lang="kk-KZ" sz="1600" b="1" dirty="0">
                          <a:solidFill>
                            <a:schemeClr val="accent1">
                              <a:lumMod val="75000"/>
                            </a:schemeClr>
                          </a:solidFill>
                          <a:effectLst/>
                          <a:latin typeface="Arial" pitchFamily="34" charset="0"/>
                          <a:ea typeface="Times New Roman"/>
                          <a:cs typeface="Arial" pitchFamily="34" charset="0"/>
                        </a:rPr>
                        <a:t>6</a:t>
                      </a:r>
                      <a:r>
                        <a:rPr lang="kk-KZ" sz="1600" b="1" dirty="0" smtClean="0">
                          <a:solidFill>
                            <a:schemeClr val="accent1">
                              <a:lumMod val="75000"/>
                            </a:schemeClr>
                          </a:solidFill>
                          <a:effectLst/>
                          <a:latin typeface="Arial" pitchFamily="34" charset="0"/>
                          <a:ea typeface="Times New Roman"/>
                          <a:cs typeface="Arial" pitchFamily="34" charset="0"/>
                        </a:rPr>
                        <a:t>.  АОТ</a:t>
                      </a:r>
                      <a:endParaRPr lang="ru-RU" sz="1600" b="1" dirty="0">
                        <a:solidFill>
                          <a:schemeClr val="accent1">
                            <a:lumMod val="75000"/>
                          </a:schemeClr>
                        </a:solidFill>
                        <a:effectLst/>
                        <a:latin typeface="Arial" pitchFamily="34" charset="0"/>
                        <a:ea typeface="Times New Roman"/>
                        <a:cs typeface="Arial" pitchFamily="34" charset="0"/>
                      </a:endParaRPr>
                    </a:p>
                  </a:txBody>
                  <a:tcPr marL="67664" marR="67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8687">
                <a:tc>
                  <a:txBody>
                    <a:bodyPr/>
                    <a:lstStyle/>
                    <a:p>
                      <a:pPr algn="just">
                        <a:spcAft>
                          <a:spcPts val="0"/>
                        </a:spcAft>
                      </a:pPr>
                      <a:r>
                        <a:rPr lang="kk-KZ" sz="1600" b="1" dirty="0" smtClean="0">
                          <a:solidFill>
                            <a:schemeClr val="accent1">
                              <a:lumMod val="75000"/>
                            </a:schemeClr>
                          </a:solidFill>
                          <a:effectLst/>
                          <a:latin typeface="Arial" pitchFamily="34" charset="0"/>
                          <a:ea typeface="Times New Roman"/>
                          <a:cs typeface="Arial" pitchFamily="34" charset="0"/>
                        </a:rPr>
                        <a:t>           иә</a:t>
                      </a:r>
                      <a:endParaRPr lang="ru-RU" sz="1600" b="1" dirty="0">
                        <a:solidFill>
                          <a:schemeClr val="accent1">
                            <a:lumMod val="75000"/>
                          </a:schemeClr>
                        </a:solidFill>
                        <a:effectLst/>
                        <a:latin typeface="Arial" pitchFamily="34" charset="0"/>
                        <a:ea typeface="Times New Roman"/>
                        <a:cs typeface="Arial" pitchFamily="34" charset="0"/>
                      </a:endParaRPr>
                    </a:p>
                  </a:txBody>
                  <a:tcPr marL="67664" marR="67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4862">
                <a:tc>
                  <a:txBody>
                    <a:bodyPr/>
                    <a:lstStyle/>
                    <a:p>
                      <a:pPr marL="457200" algn="just">
                        <a:lnSpc>
                          <a:spcPct val="115000"/>
                        </a:lnSpc>
                        <a:spcAft>
                          <a:spcPts val="0"/>
                        </a:spcAft>
                      </a:pPr>
                      <a:r>
                        <a:rPr lang="kk-KZ" sz="1600" b="1" dirty="0" smtClean="0">
                          <a:solidFill>
                            <a:schemeClr val="accent1">
                              <a:lumMod val="75000"/>
                            </a:schemeClr>
                          </a:solidFill>
                          <a:effectLst/>
                          <a:latin typeface="Arial" pitchFamily="34" charset="0"/>
                          <a:ea typeface="Times New Roman"/>
                          <a:cs typeface="Arial" pitchFamily="34" charset="0"/>
                        </a:rPr>
                        <a:t>7. </a:t>
                      </a:r>
                      <a:r>
                        <a:rPr lang="en-US" sz="1600" b="1" dirty="0" smtClean="0">
                          <a:solidFill>
                            <a:schemeClr val="accent1">
                              <a:lumMod val="75000"/>
                            </a:schemeClr>
                          </a:solidFill>
                          <a:effectLst/>
                          <a:latin typeface="Arial" pitchFamily="34" charset="0"/>
                          <a:ea typeface="Times New Roman"/>
                          <a:cs typeface="Arial" pitchFamily="34" charset="0"/>
                        </a:rPr>
                        <a:t> </a:t>
                      </a:r>
                      <a:r>
                        <a:rPr lang="kk-KZ" sz="1600" b="1" dirty="0" smtClean="0">
                          <a:solidFill>
                            <a:schemeClr val="accent1">
                              <a:lumMod val="75000"/>
                            </a:schemeClr>
                          </a:solidFill>
                          <a:effectLst/>
                          <a:latin typeface="Arial" pitchFamily="34" charset="0"/>
                          <a:ea typeface="Times New Roman"/>
                          <a:cs typeface="Arial" pitchFamily="34" charset="0"/>
                        </a:rPr>
                        <a:t>Әр </a:t>
                      </a:r>
                      <a:r>
                        <a:rPr lang="kk-KZ" sz="1600" b="1" dirty="0">
                          <a:solidFill>
                            <a:schemeClr val="accent1">
                              <a:lumMod val="75000"/>
                            </a:schemeClr>
                          </a:solidFill>
                          <a:effectLst/>
                          <a:latin typeface="Arial" pitchFamily="34" charset="0"/>
                          <a:ea typeface="Times New Roman"/>
                          <a:cs typeface="Arial" pitchFamily="34" charset="0"/>
                        </a:rPr>
                        <a:t>тапсырманың ұйымдастырылу нысанын анықтау</a:t>
                      </a:r>
                      <a:endParaRPr lang="ru-RU" sz="1600" b="1" dirty="0">
                        <a:solidFill>
                          <a:schemeClr val="accent1">
                            <a:lumMod val="75000"/>
                          </a:schemeClr>
                        </a:solidFill>
                        <a:effectLst/>
                        <a:latin typeface="Arial" pitchFamily="34" charset="0"/>
                        <a:ea typeface="Times New Roman"/>
                        <a:cs typeface="Arial" pitchFamily="34" charset="0"/>
                      </a:endParaRPr>
                    </a:p>
                  </a:txBody>
                  <a:tcPr marL="67664" marR="67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8687">
                <a:tc>
                  <a:txBody>
                    <a:bodyPr/>
                    <a:lstStyle/>
                    <a:p>
                      <a:pPr algn="just">
                        <a:spcAft>
                          <a:spcPts val="0"/>
                        </a:spcAft>
                      </a:pPr>
                      <a:r>
                        <a:rPr lang="kk-KZ" sz="1600" b="1" dirty="0" smtClean="0">
                          <a:solidFill>
                            <a:schemeClr val="accent1">
                              <a:lumMod val="75000"/>
                            </a:schemeClr>
                          </a:solidFill>
                          <a:effectLst/>
                          <a:latin typeface="Arial" pitchFamily="34" charset="0"/>
                          <a:ea typeface="Times New Roman"/>
                          <a:cs typeface="Arial" pitchFamily="34" charset="0"/>
                        </a:rPr>
                        <a:t>          8</a:t>
                      </a:r>
                      <a:r>
                        <a:rPr lang="kk-KZ" sz="1600" b="1" dirty="0">
                          <a:solidFill>
                            <a:schemeClr val="accent1">
                              <a:lumMod val="75000"/>
                            </a:schemeClr>
                          </a:solidFill>
                          <a:effectLst/>
                          <a:latin typeface="Arial" pitchFamily="34" charset="0"/>
                          <a:ea typeface="Times New Roman"/>
                          <a:cs typeface="Arial" pitchFamily="34" charset="0"/>
                        </a:rPr>
                        <a:t>. Әр тапсырма үшін бағалау шкаласын анықтау</a:t>
                      </a:r>
                      <a:endParaRPr lang="ru-RU" sz="1600" b="1" dirty="0">
                        <a:solidFill>
                          <a:schemeClr val="accent1">
                            <a:lumMod val="75000"/>
                          </a:schemeClr>
                        </a:solidFill>
                        <a:effectLst/>
                        <a:latin typeface="Arial" pitchFamily="34" charset="0"/>
                        <a:ea typeface="Times New Roman"/>
                        <a:cs typeface="Arial" pitchFamily="34" charset="0"/>
                      </a:endParaRPr>
                    </a:p>
                  </a:txBody>
                  <a:tcPr marL="67664" marR="67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8687">
                <a:tc>
                  <a:txBody>
                    <a:bodyPr/>
                    <a:lstStyle/>
                    <a:p>
                      <a:pPr algn="just">
                        <a:spcAft>
                          <a:spcPts val="0"/>
                        </a:spcAft>
                      </a:pPr>
                      <a:r>
                        <a:rPr lang="kk-KZ" sz="1600" b="1" dirty="0" smtClean="0">
                          <a:solidFill>
                            <a:schemeClr val="accent1">
                              <a:lumMod val="75000"/>
                            </a:schemeClr>
                          </a:solidFill>
                          <a:effectLst/>
                          <a:latin typeface="Arial" pitchFamily="34" charset="0"/>
                          <a:ea typeface="Times New Roman"/>
                          <a:cs typeface="Arial" pitchFamily="34" charset="0"/>
                        </a:rPr>
                        <a:t>          9</a:t>
                      </a:r>
                      <a:r>
                        <a:rPr lang="kk-KZ" sz="1600" b="1" dirty="0">
                          <a:solidFill>
                            <a:schemeClr val="accent1">
                              <a:lumMod val="75000"/>
                            </a:schemeClr>
                          </a:solidFill>
                          <a:effectLst/>
                          <a:latin typeface="Arial" pitchFamily="34" charset="0"/>
                          <a:ea typeface="Times New Roman"/>
                          <a:cs typeface="Arial" pitchFamily="34" charset="0"/>
                        </a:rPr>
                        <a:t>. Сабақ жоспарын жазу</a:t>
                      </a:r>
                      <a:endParaRPr lang="ru-RU" sz="1600" b="1" dirty="0">
                        <a:solidFill>
                          <a:schemeClr val="accent1">
                            <a:lumMod val="75000"/>
                          </a:schemeClr>
                        </a:solidFill>
                        <a:effectLst/>
                        <a:latin typeface="Arial" pitchFamily="34" charset="0"/>
                        <a:ea typeface="Times New Roman"/>
                        <a:cs typeface="Arial" pitchFamily="34" charset="0"/>
                      </a:endParaRPr>
                    </a:p>
                  </a:txBody>
                  <a:tcPr marL="67664" marR="67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8687">
                <a:tc>
                  <a:txBody>
                    <a:bodyPr/>
                    <a:lstStyle/>
                    <a:p>
                      <a:pPr algn="just">
                        <a:spcAft>
                          <a:spcPts val="0"/>
                        </a:spcAft>
                      </a:pPr>
                      <a:r>
                        <a:rPr lang="kk-KZ" sz="1600" b="1" dirty="0" smtClean="0">
                          <a:solidFill>
                            <a:schemeClr val="accent1">
                              <a:lumMod val="75000"/>
                            </a:schemeClr>
                          </a:solidFill>
                          <a:effectLst/>
                          <a:latin typeface="Arial" pitchFamily="34" charset="0"/>
                          <a:ea typeface="Times New Roman"/>
                          <a:cs typeface="Arial" pitchFamily="34" charset="0"/>
                        </a:rPr>
                        <a:t>          Аяқталауы</a:t>
                      </a:r>
                      <a:endParaRPr lang="ru-RU" sz="1600" b="1" dirty="0">
                        <a:solidFill>
                          <a:schemeClr val="accent1">
                            <a:lumMod val="75000"/>
                          </a:schemeClr>
                        </a:solidFill>
                        <a:effectLst/>
                        <a:latin typeface="Arial" pitchFamily="34" charset="0"/>
                        <a:ea typeface="Times New Roman"/>
                        <a:cs typeface="Arial" pitchFamily="34" charset="0"/>
                      </a:endParaRPr>
                    </a:p>
                  </a:txBody>
                  <a:tcPr marL="67664" marR="676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1"/>
          <p:cNvSpPr>
            <a:spLocks noChangeArrowheads="1"/>
          </p:cNvSpPr>
          <p:nvPr/>
        </p:nvSpPr>
        <p:spPr bwMode="auto">
          <a:xfrm>
            <a:off x="1574800" y="15700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88565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620688"/>
            <a:ext cx="8435280" cy="1584176"/>
          </a:xfrm>
        </p:spPr>
        <p:txBody>
          <a:bodyPr>
            <a:normAutofit fontScale="90000"/>
          </a:bodyPr>
          <a:lstStyle/>
          <a:p>
            <a:pPr algn="ctr"/>
            <a:r>
              <a:rPr lang="kk-KZ" sz="3600" b="1" dirty="0" smtClean="0"/>
              <a:t/>
            </a:r>
            <a:br>
              <a:rPr lang="kk-KZ" sz="3600" b="1" dirty="0" smtClean="0"/>
            </a:br>
            <a:r>
              <a:rPr lang="kk-KZ" sz="3600" b="1" dirty="0" smtClean="0">
                <a:solidFill>
                  <a:srgbClr val="C00000"/>
                </a:solidFill>
                <a:latin typeface="Arial" pitchFamily="34" charset="0"/>
                <a:cs typeface="Arial" pitchFamily="34" charset="0"/>
              </a:rPr>
              <a:t>Ин</a:t>
            </a:r>
            <a:r>
              <a:rPr lang="ru-RU" sz="3600" b="1" dirty="0" smtClean="0">
                <a:solidFill>
                  <a:srgbClr val="C00000"/>
                </a:solidFill>
                <a:latin typeface="Arial" pitchFamily="34" charset="0"/>
                <a:cs typeface="Arial" pitchFamily="34" charset="0"/>
              </a:rPr>
              <a:t>н</a:t>
            </a:r>
            <a:r>
              <a:rPr lang="kk-KZ" sz="3600" b="1" dirty="0" smtClean="0">
                <a:solidFill>
                  <a:srgbClr val="C00000"/>
                </a:solidFill>
                <a:latin typeface="Arial" pitchFamily="34" charset="0"/>
                <a:cs typeface="Arial" pitchFamily="34" charset="0"/>
              </a:rPr>
              <a:t>овациялық жобаны әзірлеу </a:t>
            </a:r>
            <a:br>
              <a:rPr lang="kk-KZ" sz="3600" b="1" dirty="0" smtClean="0">
                <a:solidFill>
                  <a:srgbClr val="C00000"/>
                </a:solidFill>
                <a:latin typeface="Arial" pitchFamily="34" charset="0"/>
                <a:cs typeface="Arial" pitchFamily="34" charset="0"/>
              </a:rPr>
            </a:br>
            <a:r>
              <a:rPr lang="kk-KZ" sz="3600" b="1" dirty="0" smtClean="0">
                <a:solidFill>
                  <a:srgbClr val="C00000"/>
                </a:solidFill>
                <a:latin typeface="Arial" pitchFamily="34" charset="0"/>
                <a:cs typeface="Arial" pitchFamily="34" charset="0"/>
              </a:rPr>
              <a:t>алгоритмі</a:t>
            </a:r>
            <a:r>
              <a:rPr lang="ru-RU" dirty="0" smtClean="0">
                <a:latin typeface="Arial" pitchFamily="34" charset="0"/>
                <a:cs typeface="Arial" pitchFamily="34" charset="0"/>
              </a:rPr>
              <a:t/>
            </a:r>
            <a:br>
              <a:rPr lang="ru-RU" dirty="0" smtClean="0">
                <a:latin typeface="Arial" pitchFamily="34" charset="0"/>
                <a:cs typeface="Arial" pitchFamily="34" charset="0"/>
              </a:rPr>
            </a:br>
            <a:endParaRPr lang="ru-RU" dirty="0">
              <a:latin typeface="Arial" pitchFamily="34" charset="0"/>
              <a:cs typeface="Arial" pitchFamily="34"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797936775"/>
              </p:ext>
            </p:extLst>
          </p:nvPr>
        </p:nvGraphicFramePr>
        <p:xfrm>
          <a:off x="251520" y="1700809"/>
          <a:ext cx="8435280" cy="46237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32506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780696"/>
          </a:xfrm>
        </p:spPr>
        <p:txBody>
          <a:bodyPr>
            <a:normAutofit fontScale="90000"/>
          </a:bodyPr>
          <a:lstStyle/>
          <a:p>
            <a:pPr algn="ctr"/>
            <a:r>
              <a:rPr lang="ru-RU" dirty="0"/>
              <a:t> </a:t>
            </a:r>
            <a:r>
              <a:rPr lang="kk-KZ" b="1" dirty="0">
                <a:solidFill>
                  <a:srgbClr val="C00000"/>
                </a:solidFill>
              </a:rPr>
              <a:t>Оқыту </a:t>
            </a:r>
            <a:r>
              <a:rPr lang="kk-KZ" b="1" dirty="0" smtClean="0">
                <a:solidFill>
                  <a:srgbClr val="C00000"/>
                </a:solidFill>
              </a:rPr>
              <a:t>кезеңі</a:t>
            </a:r>
            <a:endParaRPr lang="ru-RU" dirty="0"/>
          </a:p>
        </p:txBody>
      </p:sp>
      <p:sp>
        <p:nvSpPr>
          <p:cNvPr id="3" name="Объект 2"/>
          <p:cNvSpPr>
            <a:spLocks noGrp="1"/>
          </p:cNvSpPr>
          <p:nvPr>
            <p:ph idx="1"/>
          </p:nvPr>
        </p:nvSpPr>
        <p:spPr>
          <a:xfrm>
            <a:off x="457200" y="1556792"/>
            <a:ext cx="8229600" cy="4896544"/>
          </a:xfrm>
        </p:spPr>
        <p:txBody>
          <a:bodyPr/>
          <a:lstStyle/>
          <a:p>
            <a:pPr marL="0" indent="0" algn="just">
              <a:buNone/>
            </a:pPr>
            <a:r>
              <a:rPr lang="en-US" b="1" dirty="0" smtClean="0">
                <a:solidFill>
                  <a:srgbClr val="002060"/>
                </a:solidFill>
                <a:latin typeface="Arial" pitchFamily="34" charset="0"/>
                <a:cs typeface="Arial" pitchFamily="34" charset="0"/>
              </a:rPr>
              <a:t>	</a:t>
            </a:r>
            <a:r>
              <a:rPr lang="kk-KZ" b="1" dirty="0" smtClean="0">
                <a:solidFill>
                  <a:srgbClr val="002060"/>
                </a:solidFill>
                <a:latin typeface="Arial" pitchFamily="34" charset="0"/>
                <a:cs typeface="Arial" pitchFamily="34" charset="0"/>
              </a:rPr>
              <a:t>Инновациялық </a:t>
            </a:r>
            <a:r>
              <a:rPr lang="kk-KZ" b="1" dirty="0">
                <a:solidFill>
                  <a:srgbClr val="002060"/>
                </a:solidFill>
                <a:latin typeface="Arial" pitchFamily="34" charset="0"/>
                <a:cs typeface="Arial" pitchFamily="34" charset="0"/>
              </a:rPr>
              <a:t>жобадағы үздіксіз білім беру формальді, көпшілік, заманауи ақпараттық технологияларды пайдалануға бағдарланған, мақсатты ұстанымдары бойынша жобамен сыйысымды, андрагогикалық болуға тиіс және Колб бойынша ілімнің барлық төрт циклын қамтуы керек. </a:t>
            </a:r>
            <a:endParaRPr lang="en-US" b="1" dirty="0" smtClean="0">
              <a:solidFill>
                <a:srgbClr val="002060"/>
              </a:solidFill>
              <a:latin typeface="Arial" pitchFamily="34" charset="0"/>
              <a:cs typeface="Arial" pitchFamily="34" charset="0"/>
            </a:endParaRPr>
          </a:p>
          <a:p>
            <a:pPr marL="0" indent="0" algn="just">
              <a:buNone/>
            </a:pPr>
            <a:r>
              <a:rPr lang="en-US" b="1" dirty="0">
                <a:solidFill>
                  <a:srgbClr val="002060"/>
                </a:solidFill>
                <a:latin typeface="Arial" pitchFamily="34" charset="0"/>
                <a:cs typeface="Arial" pitchFamily="34" charset="0"/>
              </a:rPr>
              <a:t>	</a:t>
            </a:r>
            <a:r>
              <a:rPr lang="kk-KZ" b="1" dirty="0" smtClean="0">
                <a:solidFill>
                  <a:srgbClr val="002060"/>
                </a:solidFill>
                <a:latin typeface="Arial" pitchFamily="34" charset="0"/>
                <a:cs typeface="Arial" pitchFamily="34" charset="0"/>
              </a:rPr>
              <a:t>Мұндай </a:t>
            </a:r>
            <a:r>
              <a:rPr lang="kk-KZ" b="1" dirty="0">
                <a:solidFill>
                  <a:srgbClr val="002060"/>
                </a:solidFill>
                <a:latin typeface="Arial" pitchFamily="34" charset="0"/>
                <a:cs typeface="Arial" pitchFamily="34" charset="0"/>
              </a:rPr>
              <a:t>оқыту мұғалімге абстракциядан нақтылыққа және рефлексиядан   іс-әрекетке дейінгі жолды өтуге мүмкіндік береді</a:t>
            </a:r>
            <a:endParaRPr lang="ru-RU" b="1"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3593195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910374134"/>
              </p:ext>
            </p:extLst>
          </p:nvPr>
        </p:nvGraphicFramePr>
        <p:xfrm>
          <a:off x="179512" y="404666"/>
          <a:ext cx="8784976" cy="6341597"/>
        </p:xfrm>
        <a:graphic>
          <a:graphicData uri="http://schemas.openxmlformats.org/drawingml/2006/table">
            <a:tbl>
              <a:tblPr firstRow="1" firstCol="1" bandRow="1">
                <a:tableStyleId>{5C22544A-7EE6-4342-B048-85BDC9FD1C3A}</a:tableStyleId>
              </a:tblPr>
              <a:tblGrid>
                <a:gridCol w="4392488"/>
                <a:gridCol w="4392488"/>
              </a:tblGrid>
              <a:tr h="650508">
                <a:tc>
                  <a:txBody>
                    <a:bodyPr/>
                    <a:lstStyle/>
                    <a:p>
                      <a:pPr algn="just">
                        <a:spcAft>
                          <a:spcPts val="0"/>
                        </a:spcAft>
                      </a:pPr>
                      <a:r>
                        <a:rPr lang="kk-KZ" sz="1800" b="1" dirty="0">
                          <a:effectLst/>
                          <a:latin typeface="Arial" pitchFamily="34" charset="0"/>
                          <a:cs typeface="Arial" pitchFamily="34" charset="0"/>
                        </a:rPr>
                        <a:t>Ересектерді оқыту (үздіксіз білім беру)</a:t>
                      </a:r>
                      <a:endParaRPr lang="ru-RU" sz="1800" b="1" dirty="0">
                        <a:effectLst/>
                        <a:latin typeface="Arial" pitchFamily="34" charset="0"/>
                        <a:ea typeface="Times New Roman"/>
                        <a:cs typeface="Arial" pitchFamily="34" charset="0"/>
                      </a:endParaRPr>
                    </a:p>
                  </a:txBody>
                  <a:tcPr marL="68580" marR="68580" marT="0" marB="0"/>
                </a:tc>
                <a:tc>
                  <a:txBody>
                    <a:bodyPr/>
                    <a:lstStyle/>
                    <a:p>
                      <a:pPr algn="just">
                        <a:spcAft>
                          <a:spcPts val="0"/>
                        </a:spcAft>
                      </a:pPr>
                      <a:r>
                        <a:rPr lang="kk-KZ" sz="1800" b="1">
                          <a:effectLst/>
                          <a:latin typeface="Arial" pitchFamily="34" charset="0"/>
                          <a:cs typeface="Arial" pitchFamily="34" charset="0"/>
                        </a:rPr>
                        <a:t>Жастарды оқыту (үздіксіз білім беру)</a:t>
                      </a:r>
                      <a:endParaRPr lang="ru-RU" sz="1800" b="1">
                        <a:effectLst/>
                        <a:latin typeface="Arial" pitchFamily="34" charset="0"/>
                        <a:ea typeface="Times New Roman"/>
                        <a:cs typeface="Arial" pitchFamily="34" charset="0"/>
                      </a:endParaRPr>
                    </a:p>
                  </a:txBody>
                  <a:tcPr marL="68580" marR="68580" marT="0" marB="0"/>
                </a:tc>
              </a:tr>
              <a:tr h="650508">
                <a:tc>
                  <a:txBody>
                    <a:bodyPr/>
                    <a:lstStyle/>
                    <a:p>
                      <a:pPr algn="just">
                        <a:spcAft>
                          <a:spcPts val="0"/>
                        </a:spcAft>
                      </a:pPr>
                      <a:r>
                        <a:rPr lang="kk-KZ" sz="1800" b="1" dirty="0">
                          <a:effectLst/>
                          <a:latin typeface="Arial" pitchFamily="34" charset="0"/>
                          <a:cs typeface="Arial" pitchFamily="34" charset="0"/>
                        </a:rPr>
                        <a:t>Ең алдымен ерекше тән проблемаларға ден қояды.</a:t>
                      </a:r>
                      <a:endParaRPr lang="ru-RU" sz="1800" b="1" dirty="0">
                        <a:effectLst/>
                        <a:latin typeface="Arial" pitchFamily="34" charset="0"/>
                        <a:ea typeface="Times New Roman"/>
                        <a:cs typeface="Arial" pitchFamily="34" charset="0"/>
                      </a:endParaRPr>
                    </a:p>
                  </a:txBody>
                  <a:tcPr marL="68580" marR="68580" marT="0" marB="0"/>
                </a:tc>
                <a:tc>
                  <a:txBody>
                    <a:bodyPr/>
                    <a:lstStyle/>
                    <a:p>
                      <a:pPr algn="just">
                        <a:spcAft>
                          <a:spcPts val="0"/>
                        </a:spcAft>
                      </a:pPr>
                      <a:r>
                        <a:rPr lang="kk-KZ" sz="1800" b="1" dirty="0">
                          <a:solidFill>
                            <a:schemeClr val="accent1">
                              <a:lumMod val="75000"/>
                            </a:schemeClr>
                          </a:solidFill>
                          <a:effectLst/>
                          <a:latin typeface="Arial" pitchFamily="34" charset="0"/>
                          <a:cs typeface="Arial" pitchFamily="34" charset="0"/>
                        </a:rPr>
                        <a:t>Ортақ проблемаларға ден қояды.</a:t>
                      </a:r>
                      <a:endParaRPr lang="ru-RU" sz="1800" b="1" dirty="0">
                        <a:solidFill>
                          <a:schemeClr val="accent1">
                            <a:lumMod val="75000"/>
                          </a:schemeClr>
                        </a:solidFill>
                        <a:effectLst/>
                        <a:latin typeface="Arial" pitchFamily="34" charset="0"/>
                        <a:ea typeface="Times New Roman"/>
                        <a:cs typeface="Arial" pitchFamily="34" charset="0"/>
                      </a:endParaRPr>
                    </a:p>
                  </a:txBody>
                  <a:tcPr marL="68580" marR="68580" marT="0" marB="0"/>
                </a:tc>
              </a:tr>
              <a:tr h="1788041">
                <a:tc>
                  <a:txBody>
                    <a:bodyPr/>
                    <a:lstStyle/>
                    <a:p>
                      <a:pPr algn="just">
                        <a:spcAft>
                          <a:spcPts val="0"/>
                        </a:spcAft>
                      </a:pPr>
                      <a:r>
                        <a:rPr lang="kk-KZ" sz="1800" b="1" dirty="0">
                          <a:effectLst/>
                          <a:latin typeface="Arial" pitchFamily="34" charset="0"/>
                          <a:cs typeface="Arial" pitchFamily="34" charset="0"/>
                        </a:rPr>
                        <a:t>Оқыту оқып жүрген адамға, адам баласына, оның өмірлік қажеттіліктеріне, оның бүгінгі практикалық іс-әрекетіне бағдарланған. </a:t>
                      </a:r>
                      <a:endParaRPr lang="ru-RU" sz="1800" b="1" dirty="0">
                        <a:effectLst/>
                        <a:latin typeface="Arial" pitchFamily="34" charset="0"/>
                        <a:ea typeface="Times New Roman"/>
                        <a:cs typeface="Arial" pitchFamily="34" charset="0"/>
                      </a:endParaRPr>
                    </a:p>
                  </a:txBody>
                  <a:tcPr marL="68580" marR="68580" marT="0" marB="0"/>
                </a:tc>
                <a:tc>
                  <a:txBody>
                    <a:bodyPr/>
                    <a:lstStyle/>
                    <a:p>
                      <a:pPr algn="just">
                        <a:spcAft>
                          <a:spcPts val="0"/>
                        </a:spcAft>
                      </a:pPr>
                      <a:r>
                        <a:rPr lang="kk-KZ" sz="1800" b="1" dirty="0">
                          <a:solidFill>
                            <a:schemeClr val="accent1">
                              <a:lumMod val="75000"/>
                            </a:schemeClr>
                          </a:solidFill>
                          <a:effectLst/>
                          <a:latin typeface="Arial" pitchFamily="34" charset="0"/>
                          <a:cs typeface="Arial" pitchFamily="34" charset="0"/>
                        </a:rPr>
                        <a:t>Оқыту алдыңғы буынның тәжірибесін меңгеруге, кітаптарға, олардың мазмұнына, алдыңғы буын игерген білідер мен іскерліктерді жинақтауға бағдарланған.    </a:t>
                      </a:r>
                      <a:endParaRPr lang="ru-RU" sz="1800" b="1" dirty="0">
                        <a:solidFill>
                          <a:schemeClr val="accent1">
                            <a:lumMod val="75000"/>
                          </a:schemeClr>
                        </a:solidFill>
                        <a:effectLst/>
                        <a:latin typeface="Arial" pitchFamily="34" charset="0"/>
                        <a:ea typeface="Times New Roman"/>
                        <a:cs typeface="Arial" pitchFamily="34" charset="0"/>
                      </a:endParaRPr>
                    </a:p>
                  </a:txBody>
                  <a:tcPr marL="68580" marR="68580" marT="0" marB="0"/>
                </a:tc>
              </a:tr>
              <a:tr h="1301016">
                <a:tc>
                  <a:txBody>
                    <a:bodyPr/>
                    <a:lstStyle/>
                    <a:p>
                      <a:pPr algn="just">
                        <a:spcAft>
                          <a:spcPts val="0"/>
                        </a:spcAft>
                      </a:pPr>
                      <a:r>
                        <a:rPr lang="kk-KZ" sz="1800" b="1">
                          <a:effectLst/>
                          <a:latin typeface="Arial" pitchFamily="34" charset="0"/>
                          <a:cs typeface="Arial" pitchFamily="34" charset="0"/>
                        </a:rPr>
                        <a:t>Оқыту бағдарламасы оқып жүрген адамның қажеттіліктері мен қызығушылықтарына қарай құрылады.</a:t>
                      </a:r>
                      <a:endParaRPr lang="ru-RU" sz="1800" b="1">
                        <a:effectLst/>
                        <a:latin typeface="Arial" pitchFamily="34" charset="0"/>
                        <a:ea typeface="Times New Roman"/>
                        <a:cs typeface="Arial" pitchFamily="34" charset="0"/>
                      </a:endParaRPr>
                    </a:p>
                  </a:txBody>
                  <a:tcPr marL="68580" marR="68580" marT="0" marB="0"/>
                </a:tc>
                <a:tc>
                  <a:txBody>
                    <a:bodyPr/>
                    <a:lstStyle/>
                    <a:p>
                      <a:pPr algn="just">
                        <a:spcAft>
                          <a:spcPts val="0"/>
                        </a:spcAft>
                      </a:pPr>
                      <a:r>
                        <a:rPr lang="kk-KZ" sz="1800" b="1" dirty="0">
                          <a:solidFill>
                            <a:schemeClr val="accent1">
                              <a:lumMod val="75000"/>
                            </a:schemeClr>
                          </a:solidFill>
                          <a:effectLst/>
                          <a:latin typeface="Arial" pitchFamily="34" charset="0"/>
                          <a:cs typeface="Arial" pitchFamily="34" charset="0"/>
                        </a:rPr>
                        <a:t>Оқыту алдын-ала белгіленген бағдарламаға бағынуға құрылады.</a:t>
                      </a:r>
                      <a:endParaRPr lang="ru-RU" sz="1800" b="1" dirty="0">
                        <a:solidFill>
                          <a:schemeClr val="accent1">
                            <a:lumMod val="75000"/>
                          </a:schemeClr>
                        </a:solidFill>
                        <a:effectLst/>
                        <a:latin typeface="Arial" pitchFamily="34" charset="0"/>
                        <a:ea typeface="Times New Roman"/>
                        <a:cs typeface="Arial" pitchFamily="34" charset="0"/>
                      </a:endParaRPr>
                    </a:p>
                  </a:txBody>
                  <a:tcPr marL="68580" marR="68580" marT="0" marB="0"/>
                </a:tc>
              </a:tr>
              <a:tr h="1301016">
                <a:tc>
                  <a:txBody>
                    <a:bodyPr/>
                    <a:lstStyle/>
                    <a:p>
                      <a:pPr algn="just">
                        <a:spcAft>
                          <a:spcPts val="0"/>
                        </a:spcAft>
                      </a:pPr>
                      <a:r>
                        <a:rPr lang="kk-KZ" sz="1800" b="1">
                          <a:effectLst/>
                          <a:latin typeface="Arial" pitchFamily="34" charset="0"/>
                          <a:cs typeface="Arial" pitchFamily="34" charset="0"/>
                        </a:rPr>
                        <a:t>Өз тәжірибесінің негізінде оқиды, оны жаңа ақпаратпен салыстырады, және сол арқылы өз тәжірибесін толықтырады.</a:t>
                      </a:r>
                      <a:endParaRPr lang="ru-RU" sz="1800" b="1">
                        <a:effectLst/>
                        <a:latin typeface="Arial" pitchFamily="34" charset="0"/>
                        <a:ea typeface="Times New Roman"/>
                        <a:cs typeface="Arial" pitchFamily="34" charset="0"/>
                      </a:endParaRPr>
                    </a:p>
                  </a:txBody>
                  <a:tcPr marL="68580" marR="68580" marT="0" marB="0"/>
                </a:tc>
                <a:tc>
                  <a:txBody>
                    <a:bodyPr/>
                    <a:lstStyle/>
                    <a:p>
                      <a:pPr algn="just">
                        <a:spcAft>
                          <a:spcPts val="0"/>
                        </a:spcAft>
                      </a:pPr>
                      <a:r>
                        <a:rPr lang="kk-KZ" sz="1800" b="1" dirty="0">
                          <a:solidFill>
                            <a:schemeClr val="accent1">
                              <a:lumMod val="75000"/>
                            </a:schemeClr>
                          </a:solidFill>
                          <a:effectLst/>
                          <a:latin typeface="Arial" pitchFamily="34" charset="0"/>
                          <a:cs typeface="Arial" pitchFamily="34" charset="0"/>
                        </a:rPr>
                        <a:t>Тәжірибені байыту басқалардың тәжірибесін үйрену арқылы жүреді.</a:t>
                      </a:r>
                      <a:endParaRPr lang="ru-RU" sz="1800" b="1" dirty="0">
                        <a:solidFill>
                          <a:schemeClr val="accent1">
                            <a:lumMod val="75000"/>
                          </a:schemeClr>
                        </a:solidFill>
                        <a:effectLst/>
                        <a:latin typeface="Arial" pitchFamily="34" charset="0"/>
                        <a:ea typeface="Times New Roman"/>
                        <a:cs typeface="Arial" pitchFamily="34" charset="0"/>
                      </a:endParaRPr>
                    </a:p>
                  </a:txBody>
                  <a:tcPr marL="68580" marR="68580" marT="0" marB="0"/>
                </a:tc>
              </a:tr>
              <a:tr h="650508">
                <a:tc>
                  <a:txBody>
                    <a:bodyPr/>
                    <a:lstStyle/>
                    <a:p>
                      <a:pPr algn="just">
                        <a:spcAft>
                          <a:spcPts val="0"/>
                        </a:spcAft>
                      </a:pPr>
                      <a:r>
                        <a:rPr lang="kk-KZ" sz="1800" b="1">
                          <a:effectLst/>
                          <a:latin typeface="Arial" pitchFamily="34" charset="0"/>
                          <a:cs typeface="Arial" pitchFamily="34" charset="0"/>
                        </a:rPr>
                        <a:t>Іс жүзінде өзіне қолдануға қажеттіні меңгереді. </a:t>
                      </a:r>
                      <a:endParaRPr lang="ru-RU" sz="1800" b="1">
                        <a:effectLst/>
                        <a:latin typeface="Arial" pitchFamily="34" charset="0"/>
                        <a:ea typeface="Times New Roman"/>
                        <a:cs typeface="Arial" pitchFamily="34" charset="0"/>
                      </a:endParaRPr>
                    </a:p>
                  </a:txBody>
                  <a:tcPr marL="68580" marR="68580" marT="0" marB="0"/>
                </a:tc>
                <a:tc>
                  <a:txBody>
                    <a:bodyPr/>
                    <a:lstStyle/>
                    <a:p>
                      <a:pPr algn="just">
                        <a:spcAft>
                          <a:spcPts val="0"/>
                        </a:spcAft>
                      </a:pPr>
                      <a:r>
                        <a:rPr lang="kk-KZ" sz="1800" b="1" dirty="0">
                          <a:solidFill>
                            <a:schemeClr val="accent1">
                              <a:lumMod val="75000"/>
                            </a:schemeClr>
                          </a:solidFill>
                          <a:effectLst/>
                          <a:latin typeface="Arial" pitchFamily="34" charset="0"/>
                          <a:cs typeface="Arial" pitchFamily="34" charset="0"/>
                        </a:rPr>
                        <a:t>Сабақтарда нені естіп, не туралы оқыса, соларды меңгереді. </a:t>
                      </a:r>
                      <a:endParaRPr lang="ru-RU" sz="1800" b="1" dirty="0">
                        <a:solidFill>
                          <a:schemeClr val="accent1">
                            <a:lumMod val="75000"/>
                          </a:schemeClr>
                        </a:solidFill>
                        <a:effectLst/>
                        <a:latin typeface="Arial" pitchFamily="34" charset="0"/>
                        <a:ea typeface="Times New Roman"/>
                        <a:cs typeface="Arial" pitchFamily="34" charset="0"/>
                      </a:endParaRPr>
                    </a:p>
                  </a:txBody>
                  <a:tcPr marL="68580" marR="68580" marT="0" marB="0"/>
                </a:tc>
              </a:tr>
            </a:tbl>
          </a:graphicData>
        </a:graphic>
      </p:graphicFrame>
    </p:spTree>
    <p:extLst>
      <p:ext uri="{BB962C8B-B14F-4D97-AF65-F5344CB8AC3E}">
        <p14:creationId xmlns:p14="http://schemas.microsoft.com/office/powerpoint/2010/main" val="6850241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3574705850"/>
              </p:ext>
            </p:extLst>
          </p:nvPr>
        </p:nvGraphicFramePr>
        <p:xfrm>
          <a:off x="107504" y="188640"/>
          <a:ext cx="8784975" cy="6777465"/>
        </p:xfrm>
        <a:graphic>
          <a:graphicData uri="http://schemas.openxmlformats.org/drawingml/2006/table">
            <a:tbl>
              <a:tblPr firstRow="1" firstCol="1" bandRow="1">
                <a:tableStyleId>{5C22544A-7EE6-4342-B048-85BDC9FD1C3A}</a:tableStyleId>
              </a:tblPr>
              <a:tblGrid>
                <a:gridCol w="5105798"/>
                <a:gridCol w="3679177"/>
              </a:tblGrid>
              <a:tr h="2831466">
                <a:tc>
                  <a:txBody>
                    <a:bodyPr/>
                    <a:lstStyle/>
                    <a:p>
                      <a:pPr algn="just">
                        <a:spcAft>
                          <a:spcPts val="0"/>
                        </a:spcAft>
                      </a:pPr>
                      <a:r>
                        <a:rPr lang="kk-KZ" sz="1700" b="1" dirty="0">
                          <a:effectLst/>
                          <a:latin typeface="Arial" pitchFamily="34" charset="0"/>
                          <a:cs typeface="Arial" pitchFamily="34" charset="0"/>
                        </a:rPr>
                        <a:t>Басты назар өзінің кәсіби біліктілігін, өзінің азаматтық сана-сезімі мен мәртебесін көтеруге, еңбек және әлеуметтік қызмет ету жағдайларын жақсартуға, өз мүдделерін(өз балаларының тәрбиешісі, спортты, табиғатты, техниканы, бақша күтімін т.б. сүйетін әуесқой ретінде) қанағаттандыруға, бос уақытын неғұрлым мәнді ұйымдастыруға және т.б. аударылады. </a:t>
                      </a:r>
                      <a:endParaRPr lang="kk-KZ" sz="1700" b="1" dirty="0" smtClean="0">
                        <a:effectLst/>
                        <a:latin typeface="Arial" pitchFamily="34" charset="0"/>
                        <a:cs typeface="Arial" pitchFamily="34" charset="0"/>
                      </a:endParaRPr>
                    </a:p>
                    <a:p>
                      <a:pPr algn="just">
                        <a:spcAft>
                          <a:spcPts val="0"/>
                        </a:spcAft>
                      </a:pPr>
                      <a:endParaRPr lang="ru-RU" sz="1700" b="1" dirty="0">
                        <a:effectLst/>
                        <a:latin typeface="Arial" pitchFamily="34" charset="0"/>
                        <a:ea typeface="Times New Roman"/>
                        <a:cs typeface="Arial" pitchFamily="34" charset="0"/>
                      </a:endParaRPr>
                    </a:p>
                  </a:txBody>
                  <a:tcPr marL="68580" marR="68580" marT="0" marB="0"/>
                </a:tc>
                <a:tc>
                  <a:txBody>
                    <a:bodyPr/>
                    <a:lstStyle/>
                    <a:p>
                      <a:pPr algn="just">
                        <a:spcAft>
                          <a:spcPts val="0"/>
                        </a:spcAft>
                      </a:pPr>
                      <a:r>
                        <a:rPr lang="kk-KZ" sz="1700" b="1" dirty="0">
                          <a:effectLst/>
                          <a:latin typeface="Arial" pitchFamily="34" charset="0"/>
                          <a:cs typeface="Arial" pitchFamily="34" charset="0"/>
                        </a:rPr>
                        <a:t>Басты назар оқу жетістігіне, бағаларға, сынақтар мен емтихандарды тапсыруға даярлығына аударылады. </a:t>
                      </a:r>
                      <a:endParaRPr lang="ru-RU" sz="1700" b="1" dirty="0">
                        <a:effectLst/>
                        <a:latin typeface="Arial" pitchFamily="34" charset="0"/>
                        <a:ea typeface="Times New Roman"/>
                        <a:cs typeface="Arial" pitchFamily="34" charset="0"/>
                      </a:endParaRPr>
                    </a:p>
                  </a:txBody>
                  <a:tcPr marL="68580" marR="68580" marT="0" marB="0"/>
                </a:tc>
              </a:tr>
              <a:tr h="2265173">
                <a:tc>
                  <a:txBody>
                    <a:bodyPr/>
                    <a:lstStyle/>
                    <a:p>
                      <a:pPr algn="just">
                        <a:spcAft>
                          <a:spcPts val="0"/>
                        </a:spcAft>
                      </a:pPr>
                      <a:r>
                        <a:rPr lang="kk-KZ" sz="1700" b="1" dirty="0">
                          <a:effectLst/>
                          <a:latin typeface="Arial" pitchFamily="34" charset="0"/>
                          <a:cs typeface="Arial" pitchFamily="34" charset="0"/>
                        </a:rPr>
                        <a:t>Ол шынай өмірмен, өзінің қазіргі өмірімен және таяудағы перспективаларымен тығыз байланыстыларды ерекше ынтамен зерделейді.   </a:t>
                      </a:r>
                      <a:endParaRPr lang="ru-RU" sz="1700" b="1" dirty="0">
                        <a:effectLst/>
                        <a:latin typeface="Arial" pitchFamily="34" charset="0"/>
                        <a:ea typeface="Times New Roman"/>
                        <a:cs typeface="Arial" pitchFamily="34" charset="0"/>
                      </a:endParaRPr>
                    </a:p>
                  </a:txBody>
                  <a:tcPr marL="68580" marR="68580" marT="0" marB="0"/>
                </a:tc>
                <a:tc>
                  <a:txBody>
                    <a:bodyPr/>
                    <a:lstStyle/>
                    <a:p>
                      <a:pPr algn="just">
                        <a:spcAft>
                          <a:spcPts val="0"/>
                        </a:spcAft>
                      </a:pPr>
                      <a:r>
                        <a:rPr lang="kk-KZ" sz="1700" b="1" dirty="0">
                          <a:solidFill>
                            <a:schemeClr val="accent1">
                              <a:lumMod val="50000"/>
                            </a:schemeClr>
                          </a:solidFill>
                          <a:effectLst/>
                          <a:latin typeface="Arial" pitchFamily="34" charset="0"/>
                          <a:cs typeface="Arial" pitchFamily="34" charset="0"/>
                        </a:rPr>
                        <a:t>Мектеп берген білім өткенге сүйенеді және олрады пайдалану керек кезге қарай едәуір дәрежеде ескіреді, ал осы құбылысты түйсіну оқуға деген қызығушылықты төмендетеді.  </a:t>
                      </a:r>
                      <a:endParaRPr lang="kk-KZ" sz="1700" b="1" dirty="0" smtClean="0">
                        <a:solidFill>
                          <a:schemeClr val="accent1">
                            <a:lumMod val="50000"/>
                          </a:schemeClr>
                        </a:solidFill>
                        <a:effectLst/>
                        <a:latin typeface="Arial" pitchFamily="34" charset="0"/>
                        <a:cs typeface="Arial" pitchFamily="34" charset="0"/>
                      </a:endParaRPr>
                    </a:p>
                    <a:p>
                      <a:pPr algn="just">
                        <a:spcAft>
                          <a:spcPts val="0"/>
                        </a:spcAft>
                      </a:pPr>
                      <a:endParaRPr lang="ru-RU" sz="1700" b="1" dirty="0">
                        <a:solidFill>
                          <a:schemeClr val="accent1">
                            <a:lumMod val="50000"/>
                          </a:schemeClr>
                        </a:solidFill>
                        <a:effectLst/>
                        <a:latin typeface="Arial" pitchFamily="34" charset="0"/>
                        <a:ea typeface="Times New Roman"/>
                        <a:cs typeface="Arial" pitchFamily="34" charset="0"/>
                      </a:endParaRPr>
                    </a:p>
                  </a:txBody>
                  <a:tcPr marL="68580" marR="68580" marT="0" marB="0"/>
                </a:tc>
              </a:tr>
              <a:tr h="1680826">
                <a:tc>
                  <a:txBody>
                    <a:bodyPr/>
                    <a:lstStyle/>
                    <a:p>
                      <a:pPr algn="just">
                        <a:spcAft>
                          <a:spcPts val="0"/>
                        </a:spcAft>
                      </a:pPr>
                      <a:r>
                        <a:rPr lang="kk-KZ" sz="1700" b="1">
                          <a:effectLst/>
                          <a:latin typeface="Arial" pitchFamily="34" charset="0"/>
                          <a:cs typeface="Arial" pitchFamily="34" charset="0"/>
                        </a:rPr>
                        <a:t>Оқу материалының өзін қызықтыратын тұстарына ерекше назар аударып, терең зерттейді. Бұл салалар бойынша өз зерттеулерін оған ұсынылған оқу материалының шегінен тыс кеңейте алады.  </a:t>
                      </a:r>
                      <a:endParaRPr lang="ru-RU" sz="1700" b="1">
                        <a:effectLst/>
                        <a:latin typeface="Arial" pitchFamily="34" charset="0"/>
                        <a:ea typeface="Times New Roman"/>
                        <a:cs typeface="Arial" pitchFamily="34" charset="0"/>
                      </a:endParaRPr>
                    </a:p>
                  </a:txBody>
                  <a:tcPr marL="68580" marR="68580" marT="0" marB="0"/>
                </a:tc>
                <a:tc>
                  <a:txBody>
                    <a:bodyPr/>
                    <a:lstStyle/>
                    <a:p>
                      <a:pPr algn="just">
                        <a:spcAft>
                          <a:spcPts val="0"/>
                        </a:spcAft>
                      </a:pPr>
                      <a:r>
                        <a:rPr lang="kk-KZ" sz="1700" b="1" dirty="0">
                          <a:solidFill>
                            <a:schemeClr val="accent1">
                              <a:lumMod val="50000"/>
                            </a:schemeClr>
                          </a:solidFill>
                          <a:effectLst/>
                          <a:latin typeface="Arial" pitchFamily="34" charset="0"/>
                          <a:cs typeface="Arial" pitchFamily="34" charset="0"/>
                        </a:rPr>
                        <a:t>Зейін бағдарлама және мұғалім белгілеген білім аясымен шектеледі. </a:t>
                      </a:r>
                      <a:endParaRPr lang="ru-RU" sz="1700" b="1" dirty="0">
                        <a:solidFill>
                          <a:schemeClr val="accent1">
                            <a:lumMod val="50000"/>
                          </a:schemeClr>
                        </a:solidFill>
                        <a:effectLst/>
                        <a:latin typeface="Arial" pitchFamily="34" charset="0"/>
                        <a:ea typeface="Times New Roman"/>
                        <a:cs typeface="Arial" pitchFamily="34" charset="0"/>
                      </a:endParaRPr>
                    </a:p>
                  </a:txBody>
                  <a:tcPr marL="68580" marR="68580" marT="0" marB="0"/>
                </a:tc>
              </a:tr>
            </a:tbl>
          </a:graphicData>
        </a:graphic>
      </p:graphicFrame>
    </p:spTree>
    <p:extLst>
      <p:ext uri="{BB962C8B-B14F-4D97-AF65-F5344CB8AC3E}">
        <p14:creationId xmlns:p14="http://schemas.microsoft.com/office/powerpoint/2010/main" val="9748149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321228421"/>
              </p:ext>
            </p:extLst>
          </p:nvPr>
        </p:nvGraphicFramePr>
        <p:xfrm>
          <a:off x="251517" y="188637"/>
          <a:ext cx="8712970" cy="6480722"/>
        </p:xfrm>
        <a:graphic>
          <a:graphicData uri="http://schemas.openxmlformats.org/drawingml/2006/table">
            <a:tbl>
              <a:tblPr firstRow="1" firstCol="1" bandRow="1">
                <a:tableStyleId>{5C22544A-7EE6-4342-B048-85BDC9FD1C3A}</a:tableStyleId>
              </a:tblPr>
              <a:tblGrid>
                <a:gridCol w="4356485"/>
                <a:gridCol w="4356485"/>
              </a:tblGrid>
              <a:tr h="2911630">
                <a:tc>
                  <a:txBody>
                    <a:bodyPr/>
                    <a:lstStyle/>
                    <a:p>
                      <a:pPr algn="just">
                        <a:spcAft>
                          <a:spcPts val="0"/>
                        </a:spcAft>
                      </a:pPr>
                      <a:r>
                        <a:rPr lang="kk-KZ" sz="1800" dirty="0">
                          <a:effectLst/>
                          <a:latin typeface="Arial" pitchFamily="34" charset="0"/>
                          <a:cs typeface="Arial" pitchFamily="34" charset="0"/>
                        </a:rPr>
                        <a:t>Жаңа ақпарат саласында мұғалім ересек үшін кеңесші және гид орнында жүреді, ол көтермелейді және кемшіліктерін әдеппен түзейді, өз бетінше меңгеру үшін ақпараттың жаңа көздерін нұсқайды және ұсынады  </a:t>
                      </a:r>
                      <a:endParaRPr lang="ru-RU" sz="1800" dirty="0">
                        <a:effectLst/>
                        <a:latin typeface="Arial" pitchFamily="34" charset="0"/>
                        <a:ea typeface="Times New Roman"/>
                        <a:cs typeface="Arial" pitchFamily="34" charset="0"/>
                      </a:endParaRPr>
                    </a:p>
                  </a:txBody>
                  <a:tcPr marL="68580" marR="68580" marT="0" marB="0"/>
                </a:tc>
                <a:tc>
                  <a:txBody>
                    <a:bodyPr/>
                    <a:lstStyle/>
                    <a:p>
                      <a:pPr algn="just">
                        <a:spcAft>
                          <a:spcPts val="0"/>
                        </a:spcAft>
                      </a:pPr>
                      <a:r>
                        <a:rPr lang="kk-KZ" sz="1800" dirty="0">
                          <a:effectLst/>
                          <a:latin typeface="Arial" pitchFamily="34" charset="0"/>
                          <a:cs typeface="Arial" pitchFamily="34" charset="0"/>
                        </a:rPr>
                        <a:t>Жаңа ақпараттың дереккөзі мұғалімнің өзі болып саналады, ол оны таратады және оны тануды да өзі реттейді. </a:t>
                      </a:r>
                      <a:endParaRPr lang="ru-RU" sz="1800" dirty="0">
                        <a:effectLst/>
                        <a:latin typeface="Arial" pitchFamily="34" charset="0"/>
                        <a:ea typeface="Times New Roman"/>
                        <a:cs typeface="Arial" pitchFamily="34" charset="0"/>
                      </a:endParaRPr>
                    </a:p>
                  </a:txBody>
                  <a:tcPr marL="68580" marR="68580" marT="0" marB="0"/>
                </a:tc>
              </a:tr>
              <a:tr h="2039481">
                <a:tc>
                  <a:txBody>
                    <a:bodyPr/>
                    <a:lstStyle/>
                    <a:p>
                      <a:pPr algn="just">
                        <a:spcAft>
                          <a:spcPts val="0"/>
                        </a:spcAft>
                      </a:pPr>
                      <a:r>
                        <a:rPr lang="kk-KZ" sz="1800">
                          <a:effectLst/>
                          <a:latin typeface="Arial" pitchFamily="34" charset="0"/>
                          <a:cs typeface="Arial" pitchFamily="34" charset="0"/>
                        </a:rPr>
                        <a:t>Мұғалім оқушыға қажетті және меңгерімді білім көлемін береді. Осы көлемді оқушының мүмкіндіктерімен және қажеттіліктерімен салыстырады</a:t>
                      </a:r>
                      <a:endParaRPr lang="ru-RU" sz="1800">
                        <a:effectLst/>
                        <a:latin typeface="Arial" pitchFamily="34" charset="0"/>
                        <a:ea typeface="Times New Roman"/>
                        <a:cs typeface="Arial" pitchFamily="34" charset="0"/>
                      </a:endParaRPr>
                    </a:p>
                  </a:txBody>
                  <a:tcPr marL="68580" marR="68580" marT="0" marB="0"/>
                </a:tc>
                <a:tc>
                  <a:txBody>
                    <a:bodyPr/>
                    <a:lstStyle/>
                    <a:p>
                      <a:pPr algn="just">
                        <a:spcAft>
                          <a:spcPts val="0"/>
                        </a:spcAft>
                      </a:pPr>
                      <a:r>
                        <a:rPr lang="kk-KZ" sz="1800" dirty="0">
                          <a:solidFill>
                            <a:srgbClr val="002060"/>
                          </a:solidFill>
                          <a:effectLst/>
                          <a:latin typeface="Arial" pitchFamily="34" charset="0"/>
                          <a:cs typeface="Arial" pitchFamily="34" charset="0"/>
                        </a:rPr>
                        <a:t>Мұғалім алдын-ала бағдарламамен белгіленген   блім көзін береді.</a:t>
                      </a:r>
                      <a:endParaRPr lang="ru-RU" sz="1800" dirty="0">
                        <a:solidFill>
                          <a:srgbClr val="002060"/>
                        </a:solidFill>
                        <a:effectLst/>
                        <a:latin typeface="Arial" pitchFamily="34" charset="0"/>
                        <a:ea typeface="Times New Roman"/>
                        <a:cs typeface="Arial" pitchFamily="34" charset="0"/>
                      </a:endParaRPr>
                    </a:p>
                  </a:txBody>
                  <a:tcPr marL="68580" marR="68580" marT="0" marB="0"/>
                </a:tc>
              </a:tr>
              <a:tr h="1529611">
                <a:tc>
                  <a:txBody>
                    <a:bodyPr/>
                    <a:lstStyle/>
                    <a:p>
                      <a:pPr algn="just">
                        <a:spcAft>
                          <a:spcPts val="0"/>
                        </a:spcAft>
                      </a:pPr>
                      <a:r>
                        <a:rPr lang="kk-KZ" sz="1800">
                          <a:effectLst/>
                          <a:latin typeface="Arial" pitchFamily="34" charset="0"/>
                          <a:cs typeface="Arial" pitchFamily="34" charset="0"/>
                        </a:rPr>
                        <a:t>Өз тәжірибесі ең жоғары беделге ие болады, мұғалім мен кітаптар, жаңа ақпарат осы тұрғыдан бағаланады.  </a:t>
                      </a:r>
                      <a:endParaRPr lang="ru-RU" sz="1800">
                        <a:effectLst/>
                        <a:latin typeface="Arial" pitchFamily="34" charset="0"/>
                        <a:ea typeface="Times New Roman"/>
                        <a:cs typeface="Arial" pitchFamily="34" charset="0"/>
                      </a:endParaRPr>
                    </a:p>
                  </a:txBody>
                  <a:tcPr marL="68580" marR="68580" marT="0" marB="0"/>
                </a:tc>
                <a:tc>
                  <a:txBody>
                    <a:bodyPr/>
                    <a:lstStyle/>
                    <a:p>
                      <a:pPr algn="just">
                        <a:spcAft>
                          <a:spcPts val="0"/>
                        </a:spcAft>
                      </a:pPr>
                      <a:r>
                        <a:rPr lang="kk-KZ" sz="1800" dirty="0">
                          <a:solidFill>
                            <a:srgbClr val="002060"/>
                          </a:solidFill>
                          <a:effectLst/>
                          <a:latin typeface="Arial" pitchFamily="34" charset="0"/>
                          <a:cs typeface="Arial" pitchFamily="34" charset="0"/>
                        </a:rPr>
                        <a:t>Оқытуда мұғалім мен кітаптар априорлық беделге ие. </a:t>
                      </a:r>
                      <a:endParaRPr lang="ru-RU" sz="1800" dirty="0">
                        <a:solidFill>
                          <a:srgbClr val="002060"/>
                        </a:solidFill>
                        <a:effectLst/>
                        <a:latin typeface="Arial" pitchFamily="34" charset="0"/>
                        <a:ea typeface="Times New Roman"/>
                        <a:cs typeface="Arial" pitchFamily="34" charset="0"/>
                      </a:endParaRPr>
                    </a:p>
                  </a:txBody>
                  <a:tcPr marL="68580" marR="68580" marT="0" marB="0"/>
                </a:tc>
              </a:tr>
            </a:tbl>
          </a:graphicData>
        </a:graphic>
      </p:graphicFrame>
    </p:spTree>
    <p:extLst>
      <p:ext uri="{BB962C8B-B14F-4D97-AF65-F5344CB8AC3E}">
        <p14:creationId xmlns:p14="http://schemas.microsoft.com/office/powerpoint/2010/main" val="4741125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582350427"/>
              </p:ext>
            </p:extLst>
          </p:nvPr>
        </p:nvGraphicFramePr>
        <p:xfrm>
          <a:off x="179511" y="260648"/>
          <a:ext cx="8712968" cy="6268144"/>
        </p:xfrm>
        <a:graphic>
          <a:graphicData uri="http://schemas.openxmlformats.org/drawingml/2006/table">
            <a:tbl>
              <a:tblPr firstRow="1" firstCol="1" bandRow="1">
                <a:tableStyleId>{5C22544A-7EE6-4342-B048-85BDC9FD1C3A}</a:tableStyleId>
              </a:tblPr>
              <a:tblGrid>
                <a:gridCol w="4356484"/>
                <a:gridCol w="4356484"/>
              </a:tblGrid>
              <a:tr h="1174537">
                <a:tc>
                  <a:txBody>
                    <a:bodyPr/>
                    <a:lstStyle/>
                    <a:p>
                      <a:pPr algn="just">
                        <a:spcAft>
                          <a:spcPts val="0"/>
                        </a:spcAft>
                      </a:pPr>
                      <a:r>
                        <a:rPr lang="kk-KZ" sz="1800" dirty="0">
                          <a:effectLst/>
                        </a:rPr>
                        <a:t>Алған білімді өз ісінде бірден пайдаға асырсын деген мақсатпен оқытылады. </a:t>
                      </a:r>
                      <a:endParaRPr lang="ru-RU" sz="1800" dirty="0">
                        <a:effectLst/>
                        <a:latin typeface="Times New Roman"/>
                        <a:ea typeface="Times New Roman"/>
                        <a:cs typeface="Times New Roman"/>
                      </a:endParaRPr>
                    </a:p>
                  </a:txBody>
                  <a:tcPr marL="68580" marR="68580" marT="0" marB="0"/>
                </a:tc>
                <a:tc>
                  <a:txBody>
                    <a:bodyPr/>
                    <a:lstStyle/>
                    <a:p>
                      <a:pPr algn="just">
                        <a:spcAft>
                          <a:spcPts val="0"/>
                        </a:spcAft>
                      </a:pPr>
                      <a:r>
                        <a:rPr lang="kk-KZ" sz="1800">
                          <a:effectLst/>
                        </a:rPr>
                        <a:t>Оқытудан жинаған білім байлығын келешекте пайдалану көзделеді.</a:t>
                      </a:r>
                      <a:endParaRPr lang="ru-RU" sz="1800">
                        <a:effectLst/>
                        <a:latin typeface="Times New Roman"/>
                        <a:ea typeface="Times New Roman"/>
                        <a:cs typeface="Times New Roman"/>
                      </a:endParaRPr>
                    </a:p>
                  </a:txBody>
                  <a:tcPr marL="68580" marR="68580" marT="0" marB="0"/>
                </a:tc>
              </a:tr>
              <a:tr h="2349074">
                <a:tc>
                  <a:txBody>
                    <a:bodyPr/>
                    <a:lstStyle/>
                    <a:p>
                      <a:pPr algn="just">
                        <a:spcAft>
                          <a:spcPts val="0"/>
                        </a:spcAft>
                      </a:pPr>
                      <a:r>
                        <a:rPr lang="kk-KZ" sz="1800" dirty="0">
                          <a:effectLst/>
                        </a:rPr>
                        <a:t>Оқу мен оқу ақпаратын меңгерудің тиімділігі оның тігінен (мұғалімнен оқушыға) және көлденеңінен (пікірсайыстарда басқа оқушылармен кеңінен пікір алмасу) арқылы арттырылады.</a:t>
                      </a:r>
                      <a:endParaRPr lang="ru-RU" sz="1800" dirty="0">
                        <a:effectLst/>
                        <a:latin typeface="Times New Roman"/>
                        <a:ea typeface="Times New Roman"/>
                        <a:cs typeface="Times New Roman"/>
                      </a:endParaRPr>
                    </a:p>
                  </a:txBody>
                  <a:tcPr marL="68580" marR="68580" marT="0" marB="0"/>
                </a:tc>
                <a:tc>
                  <a:txBody>
                    <a:bodyPr/>
                    <a:lstStyle/>
                    <a:p>
                      <a:pPr algn="just">
                        <a:spcAft>
                          <a:spcPts val="0"/>
                        </a:spcAft>
                      </a:pPr>
                      <a:r>
                        <a:rPr lang="kk-KZ" sz="1800" dirty="0">
                          <a:solidFill>
                            <a:srgbClr val="002060"/>
                          </a:solidFill>
                          <a:effectLst/>
                        </a:rPr>
                        <a:t>Оқу ақпаратының негізгі ағымы тік бағытпен беріледі.</a:t>
                      </a:r>
                      <a:endParaRPr lang="ru-RU" sz="1800" dirty="0">
                        <a:solidFill>
                          <a:srgbClr val="002060"/>
                        </a:solidFill>
                        <a:effectLst/>
                        <a:latin typeface="Times New Roman"/>
                        <a:ea typeface="Times New Roman"/>
                        <a:cs typeface="Times New Roman"/>
                      </a:endParaRPr>
                    </a:p>
                  </a:txBody>
                  <a:tcPr marL="68580" marR="68580" marT="0" marB="0"/>
                </a:tc>
              </a:tr>
              <a:tr h="1569996">
                <a:tc>
                  <a:txBody>
                    <a:bodyPr/>
                    <a:lstStyle/>
                    <a:p>
                      <a:pPr algn="just">
                        <a:spcAft>
                          <a:spcPts val="0"/>
                        </a:spcAft>
                      </a:pPr>
                      <a:r>
                        <a:rPr lang="kk-KZ" sz="1800">
                          <a:effectLst/>
                        </a:rPr>
                        <a:t>Кері байланыс сабақтарда оқу белсенділігін дамыту арқылы жүзеге асырылады.</a:t>
                      </a:r>
                      <a:endParaRPr lang="ru-RU" sz="1800">
                        <a:effectLst/>
                        <a:latin typeface="Times New Roman"/>
                        <a:ea typeface="Times New Roman"/>
                        <a:cs typeface="Times New Roman"/>
                      </a:endParaRPr>
                    </a:p>
                  </a:txBody>
                  <a:tcPr marL="68580" marR="68580" marT="0" marB="0"/>
                </a:tc>
                <a:tc>
                  <a:txBody>
                    <a:bodyPr/>
                    <a:lstStyle/>
                    <a:p>
                      <a:pPr algn="just">
                        <a:spcAft>
                          <a:spcPts val="0"/>
                        </a:spcAft>
                      </a:pPr>
                      <a:r>
                        <a:rPr lang="kk-KZ" sz="1800" dirty="0">
                          <a:solidFill>
                            <a:srgbClr val="002060"/>
                          </a:solidFill>
                          <a:effectLst/>
                        </a:rPr>
                        <a:t>Кері байланыс қадағалаушы (сұрау, бағалар) немесе кезеңді бақылау(бақылаулар, сынақтар, емтихандар) арқылы жүзеге асырылады.</a:t>
                      </a:r>
                      <a:endParaRPr lang="ru-RU" sz="1800" dirty="0">
                        <a:solidFill>
                          <a:srgbClr val="002060"/>
                        </a:solidFill>
                        <a:effectLst/>
                        <a:latin typeface="Times New Roman"/>
                        <a:ea typeface="Times New Roman"/>
                        <a:cs typeface="Times New Roman"/>
                      </a:endParaRPr>
                    </a:p>
                  </a:txBody>
                  <a:tcPr marL="68580" marR="68580" marT="0" marB="0"/>
                </a:tc>
              </a:tr>
              <a:tr h="1174537">
                <a:tc>
                  <a:txBody>
                    <a:bodyPr/>
                    <a:lstStyle/>
                    <a:p>
                      <a:pPr algn="just">
                        <a:spcAft>
                          <a:spcPts val="0"/>
                        </a:spcAft>
                      </a:pPr>
                      <a:r>
                        <a:rPr lang="kk-KZ" sz="1800">
                          <a:effectLst/>
                        </a:rPr>
                        <a:t>Оқыту кезіндегі оқу белсенділігі әлеуметтік</a:t>
                      </a:r>
                      <a:endParaRPr lang="ru-RU" sz="1800">
                        <a:effectLst/>
                      </a:endParaRPr>
                    </a:p>
                    <a:p>
                      <a:pPr algn="just">
                        <a:spcAft>
                          <a:spcPts val="0"/>
                        </a:spcAft>
                      </a:pPr>
                      <a:r>
                        <a:rPr lang="kk-KZ" sz="1800">
                          <a:effectLst/>
                        </a:rPr>
                        <a:t>- түрлендіруші болып табылады.  </a:t>
                      </a:r>
                      <a:endParaRPr lang="ru-RU" sz="1800">
                        <a:effectLst/>
                        <a:latin typeface="Times New Roman"/>
                        <a:ea typeface="Times New Roman"/>
                        <a:cs typeface="Times New Roman"/>
                      </a:endParaRPr>
                    </a:p>
                  </a:txBody>
                  <a:tcPr marL="68580" marR="68580" marT="0" marB="0"/>
                </a:tc>
                <a:tc>
                  <a:txBody>
                    <a:bodyPr/>
                    <a:lstStyle/>
                    <a:p>
                      <a:pPr algn="just">
                        <a:spcAft>
                          <a:spcPts val="0"/>
                        </a:spcAft>
                      </a:pPr>
                      <a:r>
                        <a:rPr lang="kk-KZ" sz="1800" dirty="0">
                          <a:solidFill>
                            <a:srgbClr val="002060"/>
                          </a:solidFill>
                          <a:effectLst/>
                        </a:rPr>
                        <a:t>Оқу белсенділігі оқытудың өзіндік мақсаты реінде болады.</a:t>
                      </a:r>
                      <a:endParaRPr lang="ru-RU" sz="1800" dirty="0">
                        <a:solidFill>
                          <a:srgbClr val="002060"/>
                        </a:solidFill>
                        <a:effectLst/>
                        <a:latin typeface="Times New Roman"/>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6070466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841269134"/>
              </p:ext>
            </p:extLst>
          </p:nvPr>
        </p:nvGraphicFramePr>
        <p:xfrm>
          <a:off x="251520" y="188641"/>
          <a:ext cx="8640960" cy="6696743"/>
        </p:xfrm>
        <a:graphic>
          <a:graphicData uri="http://schemas.openxmlformats.org/drawingml/2006/table">
            <a:tbl>
              <a:tblPr firstRow="1" firstCol="1" bandRow="1">
                <a:tableStyleId>{5C22544A-7EE6-4342-B048-85BDC9FD1C3A}</a:tableStyleId>
              </a:tblPr>
              <a:tblGrid>
                <a:gridCol w="4320480"/>
                <a:gridCol w="4320480"/>
              </a:tblGrid>
              <a:tr h="1181778">
                <a:tc>
                  <a:txBody>
                    <a:bodyPr/>
                    <a:lstStyle/>
                    <a:p>
                      <a:pPr algn="just">
                        <a:spcAft>
                          <a:spcPts val="0"/>
                        </a:spcAft>
                      </a:pPr>
                      <a:r>
                        <a:rPr lang="kk-KZ" sz="1800" dirty="0">
                          <a:effectLst/>
                        </a:rPr>
                        <a:t>Бағаларға бағдарланбаған, олар жанама рөлде, басты зейін оқудың пайдалылығына бағытталған. </a:t>
                      </a:r>
                      <a:endParaRPr lang="ru-RU" sz="1800" dirty="0">
                        <a:effectLst/>
                        <a:latin typeface="Times New Roman"/>
                        <a:ea typeface="Times New Roman"/>
                        <a:cs typeface="Times New Roman"/>
                      </a:endParaRPr>
                    </a:p>
                  </a:txBody>
                  <a:tcPr marL="56760" marR="56760" marT="0" marB="0"/>
                </a:tc>
                <a:tc>
                  <a:txBody>
                    <a:bodyPr/>
                    <a:lstStyle/>
                    <a:p>
                      <a:pPr algn="just">
                        <a:spcAft>
                          <a:spcPts val="0"/>
                        </a:spcAft>
                      </a:pPr>
                      <a:r>
                        <a:rPr lang="kk-KZ" sz="1800">
                          <a:effectLst/>
                        </a:rPr>
                        <a:t>Бағаларға бағдарланған, басты зейін жақсы бағалар алуға бағытталған.</a:t>
                      </a:r>
                      <a:endParaRPr lang="ru-RU" sz="1800">
                        <a:effectLst/>
                        <a:latin typeface="Times New Roman"/>
                        <a:ea typeface="Times New Roman"/>
                        <a:cs typeface="Times New Roman"/>
                      </a:endParaRPr>
                    </a:p>
                  </a:txBody>
                  <a:tcPr marL="56760" marR="56760" marT="0" marB="0"/>
                </a:tc>
              </a:tr>
              <a:tr h="3151409">
                <a:tc>
                  <a:txBody>
                    <a:bodyPr/>
                    <a:lstStyle/>
                    <a:p>
                      <a:pPr algn="just">
                        <a:spcAft>
                          <a:spcPts val="0"/>
                        </a:spcAft>
                      </a:pPr>
                      <a:r>
                        <a:rPr lang="kk-KZ" sz="1800" dirty="0">
                          <a:effectLst/>
                        </a:rPr>
                        <a:t>Оқыту барысында оқу бағдарламасы объективті (мысалы, сырттан жаңа ақпарат түсуі) және субъективті (тыңдаушының талаптарының, мүмкіндіктерінің, қызығушылықтарының өзгеруі) себептерге байланысты қысқаруы да, кеңеюі де, өзгеруі де мүмкін. </a:t>
                      </a:r>
                      <a:endParaRPr lang="ru-RU" sz="1800" dirty="0">
                        <a:effectLst/>
                        <a:latin typeface="Times New Roman"/>
                        <a:ea typeface="Times New Roman"/>
                        <a:cs typeface="Times New Roman"/>
                      </a:endParaRPr>
                    </a:p>
                  </a:txBody>
                  <a:tcPr marL="56760" marR="56760" marT="0" marB="0"/>
                </a:tc>
                <a:tc>
                  <a:txBody>
                    <a:bodyPr/>
                    <a:lstStyle/>
                    <a:p>
                      <a:pPr algn="just">
                        <a:spcAft>
                          <a:spcPts val="0"/>
                        </a:spcAft>
                      </a:pPr>
                      <a:r>
                        <a:rPr lang="kk-KZ" sz="1800" dirty="0">
                          <a:solidFill>
                            <a:srgbClr val="002060"/>
                          </a:solidFill>
                          <a:effectLst/>
                        </a:rPr>
                        <a:t>Оқыту барысында оқу бағдарламасы өзгермейді.</a:t>
                      </a:r>
                      <a:endParaRPr lang="ru-RU" sz="1800" dirty="0">
                        <a:solidFill>
                          <a:srgbClr val="002060"/>
                        </a:solidFill>
                        <a:effectLst/>
                        <a:latin typeface="Times New Roman"/>
                        <a:ea typeface="Times New Roman"/>
                        <a:cs typeface="Times New Roman"/>
                      </a:endParaRPr>
                    </a:p>
                  </a:txBody>
                  <a:tcPr marL="56760" marR="56760" marT="0" marB="0"/>
                </a:tc>
              </a:tr>
              <a:tr h="2363556">
                <a:tc>
                  <a:txBody>
                    <a:bodyPr/>
                    <a:lstStyle/>
                    <a:p>
                      <a:pPr algn="just">
                        <a:spcAft>
                          <a:spcPts val="0"/>
                        </a:spcAft>
                      </a:pPr>
                      <a:r>
                        <a:rPr lang="kk-KZ" sz="1800" dirty="0">
                          <a:effectLst/>
                        </a:rPr>
                        <a:t>Оқу бағдарламасы оқушының қажеттіліктерін, оқу орнының мүмкіндіктерін және осы бейінде оқытудың әлеуметтік-экономикалық міндеттерін ұштастыра таңдалады. </a:t>
                      </a:r>
                      <a:endParaRPr lang="ru-RU" sz="1800" dirty="0">
                        <a:effectLst/>
                        <a:latin typeface="Times New Roman"/>
                        <a:ea typeface="Times New Roman"/>
                        <a:cs typeface="Times New Roman"/>
                      </a:endParaRPr>
                    </a:p>
                  </a:txBody>
                  <a:tcPr marL="56760" marR="56760" marT="0" marB="0"/>
                </a:tc>
                <a:tc>
                  <a:txBody>
                    <a:bodyPr/>
                    <a:lstStyle/>
                    <a:p>
                      <a:pPr algn="just">
                        <a:spcAft>
                          <a:spcPts val="0"/>
                        </a:spcAft>
                      </a:pPr>
                      <a:r>
                        <a:rPr lang="kk-KZ" sz="1800" dirty="0">
                          <a:solidFill>
                            <a:srgbClr val="002060"/>
                          </a:solidFill>
                          <a:effectLst/>
                        </a:rPr>
                        <a:t>Оқу бағдарламасын білім беруді басқару мекемелері береді және оны мұғалім осы шеңберде жүзеге асырады.</a:t>
                      </a:r>
                      <a:endParaRPr lang="ru-RU" sz="1800" dirty="0">
                        <a:solidFill>
                          <a:srgbClr val="002060"/>
                        </a:solidFill>
                        <a:effectLst/>
                        <a:latin typeface="Times New Roman"/>
                        <a:ea typeface="Times New Roman"/>
                        <a:cs typeface="Times New Roman"/>
                      </a:endParaRPr>
                    </a:p>
                  </a:txBody>
                  <a:tcPr marL="56760" marR="56760" marT="0" marB="0"/>
                </a:tc>
              </a:tr>
            </a:tbl>
          </a:graphicData>
        </a:graphic>
      </p:graphicFrame>
    </p:spTree>
    <p:extLst>
      <p:ext uri="{BB962C8B-B14F-4D97-AF65-F5344CB8AC3E}">
        <p14:creationId xmlns:p14="http://schemas.microsoft.com/office/powerpoint/2010/main" val="19377449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236</TotalTime>
  <Words>1353</Words>
  <Application>Microsoft Office PowerPoint</Application>
  <PresentationFormat>Экран (4:3)</PresentationFormat>
  <Paragraphs>180</Paragraphs>
  <Slides>20</Slides>
  <Notes>0</Notes>
  <HiddenSlides>1</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Поток</vt:lpstr>
      <vt:lpstr>                                               21-ғасыр педагогикасы  мектеп табалдырығында ақпараттық-әдістемелік дайджест                                 А.А.Жайтапова, Г.А.Рудик                Е.В.Белошниченко, А.С.Сатывалдиева  Алматы қ 2012 ж     Алматы, 2009      </vt:lpstr>
      <vt:lpstr>Мақсатты анықтау   Мақсат-оқу жылының соңында барлық оқушылар «жүзіп жетуге» тиісті соңғы нәтиже (нысаналы айлақ). Мақсатқа жетудің қалай өлшенетініне ерекше көңіл аудару қажет- мұнда, ал бір жағынан, жалаң декларацияға жоламау керек,   екінші жағынан, міндеттермен (яғни, мақсатқа жетуге әкелетін іс-әрекеттермен) шатыстырмаған жөн. </vt:lpstr>
      <vt:lpstr> Инновациялық жобаны әзірлеу  алгоритмі </vt:lpstr>
      <vt:lpstr> Оқыту кезеңі</vt:lpstr>
      <vt:lpstr>Презентация PowerPoint</vt:lpstr>
      <vt:lpstr>Презентация PowerPoint</vt:lpstr>
      <vt:lpstr>Презентация PowerPoint</vt:lpstr>
      <vt:lpstr>Презентация PowerPoint</vt:lpstr>
      <vt:lpstr>Презентация PowerPoint</vt:lpstr>
      <vt:lpstr>Жобалау кезеңі  </vt:lpstr>
      <vt:lpstr>Көрсетілім кезеңі  ашық сабақтар, шеберлік сыныптары және т.б. </vt:lpstr>
      <vt:lpstr>                        Қорытындылау кезеңі  </vt:lpstr>
      <vt:lpstr>Педагогикалық менеджмент деңгейі </vt:lpstr>
      <vt:lpstr>                Қазіргі сабақта нені оқыту керек?</vt:lpstr>
      <vt:lpstr> Қазіргі сабақ бес проекцияда: </vt:lpstr>
      <vt:lpstr>Қазіргі және дәстүрлі сабақ  (салыстырмалы талдау)</vt:lpstr>
      <vt:lpstr>Презентация PowerPoint</vt:lpstr>
      <vt:lpstr>Презентация PowerPoint</vt:lpstr>
      <vt:lpstr>Педагогикалық менеджмент тұрғысынан дәстүрлі сабақ пен қазіргі сабақты салыстырмалы талдау</vt:lpstr>
      <vt:lpstr>Қазіргі сабақтағы Блум бойынша оқу тапсырмалары  таксономиясының үлгісі  Қойылған МАҚСАТ бойынша қазіргі сабақты  жобалау      алгоритмі</vt:lpstr>
    </vt:vector>
  </TitlesOfParts>
  <Company>ADMIN7.RU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InterActive</dc:creator>
  <cp:lastModifiedBy>InterActive</cp:lastModifiedBy>
  <cp:revision>26</cp:revision>
  <dcterms:created xsi:type="dcterms:W3CDTF">2012-04-18T09:01:32Z</dcterms:created>
  <dcterms:modified xsi:type="dcterms:W3CDTF">2012-04-20T05:43:17Z</dcterms:modified>
</cp:coreProperties>
</file>