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6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D710-194B-40BA-88E4-59C1D021F286}" type="datetimeFigureOut">
              <a:rPr lang="ru-RU" smtClean="0"/>
              <a:pPr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C5F0-9E27-4C03-BDBE-757F6E570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Буклеты\пятый буклет 2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2376264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 используется: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для обогащения словарного запаса;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обучении составлению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рассказов;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пересказывании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отгадывании и заучивании загадок, пословиц, стихов;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знакомстве с цифрами и буквами.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Мнемотехнику можно использовать с раннего возраста. Таблицы могут быть цветными и чёрно-белыми.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04664"/>
            <a:ext cx="2448272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(мнемоника) в переводе с греческого — «искусство запоминания».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система методов и приемов, обеспечивающих эффективное запоминание, сохранение и воспроизведение информации.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32656"/>
            <a:ext cx="2592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изображения в виде картинок или схематичных изображений. В каждой картинке зашифрована строчка стихотворения.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Ребёнок быстрее запоминает информацию зрительно, чем опираясь на слуховой анализатор.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Мнемотаблицы применяются для формирования памяти,  мелкой моторики, развивают произвольное внимание, речь и воображение.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Буклеты\пя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Что можно отображать в таблице: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главных героев произведений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волк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явления природы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дождь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солнце   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понятные детям действия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бил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предметы и их признаки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466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348880"/>
            <a:ext cx="54483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Desktop\DSCF3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esktop\DSCF35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6"/>
            <a:ext cx="781050" cy="5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01235" y="188640"/>
            <a:ext cx="254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Рисунок 9" descr="пропропро 001-пред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275856" y="620688"/>
            <a:ext cx="2448272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03848" y="3717032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Уронило солнце лучик золотой.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Вырос одуванчик первый, молодой.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него чудесный золотистый цвет,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Он большого солнца маленький портрет.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41277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родителей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мнемотехника?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805264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Процкая А. И. 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Павлодар 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216</Words>
  <Application>Microsoft Office PowerPoint</Application>
  <PresentationFormat>Экран (4:3)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Microsoft</cp:lastModifiedBy>
  <cp:revision>6</cp:revision>
  <dcterms:created xsi:type="dcterms:W3CDTF">2013-09-05T11:03:18Z</dcterms:created>
  <dcterms:modified xsi:type="dcterms:W3CDTF">2018-05-10T11:56:08Z</dcterms:modified>
</cp:coreProperties>
</file>