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6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5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15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7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6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9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3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8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2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8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4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7C68B7-4DBD-4DA9-8128-3DBDAFE776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9BE012-7E57-4CD0-88C8-82A21F1B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14" y="3347605"/>
            <a:ext cx="445770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072" y="1094508"/>
            <a:ext cx="9621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Безопасные окна!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0"/>
            <a:ext cx="9684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4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3966"/>
          <a:stretch/>
        </p:blipFill>
        <p:spPr>
          <a:xfrm>
            <a:off x="1870364" y="-29563"/>
            <a:ext cx="8839200" cy="69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14" y="0"/>
            <a:ext cx="973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58" y="0"/>
            <a:ext cx="6847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91" y="0"/>
            <a:ext cx="936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2170" y="1235517"/>
            <a:ext cx="6907660" cy="1188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7" y="2958018"/>
            <a:ext cx="3781459" cy="26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</TotalTime>
  <Words>7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2017-05-12T11:48:12Z</dcterms:created>
  <dcterms:modified xsi:type="dcterms:W3CDTF">2017-05-12T12:02:29Z</dcterms:modified>
</cp:coreProperties>
</file>