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3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5" r:id="rId9"/>
    <p:sldId id="276" r:id="rId10"/>
    <p:sldId id="277" r:id="rId11"/>
    <p:sldId id="278" r:id="rId12"/>
    <p:sldId id="280" r:id="rId13"/>
    <p:sldId id="279" r:id="rId14"/>
    <p:sldId id="281" r:id="rId15"/>
    <p:sldId id="282" r:id="rId16"/>
    <p:sldId id="283" r:id="rId17"/>
    <p:sldId id="284" r:id="rId18"/>
    <p:sldId id="261" r:id="rId19"/>
    <p:sldId id="272" r:id="rId20"/>
    <p:sldId id="273" r:id="rId21"/>
    <p:sldId id="274" r:id="rId22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32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случаев заболевания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124</c:v>
                </c:pt>
                <c:pt idx="1">
                  <c:v>121</c:v>
                </c:pt>
                <c:pt idx="2">
                  <c:v>118</c:v>
                </c:pt>
                <c:pt idx="3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пропущено по болезни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shade val="25000"/>
                    <a:satMod val="250000"/>
                  </a:schemeClr>
                </a:gs>
                <a:gs pos="68000">
                  <a:schemeClr val="accent3">
                    <a:tint val="86000"/>
                    <a:satMod val="115000"/>
                  </a:schemeClr>
                </a:gs>
                <a:gs pos="100000">
                  <a:schemeClr val="accent3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3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3">
                  <a:shade val="9000"/>
                  <a:satMod val="105000"/>
                  <a:alpha val="48000"/>
                </a:scheme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1323</c:v>
                </c:pt>
                <c:pt idx="1">
                  <c:v>942</c:v>
                </c:pt>
                <c:pt idx="2">
                  <c:v>882</c:v>
                </c:pt>
                <c:pt idx="3">
                  <c:v>415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пропущено 1 ребенком</c:v>
                </c:pt>
              </c:strCache>
            </c:strRef>
          </c:tx>
          <c:spPr>
            <a:gradFill rotWithShape="1">
              <a:gsLst>
                <a:gs pos="0">
                  <a:srgbClr val="FF0000"/>
                </a:gs>
                <a:gs pos="68000">
                  <a:schemeClr val="accent5">
                    <a:tint val="86000"/>
                    <a:satMod val="115000"/>
                  </a:schemeClr>
                </a:gs>
                <a:gs pos="100000">
                  <a:schemeClr val="accent5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5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5">
                  <a:shade val="9000"/>
                  <a:satMod val="105000"/>
                  <a:alpha val="48000"/>
                </a:scheme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3.8</c:v>
                </c:pt>
                <c:pt idx="1">
                  <c:v>2.5</c:v>
                </c:pt>
                <c:pt idx="2">
                  <c:v>2.1</c:v>
                </c:pt>
                <c:pt idx="3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174592"/>
        <c:axId val="238176128"/>
      </c:barChart>
      <c:catAx>
        <c:axId val="2381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8176128"/>
        <c:crosses val="autoZero"/>
        <c:auto val="1"/>
        <c:lblAlgn val="ctr"/>
        <c:lblOffset val="100"/>
        <c:noMultiLvlLbl val="0"/>
      </c:catAx>
      <c:valAx>
        <c:axId val="23817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174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457576768248707E-2"/>
          <c:y val="8.4637207026984532E-2"/>
          <c:w val="0.88833312649794072"/>
          <c:h val="0.5343840905715758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4625">
              <a:solidFill>
                <a:schemeClr val="tx1"/>
              </a:solidFill>
              <a:prstDash val="solid"/>
            </a:ln>
          </c:spPr>
          <c:explosion val="4"/>
          <c:dPt>
            <c:idx val="0"/>
            <c:bubble3D val="0"/>
            <c:spPr>
              <a:solidFill>
                <a:schemeClr val="accent6"/>
              </a:solidFill>
              <a:ln w="14625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explosion val="7"/>
            <c:spPr>
              <a:solidFill>
                <a:schemeClr val="accent4">
                  <a:lumMod val="75000"/>
                </a:schemeClr>
              </a:solidFill>
              <a:ln w="14625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14625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462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9250">
                <a:noFill/>
              </a:ln>
            </c:spPr>
            <c:txPr>
              <a:bodyPr/>
              <a:lstStyle/>
              <a:p>
                <a:pPr>
                  <a:defRPr sz="2102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по болезни</c:v>
                </c:pt>
                <c:pt idx="1">
                  <c:v>отпуск</c:v>
                </c:pt>
                <c:pt idx="2">
                  <c:v>по заявлению</c:v>
                </c:pt>
                <c:pt idx="3">
                  <c:v>неуваж.пр.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64.2</c:v>
                </c:pt>
                <c:pt idx="1">
                  <c:v>19.7</c:v>
                </c:pt>
                <c:pt idx="2">
                  <c:v>16.100000000000001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chemeClr val="accent2"/>
            </a:solidFill>
            <a:ln w="14625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4625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14625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462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по болезни</c:v>
                </c:pt>
                <c:pt idx="1">
                  <c:v>отпуск</c:v>
                </c:pt>
                <c:pt idx="2">
                  <c:v>по заявлению</c:v>
                </c:pt>
                <c:pt idx="3">
                  <c:v>неуваж.пр.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chemeClr val="hlink"/>
            </a:solidFill>
            <a:ln w="14625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4625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4625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folHlink"/>
              </a:solidFill>
              <a:ln w="1462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по болезни</c:v>
                </c:pt>
                <c:pt idx="1">
                  <c:v>отпуск</c:v>
                </c:pt>
                <c:pt idx="2">
                  <c:v>по заявлению</c:v>
                </c:pt>
                <c:pt idx="3">
                  <c:v>неуваж.пр.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4625">
          <a:solidFill>
            <a:schemeClr val="tx1"/>
          </a:solidFill>
          <a:prstDash val="solid"/>
        </a:ln>
      </c:spPr>
    </c:plotArea>
    <c:legend>
      <c:legendPos val="b"/>
      <c:layout/>
      <c:overlay val="0"/>
      <c:spPr>
        <a:noFill/>
        <a:ln w="3656">
          <a:solidFill>
            <a:schemeClr val="tx1"/>
          </a:solidFill>
          <a:prstDash val="solid"/>
        </a:ln>
      </c:spPr>
      <c:txPr>
        <a:bodyPr/>
        <a:lstStyle/>
        <a:p>
          <a:pPr>
            <a:defRPr sz="28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102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15264684092633"/>
          <c:y val="2.8577156374533345E-2"/>
          <c:w val="0.44426223806182935"/>
          <c:h val="0.7211824332831789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6203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FF9900"/>
              </a:solidFill>
              <a:ln w="16203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8000"/>
              </a:solidFill>
              <a:ln w="16203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 w="16203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FF"/>
              </a:solidFill>
              <a:ln w="16203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explosion val="8"/>
            <c:spPr>
              <a:solidFill>
                <a:srgbClr val="FFFF00"/>
              </a:solidFill>
              <a:ln w="16203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32405">
                <a:noFill/>
              </a:ln>
            </c:spPr>
            <c:txPr>
              <a:bodyPr/>
              <a:lstStyle/>
              <a:p>
                <a:pPr>
                  <a:defRPr sz="2328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Sheet1!$B$1:$F$1</c:f>
              <c:strCache>
                <c:ptCount val="5"/>
                <c:pt idx="0">
                  <c:v>ветряная оспа</c:v>
                </c:pt>
                <c:pt idx="1">
                  <c:v>ангина</c:v>
                </c:pt>
                <c:pt idx="2">
                  <c:v>ОРВИ</c:v>
                </c:pt>
                <c:pt idx="3">
                  <c:v>пневмония</c:v>
                </c:pt>
                <c:pt idx="4">
                  <c:v>др. заболевания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1.2</c:v>
                </c:pt>
                <c:pt idx="1">
                  <c:v>0.8</c:v>
                </c:pt>
                <c:pt idx="2">
                  <c:v>30.5</c:v>
                </c:pt>
                <c:pt idx="3">
                  <c:v>0.2</c:v>
                </c:pt>
                <c:pt idx="4">
                  <c:v>67.3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chemeClr val="accent2"/>
            </a:solidFill>
            <a:ln w="16203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6203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16203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6203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6203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ветряная оспа</c:v>
                </c:pt>
                <c:pt idx="1">
                  <c:v>ангина</c:v>
                </c:pt>
                <c:pt idx="2">
                  <c:v>ОРВИ</c:v>
                </c:pt>
                <c:pt idx="3">
                  <c:v>пневмония</c:v>
                </c:pt>
                <c:pt idx="4">
                  <c:v>др. заболевания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chemeClr val="hlink"/>
            </a:solidFill>
            <a:ln w="16203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6203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6203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folHlink"/>
              </a:solidFill>
              <a:ln w="16203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6203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Sheet1!$B$1:$F$1</c:f>
              <c:strCache>
                <c:ptCount val="5"/>
                <c:pt idx="0">
                  <c:v>ветряная оспа</c:v>
                </c:pt>
                <c:pt idx="1">
                  <c:v>ангина</c:v>
                </c:pt>
                <c:pt idx="2">
                  <c:v>ОРВИ</c:v>
                </c:pt>
                <c:pt idx="3">
                  <c:v>пневмония</c:v>
                </c:pt>
                <c:pt idx="4">
                  <c:v>др. заболевания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6203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5.1927768709202779E-2"/>
          <c:y val="0.79225083887864123"/>
          <c:w val="0.88075299888127101"/>
          <c:h val="0.19275794337805252"/>
        </c:manualLayout>
      </c:layout>
      <c:overlay val="0"/>
      <c:spPr>
        <a:noFill/>
        <a:ln w="4051">
          <a:solidFill>
            <a:schemeClr val="tx1"/>
          </a:solidFill>
          <a:prstDash val="solid"/>
        </a:ln>
      </c:spPr>
      <c:txPr>
        <a:bodyPr/>
        <a:lstStyle/>
        <a:p>
          <a:pPr>
            <a:defRPr sz="2137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32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943133927438251E-2"/>
          <c:y val="9.5513778179500186E-2"/>
          <c:w val="0.93749991822443668"/>
          <c:h val="0.5625477379926537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8172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00FF00"/>
              </a:solidFill>
              <a:ln w="817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817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 w="817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8172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  <c:pt idx="3">
                  <c:v>4 группа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56.5</c:v>
                </c:pt>
                <c:pt idx="1">
                  <c:v>41.9</c:v>
                </c:pt>
                <c:pt idx="2">
                  <c:v>0.6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chemeClr val="accent2"/>
            </a:solidFill>
            <a:ln w="8172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817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817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8172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  <c:pt idx="3">
                  <c:v>4 группа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chemeClr val="hlink"/>
            </a:solidFill>
            <a:ln w="8172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817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817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folHlink"/>
              </a:solidFill>
              <a:ln w="8172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  <c:pt idx="3">
                  <c:v>4 группа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8172">
          <a:solidFill>
            <a:schemeClr val="tx1"/>
          </a:solidFill>
          <a:prstDash val="solid"/>
        </a:ln>
      </c:spPr>
    </c:plotArea>
    <c:legend>
      <c:legendPos val="b"/>
      <c:legendEntry>
        <c:idx val="3"/>
        <c:txPr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legendEntry>
      <c:layout/>
      <c:overlay val="0"/>
      <c:spPr>
        <a:noFill/>
        <a:ln w="2043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7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385130129681943E-2"/>
          <c:y val="0.15574370746451843"/>
          <c:w val="0.96446059476224977"/>
          <c:h val="0.5838953114964675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840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00FF00"/>
              </a:solidFill>
              <a:ln w="8401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8401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 w="8401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0000"/>
              </a:solidFill>
              <a:ln w="8401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  <c:pt idx="3">
                  <c:v>4 группа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57.1</c:v>
                </c:pt>
                <c:pt idx="1">
                  <c:v>17.5</c:v>
                </c:pt>
                <c:pt idx="2">
                  <c:v>23.8</c:v>
                </c:pt>
                <c:pt idx="3">
                  <c:v>1.6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Запад</c:v>
                </c:pt>
              </c:strCache>
            </c:strRef>
          </c:tx>
          <c:spPr>
            <a:solidFill>
              <a:schemeClr val="accent2"/>
            </a:solidFill>
            <a:ln w="840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8401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8401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8401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  <c:pt idx="3">
                  <c:v>4 группа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chemeClr val="hlink"/>
            </a:solidFill>
            <a:ln w="840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8401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8401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folHlink"/>
              </a:solidFill>
              <a:ln w="8401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  <c:pt idx="3">
                  <c:v>4 группа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8401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5457763820936347"/>
          <c:y val="0.82078912636457579"/>
          <c:w val="0.57161609912161448"/>
          <c:h val="0.15972058808483647"/>
        </c:manualLayout>
      </c:layout>
      <c:overlay val="0"/>
      <c:spPr>
        <a:noFill/>
        <a:ln w="2100">
          <a:solidFill>
            <a:schemeClr val="tx1"/>
          </a:solidFill>
          <a:prstDash val="solid"/>
        </a:ln>
      </c:sp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0AF9C-68E1-480D-AF75-BAA6CE7DB47D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</dgm:pt>
    <dgm:pt modelId="{69F44CDE-5038-4A9E-A5B5-C0B0A5CE32A0}">
      <dgm:prSet phldrT="[Текст]"/>
      <dgm:spPr/>
      <dgm:t>
        <a:bodyPr/>
        <a:lstStyle/>
        <a:p>
          <a:r>
            <a:rPr lang="ru-RU" b="1" dirty="0" smtClean="0"/>
            <a:t>Лечебно-оздоровительные мероприятия</a:t>
          </a:r>
          <a:endParaRPr lang="ru-RU" b="1" dirty="0"/>
        </a:p>
      </dgm:t>
    </dgm:pt>
    <dgm:pt modelId="{CB776482-68B0-4412-ADBA-C58DD004568C}" type="parTrans" cxnId="{F2FC0CDE-0F17-40A8-8C7D-6B1E3F3F6A79}">
      <dgm:prSet/>
      <dgm:spPr/>
      <dgm:t>
        <a:bodyPr/>
        <a:lstStyle/>
        <a:p>
          <a:endParaRPr lang="ru-RU"/>
        </a:p>
      </dgm:t>
    </dgm:pt>
    <dgm:pt modelId="{60AB63D4-AB7C-474C-A0D0-4B57594F07EB}" type="sibTrans" cxnId="{F2FC0CDE-0F17-40A8-8C7D-6B1E3F3F6A79}">
      <dgm:prSet/>
      <dgm:spPr/>
      <dgm:t>
        <a:bodyPr/>
        <a:lstStyle/>
        <a:p>
          <a:endParaRPr lang="ru-RU"/>
        </a:p>
      </dgm:t>
    </dgm:pt>
    <dgm:pt modelId="{D4BEC3B1-2E2E-43C1-A686-41E0979E1134}">
      <dgm:prSet phldrT="[Текст]"/>
      <dgm:spPr/>
      <dgm:t>
        <a:bodyPr/>
        <a:lstStyle/>
        <a:p>
          <a:r>
            <a:rPr lang="ru-RU" b="1" dirty="0" smtClean="0"/>
            <a:t>Профилактическая</a:t>
          </a:r>
          <a:r>
            <a:rPr lang="ru-RU" dirty="0" smtClean="0"/>
            <a:t> </a:t>
          </a:r>
          <a:r>
            <a:rPr lang="ru-RU" b="1" dirty="0" smtClean="0"/>
            <a:t>работа</a:t>
          </a:r>
          <a:endParaRPr lang="ru-RU" b="1" dirty="0"/>
        </a:p>
      </dgm:t>
    </dgm:pt>
    <dgm:pt modelId="{719018D8-3F8D-4509-B74A-5CD0EB995443}" type="parTrans" cxnId="{40E11C5A-6185-4752-A2DF-7F83A2FAE8BC}">
      <dgm:prSet/>
      <dgm:spPr/>
      <dgm:t>
        <a:bodyPr/>
        <a:lstStyle/>
        <a:p>
          <a:endParaRPr lang="ru-RU"/>
        </a:p>
      </dgm:t>
    </dgm:pt>
    <dgm:pt modelId="{555A27E0-E0D6-40CA-9DAE-4D5E7B3AECF5}" type="sibTrans" cxnId="{40E11C5A-6185-4752-A2DF-7F83A2FAE8BC}">
      <dgm:prSet/>
      <dgm:spPr/>
      <dgm:t>
        <a:bodyPr/>
        <a:lstStyle/>
        <a:p>
          <a:endParaRPr lang="ru-RU"/>
        </a:p>
      </dgm:t>
    </dgm:pt>
    <dgm:pt modelId="{EC29F907-A53B-4EA4-8E85-0DDEBD0BC4C4}">
      <dgm:prSet phldrT="[Текст]"/>
      <dgm:spPr/>
      <dgm:t>
        <a:bodyPr/>
        <a:lstStyle/>
        <a:p>
          <a:r>
            <a:rPr lang="ru-RU" b="1" dirty="0" smtClean="0"/>
            <a:t>Организация сбалансированного питания</a:t>
          </a:r>
          <a:endParaRPr lang="ru-RU" b="1" dirty="0"/>
        </a:p>
      </dgm:t>
    </dgm:pt>
    <dgm:pt modelId="{9A9D0B86-0317-4D5F-B8ED-975AD1F7EA91}" type="parTrans" cxnId="{2FB0DCDF-4964-41A1-A77B-FB37180E55EE}">
      <dgm:prSet/>
      <dgm:spPr/>
      <dgm:t>
        <a:bodyPr/>
        <a:lstStyle/>
        <a:p>
          <a:endParaRPr lang="ru-RU"/>
        </a:p>
      </dgm:t>
    </dgm:pt>
    <dgm:pt modelId="{E7FC7D08-678E-4176-B3C3-40325274F294}" type="sibTrans" cxnId="{2FB0DCDF-4964-41A1-A77B-FB37180E55EE}">
      <dgm:prSet/>
      <dgm:spPr/>
      <dgm:t>
        <a:bodyPr/>
        <a:lstStyle/>
        <a:p>
          <a:endParaRPr lang="ru-RU"/>
        </a:p>
      </dgm:t>
    </dgm:pt>
    <dgm:pt modelId="{13F14DDE-C441-4DE4-A9CE-9719ECF883AA}">
      <dgm:prSet phldrT="[Текст]"/>
      <dgm:spPr/>
      <dgm:t>
        <a:bodyPr/>
        <a:lstStyle/>
        <a:p>
          <a:r>
            <a:rPr lang="ru-RU" b="1" dirty="0" err="1" smtClean="0"/>
            <a:t>Санитарно</a:t>
          </a:r>
          <a:r>
            <a:rPr lang="ru-RU" b="1" dirty="0" smtClean="0"/>
            <a:t> просветительная работа</a:t>
          </a:r>
          <a:endParaRPr lang="ru-RU" b="1" dirty="0"/>
        </a:p>
      </dgm:t>
    </dgm:pt>
    <dgm:pt modelId="{0487A5D7-0177-4281-AC3F-2EA8DECB7AA3}" type="parTrans" cxnId="{7FABDBE7-2C28-4180-861E-5A8FB7B019BF}">
      <dgm:prSet/>
      <dgm:spPr/>
      <dgm:t>
        <a:bodyPr/>
        <a:lstStyle/>
        <a:p>
          <a:endParaRPr lang="ru-RU"/>
        </a:p>
      </dgm:t>
    </dgm:pt>
    <dgm:pt modelId="{68BC1BE1-9B11-496F-A94A-5C52CE330144}" type="sibTrans" cxnId="{7FABDBE7-2C28-4180-861E-5A8FB7B019BF}">
      <dgm:prSet/>
      <dgm:spPr/>
      <dgm:t>
        <a:bodyPr/>
        <a:lstStyle/>
        <a:p>
          <a:endParaRPr lang="ru-RU"/>
        </a:p>
      </dgm:t>
    </dgm:pt>
    <dgm:pt modelId="{EFE71881-AB5A-4DDD-A979-668781428E58}">
      <dgm:prSet phldrT="[Текст]"/>
      <dgm:spPr/>
      <dgm:t>
        <a:bodyPr/>
        <a:lstStyle/>
        <a:p>
          <a:r>
            <a:rPr lang="kk-KZ" b="1" dirty="0" smtClean="0"/>
            <a:t>Закаливающие мероприятия</a:t>
          </a:r>
          <a:endParaRPr lang="ru-RU" b="1" dirty="0"/>
        </a:p>
      </dgm:t>
    </dgm:pt>
    <dgm:pt modelId="{C090614E-48EF-4DA7-8058-A041D8AEDEC7}" type="parTrans" cxnId="{716B2C00-8D1D-4FCB-A57E-1E270DA8AEF7}">
      <dgm:prSet/>
      <dgm:spPr/>
      <dgm:t>
        <a:bodyPr/>
        <a:lstStyle/>
        <a:p>
          <a:endParaRPr lang="ru-RU"/>
        </a:p>
      </dgm:t>
    </dgm:pt>
    <dgm:pt modelId="{744D04DC-69D3-47E6-AC8E-8638CB973A08}" type="sibTrans" cxnId="{716B2C00-8D1D-4FCB-A57E-1E270DA8AEF7}">
      <dgm:prSet/>
      <dgm:spPr/>
      <dgm:t>
        <a:bodyPr/>
        <a:lstStyle/>
        <a:p>
          <a:endParaRPr lang="ru-RU"/>
        </a:p>
      </dgm:t>
    </dgm:pt>
    <dgm:pt modelId="{090DE285-C5B9-4FC9-A36E-68F4B29E565D}" type="pres">
      <dgm:prSet presAssocID="{FAC0AF9C-68E1-480D-AF75-BAA6CE7DB47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28ED0C0-37BC-4075-BB23-99380C11716A}" type="pres">
      <dgm:prSet presAssocID="{69F44CDE-5038-4A9E-A5B5-C0B0A5CE32A0}" presName="circle1" presStyleLbl="node1" presStyleIdx="0" presStyleCnt="5"/>
      <dgm:spPr/>
    </dgm:pt>
    <dgm:pt modelId="{06DCA8BE-4F8D-4D55-8158-165EA3826E64}" type="pres">
      <dgm:prSet presAssocID="{69F44CDE-5038-4A9E-A5B5-C0B0A5CE32A0}" presName="space" presStyleCnt="0"/>
      <dgm:spPr/>
    </dgm:pt>
    <dgm:pt modelId="{90E8D6D4-60D7-4B68-AE47-C38297066FC8}" type="pres">
      <dgm:prSet presAssocID="{69F44CDE-5038-4A9E-A5B5-C0B0A5CE32A0}" presName="rect1" presStyleLbl="alignAcc1" presStyleIdx="0" presStyleCnt="5"/>
      <dgm:spPr/>
      <dgm:t>
        <a:bodyPr/>
        <a:lstStyle/>
        <a:p>
          <a:endParaRPr lang="ru-RU"/>
        </a:p>
      </dgm:t>
    </dgm:pt>
    <dgm:pt modelId="{95BE0520-2D5E-4A52-8195-79AABAE119B1}" type="pres">
      <dgm:prSet presAssocID="{D4BEC3B1-2E2E-43C1-A686-41E0979E1134}" presName="vertSpace2" presStyleLbl="node1" presStyleIdx="0" presStyleCnt="5"/>
      <dgm:spPr/>
    </dgm:pt>
    <dgm:pt modelId="{87A08D13-DB37-4868-BD02-16BE41AB54BD}" type="pres">
      <dgm:prSet presAssocID="{D4BEC3B1-2E2E-43C1-A686-41E0979E1134}" presName="circle2" presStyleLbl="node1" presStyleIdx="1" presStyleCnt="5"/>
      <dgm:spPr/>
    </dgm:pt>
    <dgm:pt modelId="{68ABCDF8-5CFC-475C-841F-F97B60EB53A2}" type="pres">
      <dgm:prSet presAssocID="{D4BEC3B1-2E2E-43C1-A686-41E0979E1134}" presName="rect2" presStyleLbl="alignAcc1" presStyleIdx="1" presStyleCnt="5"/>
      <dgm:spPr/>
      <dgm:t>
        <a:bodyPr/>
        <a:lstStyle/>
        <a:p>
          <a:endParaRPr lang="ru-RU"/>
        </a:p>
      </dgm:t>
    </dgm:pt>
    <dgm:pt modelId="{B3B29441-5EF6-40ED-A52C-F94C1A88C06E}" type="pres">
      <dgm:prSet presAssocID="{EC29F907-A53B-4EA4-8E85-0DDEBD0BC4C4}" presName="vertSpace3" presStyleLbl="node1" presStyleIdx="1" presStyleCnt="5"/>
      <dgm:spPr/>
    </dgm:pt>
    <dgm:pt modelId="{9F30F76B-F177-4C6A-AEAF-58D39D056DBD}" type="pres">
      <dgm:prSet presAssocID="{EC29F907-A53B-4EA4-8E85-0DDEBD0BC4C4}" presName="circle3" presStyleLbl="node1" presStyleIdx="2" presStyleCnt="5"/>
      <dgm:spPr/>
    </dgm:pt>
    <dgm:pt modelId="{A131D202-6FBB-4A69-9FC6-9A4E6C7AA4BE}" type="pres">
      <dgm:prSet presAssocID="{EC29F907-A53B-4EA4-8E85-0DDEBD0BC4C4}" presName="rect3" presStyleLbl="alignAcc1" presStyleIdx="2" presStyleCnt="5"/>
      <dgm:spPr/>
      <dgm:t>
        <a:bodyPr/>
        <a:lstStyle/>
        <a:p>
          <a:endParaRPr lang="ru-RU"/>
        </a:p>
      </dgm:t>
    </dgm:pt>
    <dgm:pt modelId="{A2021E39-918B-4FC8-BA77-4B7F8E15AF58}" type="pres">
      <dgm:prSet presAssocID="{13F14DDE-C441-4DE4-A9CE-9719ECF883AA}" presName="vertSpace4" presStyleLbl="node1" presStyleIdx="2" presStyleCnt="5"/>
      <dgm:spPr/>
    </dgm:pt>
    <dgm:pt modelId="{DD915C5C-6DB2-4E32-9739-5BE0CF324435}" type="pres">
      <dgm:prSet presAssocID="{13F14DDE-C441-4DE4-A9CE-9719ECF883AA}" presName="circle4" presStyleLbl="node1" presStyleIdx="3" presStyleCnt="5" custLinFactNeighborX="3668" custLinFactNeighborY="1544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0CA84FE7-DA9F-4312-AA91-DC180FC7BF68}" type="pres">
      <dgm:prSet presAssocID="{13F14DDE-C441-4DE4-A9CE-9719ECF883AA}" presName="rect4" presStyleLbl="alignAcc1" presStyleIdx="3" presStyleCnt="5"/>
      <dgm:spPr/>
      <dgm:t>
        <a:bodyPr/>
        <a:lstStyle/>
        <a:p>
          <a:endParaRPr lang="ru-RU"/>
        </a:p>
      </dgm:t>
    </dgm:pt>
    <dgm:pt modelId="{0113E02E-D83B-4148-81CC-C16B60F75EE5}" type="pres">
      <dgm:prSet presAssocID="{EFE71881-AB5A-4DDD-A979-668781428E58}" presName="vertSpace5" presStyleLbl="node1" presStyleIdx="3" presStyleCnt="5"/>
      <dgm:spPr/>
    </dgm:pt>
    <dgm:pt modelId="{4747E165-BFF4-4B1D-8D55-94BC3198613F}" type="pres">
      <dgm:prSet presAssocID="{EFE71881-AB5A-4DDD-A979-668781428E58}" presName="circle5" presStyleLbl="node1" presStyleIdx="4" presStyleCnt="5"/>
      <dgm:spPr/>
    </dgm:pt>
    <dgm:pt modelId="{01079CF9-5E65-4B0F-94F0-8B8C0375DFA2}" type="pres">
      <dgm:prSet presAssocID="{EFE71881-AB5A-4DDD-A979-668781428E58}" presName="rect5" presStyleLbl="alignAcc1" presStyleIdx="4" presStyleCnt="5"/>
      <dgm:spPr/>
      <dgm:t>
        <a:bodyPr/>
        <a:lstStyle/>
        <a:p>
          <a:endParaRPr lang="ru-RU"/>
        </a:p>
      </dgm:t>
    </dgm:pt>
    <dgm:pt modelId="{6CBF2058-68F3-4662-82BC-6C9522BC8044}" type="pres">
      <dgm:prSet presAssocID="{69F44CDE-5038-4A9E-A5B5-C0B0A5CE32A0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C0B8C-5A8C-4EE3-A526-FE607889BD8F}" type="pres">
      <dgm:prSet presAssocID="{D4BEC3B1-2E2E-43C1-A686-41E0979E1134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385F4-E96C-4EFC-B269-A9199733ED5A}" type="pres">
      <dgm:prSet presAssocID="{EC29F907-A53B-4EA4-8E85-0DDEBD0BC4C4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AD8A5-6237-4ACC-B8DB-4C90FCCF7943}" type="pres">
      <dgm:prSet presAssocID="{13F14DDE-C441-4DE4-A9CE-9719ECF883AA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FB1B7-BFF5-4171-8306-668CABADFF0F}" type="pres">
      <dgm:prSet presAssocID="{EFE71881-AB5A-4DDD-A979-668781428E58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FC0CDE-0F17-40A8-8C7D-6B1E3F3F6A79}" srcId="{FAC0AF9C-68E1-480D-AF75-BAA6CE7DB47D}" destId="{69F44CDE-5038-4A9E-A5B5-C0B0A5CE32A0}" srcOrd="0" destOrd="0" parTransId="{CB776482-68B0-4412-ADBA-C58DD004568C}" sibTransId="{60AB63D4-AB7C-474C-A0D0-4B57594F07EB}"/>
    <dgm:cxn modelId="{8BD9F282-4A3A-47FC-927F-CE3464327E5E}" type="presOf" srcId="{FAC0AF9C-68E1-480D-AF75-BAA6CE7DB47D}" destId="{090DE285-C5B9-4FC9-A36E-68F4B29E565D}" srcOrd="0" destOrd="0" presId="urn:microsoft.com/office/officeart/2005/8/layout/target3"/>
    <dgm:cxn modelId="{C826302D-49BC-49B1-B888-06E4FE10AE22}" type="presOf" srcId="{13F14DDE-C441-4DE4-A9CE-9719ECF883AA}" destId="{C67AD8A5-6237-4ACC-B8DB-4C90FCCF7943}" srcOrd="1" destOrd="0" presId="urn:microsoft.com/office/officeart/2005/8/layout/target3"/>
    <dgm:cxn modelId="{48096975-C70D-4C15-A267-8CD160A17047}" type="presOf" srcId="{13F14DDE-C441-4DE4-A9CE-9719ECF883AA}" destId="{0CA84FE7-DA9F-4312-AA91-DC180FC7BF68}" srcOrd="0" destOrd="0" presId="urn:microsoft.com/office/officeart/2005/8/layout/target3"/>
    <dgm:cxn modelId="{94BF9327-DB23-4C26-B527-930545F04F5D}" type="presOf" srcId="{D4BEC3B1-2E2E-43C1-A686-41E0979E1134}" destId="{48CC0B8C-5A8C-4EE3-A526-FE607889BD8F}" srcOrd="1" destOrd="0" presId="urn:microsoft.com/office/officeart/2005/8/layout/target3"/>
    <dgm:cxn modelId="{0EB369B6-C25F-4C14-8175-B6D8AC1E120F}" type="presOf" srcId="{EC29F907-A53B-4EA4-8E85-0DDEBD0BC4C4}" destId="{4FE385F4-E96C-4EFC-B269-A9199733ED5A}" srcOrd="1" destOrd="0" presId="urn:microsoft.com/office/officeart/2005/8/layout/target3"/>
    <dgm:cxn modelId="{2BB67F67-0EEC-4CDB-B5EF-D58F0B736163}" type="presOf" srcId="{69F44CDE-5038-4A9E-A5B5-C0B0A5CE32A0}" destId="{90E8D6D4-60D7-4B68-AE47-C38297066FC8}" srcOrd="0" destOrd="0" presId="urn:microsoft.com/office/officeart/2005/8/layout/target3"/>
    <dgm:cxn modelId="{9E6DC7D6-C5D8-4479-966B-DBCCA9BA4D93}" type="presOf" srcId="{EFE71881-AB5A-4DDD-A979-668781428E58}" destId="{01079CF9-5E65-4B0F-94F0-8B8C0375DFA2}" srcOrd="0" destOrd="0" presId="urn:microsoft.com/office/officeart/2005/8/layout/target3"/>
    <dgm:cxn modelId="{56293861-197A-4701-B86F-13A705729B56}" type="presOf" srcId="{EFE71881-AB5A-4DDD-A979-668781428E58}" destId="{6BCFB1B7-BFF5-4171-8306-668CABADFF0F}" srcOrd="1" destOrd="0" presId="urn:microsoft.com/office/officeart/2005/8/layout/target3"/>
    <dgm:cxn modelId="{7FABDBE7-2C28-4180-861E-5A8FB7B019BF}" srcId="{FAC0AF9C-68E1-480D-AF75-BAA6CE7DB47D}" destId="{13F14DDE-C441-4DE4-A9CE-9719ECF883AA}" srcOrd="3" destOrd="0" parTransId="{0487A5D7-0177-4281-AC3F-2EA8DECB7AA3}" sibTransId="{68BC1BE1-9B11-496F-A94A-5C52CE330144}"/>
    <dgm:cxn modelId="{A036B1C3-87E8-4B0A-820D-CB7C06CA7F9F}" type="presOf" srcId="{D4BEC3B1-2E2E-43C1-A686-41E0979E1134}" destId="{68ABCDF8-5CFC-475C-841F-F97B60EB53A2}" srcOrd="0" destOrd="0" presId="urn:microsoft.com/office/officeart/2005/8/layout/target3"/>
    <dgm:cxn modelId="{2FB0DCDF-4964-41A1-A77B-FB37180E55EE}" srcId="{FAC0AF9C-68E1-480D-AF75-BAA6CE7DB47D}" destId="{EC29F907-A53B-4EA4-8E85-0DDEBD0BC4C4}" srcOrd="2" destOrd="0" parTransId="{9A9D0B86-0317-4D5F-B8ED-975AD1F7EA91}" sibTransId="{E7FC7D08-678E-4176-B3C3-40325274F294}"/>
    <dgm:cxn modelId="{40E11C5A-6185-4752-A2DF-7F83A2FAE8BC}" srcId="{FAC0AF9C-68E1-480D-AF75-BAA6CE7DB47D}" destId="{D4BEC3B1-2E2E-43C1-A686-41E0979E1134}" srcOrd="1" destOrd="0" parTransId="{719018D8-3F8D-4509-B74A-5CD0EB995443}" sibTransId="{555A27E0-E0D6-40CA-9DAE-4D5E7B3AECF5}"/>
    <dgm:cxn modelId="{07F3E7B7-1224-44D2-AC04-8B5BDE81465F}" type="presOf" srcId="{EC29F907-A53B-4EA4-8E85-0DDEBD0BC4C4}" destId="{A131D202-6FBB-4A69-9FC6-9A4E6C7AA4BE}" srcOrd="0" destOrd="0" presId="urn:microsoft.com/office/officeart/2005/8/layout/target3"/>
    <dgm:cxn modelId="{E105A1A0-094D-47FD-8548-C68653CCFF64}" type="presOf" srcId="{69F44CDE-5038-4A9E-A5B5-C0B0A5CE32A0}" destId="{6CBF2058-68F3-4662-82BC-6C9522BC8044}" srcOrd="1" destOrd="0" presId="urn:microsoft.com/office/officeart/2005/8/layout/target3"/>
    <dgm:cxn modelId="{716B2C00-8D1D-4FCB-A57E-1E270DA8AEF7}" srcId="{FAC0AF9C-68E1-480D-AF75-BAA6CE7DB47D}" destId="{EFE71881-AB5A-4DDD-A979-668781428E58}" srcOrd="4" destOrd="0" parTransId="{C090614E-48EF-4DA7-8058-A041D8AEDEC7}" sibTransId="{744D04DC-69D3-47E6-AC8E-8638CB973A08}"/>
    <dgm:cxn modelId="{7394C93D-2D66-41D2-8FB8-9A24AF9BECA4}" type="presParOf" srcId="{090DE285-C5B9-4FC9-A36E-68F4B29E565D}" destId="{728ED0C0-37BC-4075-BB23-99380C11716A}" srcOrd="0" destOrd="0" presId="urn:microsoft.com/office/officeart/2005/8/layout/target3"/>
    <dgm:cxn modelId="{48A11400-2C64-43E8-AB08-F702241D1994}" type="presParOf" srcId="{090DE285-C5B9-4FC9-A36E-68F4B29E565D}" destId="{06DCA8BE-4F8D-4D55-8158-165EA3826E64}" srcOrd="1" destOrd="0" presId="urn:microsoft.com/office/officeart/2005/8/layout/target3"/>
    <dgm:cxn modelId="{4220FF70-2D59-4B05-B5A1-1D84E6980256}" type="presParOf" srcId="{090DE285-C5B9-4FC9-A36E-68F4B29E565D}" destId="{90E8D6D4-60D7-4B68-AE47-C38297066FC8}" srcOrd="2" destOrd="0" presId="urn:microsoft.com/office/officeart/2005/8/layout/target3"/>
    <dgm:cxn modelId="{8893FBCA-880F-40C8-8DD9-FD0877A3BE78}" type="presParOf" srcId="{090DE285-C5B9-4FC9-A36E-68F4B29E565D}" destId="{95BE0520-2D5E-4A52-8195-79AABAE119B1}" srcOrd="3" destOrd="0" presId="urn:microsoft.com/office/officeart/2005/8/layout/target3"/>
    <dgm:cxn modelId="{BFAD61FC-FF02-415D-B60D-484D2F72A3DD}" type="presParOf" srcId="{090DE285-C5B9-4FC9-A36E-68F4B29E565D}" destId="{87A08D13-DB37-4868-BD02-16BE41AB54BD}" srcOrd="4" destOrd="0" presId="urn:microsoft.com/office/officeart/2005/8/layout/target3"/>
    <dgm:cxn modelId="{2BF929D7-309C-4EAA-A050-40BFAA847D11}" type="presParOf" srcId="{090DE285-C5B9-4FC9-A36E-68F4B29E565D}" destId="{68ABCDF8-5CFC-475C-841F-F97B60EB53A2}" srcOrd="5" destOrd="0" presId="urn:microsoft.com/office/officeart/2005/8/layout/target3"/>
    <dgm:cxn modelId="{B44FAB9A-5BF0-4331-A712-EEA806C7B33A}" type="presParOf" srcId="{090DE285-C5B9-4FC9-A36E-68F4B29E565D}" destId="{B3B29441-5EF6-40ED-A52C-F94C1A88C06E}" srcOrd="6" destOrd="0" presId="urn:microsoft.com/office/officeart/2005/8/layout/target3"/>
    <dgm:cxn modelId="{C67DDB6E-4DE7-4506-A513-34C925BAC965}" type="presParOf" srcId="{090DE285-C5B9-4FC9-A36E-68F4B29E565D}" destId="{9F30F76B-F177-4C6A-AEAF-58D39D056DBD}" srcOrd="7" destOrd="0" presId="urn:microsoft.com/office/officeart/2005/8/layout/target3"/>
    <dgm:cxn modelId="{C955C916-2E1A-4F66-A0A6-70D35A9743F3}" type="presParOf" srcId="{090DE285-C5B9-4FC9-A36E-68F4B29E565D}" destId="{A131D202-6FBB-4A69-9FC6-9A4E6C7AA4BE}" srcOrd="8" destOrd="0" presId="urn:microsoft.com/office/officeart/2005/8/layout/target3"/>
    <dgm:cxn modelId="{360A7DF0-0C3A-450B-AB36-7A77FD8FBCB7}" type="presParOf" srcId="{090DE285-C5B9-4FC9-A36E-68F4B29E565D}" destId="{A2021E39-918B-4FC8-BA77-4B7F8E15AF58}" srcOrd="9" destOrd="0" presId="urn:microsoft.com/office/officeart/2005/8/layout/target3"/>
    <dgm:cxn modelId="{68CD2418-5868-4570-A9AB-D9AD2DF4FA26}" type="presParOf" srcId="{090DE285-C5B9-4FC9-A36E-68F4B29E565D}" destId="{DD915C5C-6DB2-4E32-9739-5BE0CF324435}" srcOrd="10" destOrd="0" presId="urn:microsoft.com/office/officeart/2005/8/layout/target3"/>
    <dgm:cxn modelId="{EF3736C8-36CB-4C63-879D-9406434C624F}" type="presParOf" srcId="{090DE285-C5B9-4FC9-A36E-68F4B29E565D}" destId="{0CA84FE7-DA9F-4312-AA91-DC180FC7BF68}" srcOrd="11" destOrd="0" presId="urn:microsoft.com/office/officeart/2005/8/layout/target3"/>
    <dgm:cxn modelId="{426B73B4-AD51-402A-A878-2DDE54E177AB}" type="presParOf" srcId="{090DE285-C5B9-4FC9-A36E-68F4B29E565D}" destId="{0113E02E-D83B-4148-81CC-C16B60F75EE5}" srcOrd="12" destOrd="0" presId="urn:microsoft.com/office/officeart/2005/8/layout/target3"/>
    <dgm:cxn modelId="{15B9CE6C-DD9D-4624-B9C6-57C07428C57A}" type="presParOf" srcId="{090DE285-C5B9-4FC9-A36E-68F4B29E565D}" destId="{4747E165-BFF4-4B1D-8D55-94BC3198613F}" srcOrd="13" destOrd="0" presId="urn:microsoft.com/office/officeart/2005/8/layout/target3"/>
    <dgm:cxn modelId="{B68908D9-789F-457F-8A7A-649E6A645DDA}" type="presParOf" srcId="{090DE285-C5B9-4FC9-A36E-68F4B29E565D}" destId="{01079CF9-5E65-4B0F-94F0-8B8C0375DFA2}" srcOrd="14" destOrd="0" presId="urn:microsoft.com/office/officeart/2005/8/layout/target3"/>
    <dgm:cxn modelId="{67332A34-A26B-4FA5-8B9E-BE9C8212D3E1}" type="presParOf" srcId="{090DE285-C5B9-4FC9-A36E-68F4B29E565D}" destId="{6CBF2058-68F3-4662-82BC-6C9522BC8044}" srcOrd="15" destOrd="0" presId="urn:microsoft.com/office/officeart/2005/8/layout/target3"/>
    <dgm:cxn modelId="{0A8A679A-0DBD-439F-A850-A4876BA2E1FD}" type="presParOf" srcId="{090DE285-C5B9-4FC9-A36E-68F4B29E565D}" destId="{48CC0B8C-5A8C-4EE3-A526-FE607889BD8F}" srcOrd="16" destOrd="0" presId="urn:microsoft.com/office/officeart/2005/8/layout/target3"/>
    <dgm:cxn modelId="{2CADC889-9D37-439A-B533-391DE28AFE1B}" type="presParOf" srcId="{090DE285-C5B9-4FC9-A36E-68F4B29E565D}" destId="{4FE385F4-E96C-4EFC-B269-A9199733ED5A}" srcOrd="17" destOrd="0" presId="urn:microsoft.com/office/officeart/2005/8/layout/target3"/>
    <dgm:cxn modelId="{763283AF-CD1F-4369-A23B-A20E690D28B9}" type="presParOf" srcId="{090DE285-C5B9-4FC9-A36E-68F4B29E565D}" destId="{C67AD8A5-6237-4ACC-B8DB-4C90FCCF7943}" srcOrd="18" destOrd="0" presId="urn:microsoft.com/office/officeart/2005/8/layout/target3"/>
    <dgm:cxn modelId="{447EAE6A-89B3-48E6-8C0F-D3FE0BBF7BC5}" type="presParOf" srcId="{090DE285-C5B9-4FC9-A36E-68F4B29E565D}" destId="{6BCFB1B7-BFF5-4171-8306-668CABADFF0F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3A6B2F-1484-4A25-B656-786827554991}" type="doc">
      <dgm:prSet loTypeId="urn:microsoft.com/office/officeart/2011/layout/HexagonRadial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85F866D-8317-4ADE-9A28-1D4C3EC8584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Витаминизация блюд</a:t>
          </a:r>
          <a:endParaRPr lang="ru-RU" sz="2000" b="1" dirty="0">
            <a:solidFill>
              <a:schemeClr val="tx1"/>
            </a:solidFill>
          </a:endParaRPr>
        </a:p>
      </dgm:t>
    </dgm:pt>
    <dgm:pt modelId="{8C70CB00-9ED7-48B2-B943-7D44C5E75A4B}" type="parTrans" cxnId="{CAA86D5B-525D-47B2-9B94-8864A9000ABB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775F479F-835A-487B-81D0-6056651F3A5B}" type="sibTrans" cxnId="{CAA86D5B-525D-47B2-9B94-8864A9000ABB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88DDA1C-F2DC-4C19-BA39-C62B1B0E0E8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Закаливающие процедуры</a:t>
          </a:r>
          <a:endParaRPr lang="ru-RU" sz="2000" b="1" dirty="0">
            <a:solidFill>
              <a:schemeClr val="tx1"/>
            </a:solidFill>
          </a:endParaRPr>
        </a:p>
      </dgm:t>
    </dgm:pt>
    <dgm:pt modelId="{C32CD2C2-6669-4515-8576-AC44A28E9638}" type="parTrans" cxnId="{408DD704-CD6C-4214-A01B-2002EF1834BA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FAD53BD-24DD-4392-B891-3ECB970968C5}" type="sibTrans" cxnId="{408DD704-CD6C-4214-A01B-2002EF1834BA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43B625F-FEC5-4238-93D3-9CFE549FBD4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Осмотр детей узкими специалистами</a:t>
          </a:r>
          <a:endParaRPr lang="ru-RU" sz="2000" b="1" dirty="0">
            <a:solidFill>
              <a:schemeClr val="tx1"/>
            </a:solidFill>
          </a:endParaRPr>
        </a:p>
      </dgm:t>
    </dgm:pt>
    <dgm:pt modelId="{995ADCEE-525E-473B-B2FB-A4EFFE3F0FAB}" type="parTrans" cxnId="{40AF6B7C-0C6E-47EE-A133-3173FAA4E7D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504F74B-02DF-4E57-AB43-C80F29069C16}" type="sibTrans" cxnId="{40AF6B7C-0C6E-47EE-A133-3173FAA4E7D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F0F2F73-16B7-45EB-9BFE-08D27686B40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Спортивные досуги</a:t>
          </a:r>
          <a:endParaRPr lang="ru-RU" sz="2000" b="1" dirty="0">
            <a:solidFill>
              <a:schemeClr val="tx1"/>
            </a:solidFill>
          </a:endParaRPr>
        </a:p>
      </dgm:t>
    </dgm:pt>
    <dgm:pt modelId="{84FB1CB1-7905-49C3-99EC-5D38EBDB5EC3}" type="parTrans" cxnId="{25443F3B-6F0B-4C9D-A321-AE1A5189B75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97A247C-1722-410C-9B62-5E49062C9B5D}" type="sibTrans" cxnId="{25443F3B-6F0B-4C9D-A321-AE1A5189B75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1F6F7E6-7868-47AD-91C0-804BF98CF4B7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tx1"/>
              </a:solidFill>
            </a:rPr>
            <a:t>Учебные занятия по ФК, музыкальные</a:t>
          </a:r>
          <a:endParaRPr lang="ru-RU" sz="2000" b="1" dirty="0">
            <a:solidFill>
              <a:schemeClr val="tx1"/>
            </a:solidFill>
          </a:endParaRPr>
        </a:p>
      </dgm:t>
    </dgm:pt>
    <dgm:pt modelId="{1DFA811C-3C67-4DC1-88EA-B5D2FA28E746}" type="parTrans" cxnId="{C43BC103-D490-405C-B799-B80F3E1E6531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17F9C53-6681-45D0-9D07-C056FE429511}" type="sibTrans" cxnId="{C43BC103-D490-405C-B799-B80F3E1E6531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BE0BB2A-5331-4BB8-B6A0-DCEAEAACF2C5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tx1"/>
              </a:solidFill>
            </a:rPr>
            <a:t>Утренние гимнастики</a:t>
          </a:r>
          <a:endParaRPr lang="ru-RU" sz="2000" b="1" dirty="0">
            <a:solidFill>
              <a:schemeClr val="tx1"/>
            </a:solidFill>
          </a:endParaRPr>
        </a:p>
      </dgm:t>
    </dgm:pt>
    <dgm:pt modelId="{B638AC84-24B4-4CC0-8C63-2E67693AB944}" type="parTrans" cxnId="{16F338FD-54C5-4B96-B04C-EE803B310A8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F677122-5718-4219-8780-82CE7CFFC6FC}" type="sibTrans" cxnId="{16F338FD-54C5-4B96-B04C-EE803B310A8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7942A20-A169-4A30-8B6C-945A9DAD25A8}" type="pres">
      <dgm:prSet presAssocID="{CB3A6B2F-1484-4A25-B656-7868275549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7E6DE58-727C-4880-B39A-662CAF33FCE0}" type="pres">
      <dgm:prSet presAssocID="{385F866D-8317-4ADE-9A28-1D4C3EC8584B}" presName="Parent" presStyleLbl="node0" presStyleIdx="0" presStyleCnt="1" custScaleX="135345" custScaleY="77738" custLinFactX="-23534" custLinFactNeighborX="-100000" custLinFactNeighborY="-55093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568F3869-E858-498A-B760-82F3A50A8E7C}" type="pres">
      <dgm:prSet presAssocID="{088DDA1C-F2DC-4C19-BA39-C62B1B0E0E86}" presName="Accent1" presStyleCnt="0"/>
      <dgm:spPr/>
    </dgm:pt>
    <dgm:pt modelId="{7F37EAB3-DA53-4F2E-B298-1B74904E6DD6}" type="pres">
      <dgm:prSet presAssocID="{088DDA1C-F2DC-4C19-BA39-C62B1B0E0E86}" presName="Accent" presStyleLbl="bgShp" presStyleIdx="0" presStyleCnt="5"/>
      <dgm:spPr/>
    </dgm:pt>
    <dgm:pt modelId="{CFFA7D3B-6C32-4EBA-9763-A21E8511E1A0}" type="pres">
      <dgm:prSet presAssocID="{088DDA1C-F2DC-4C19-BA39-C62B1B0E0E86}" presName="Child1" presStyleLbl="node1" presStyleIdx="0" presStyleCnt="5" custScaleX="1674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5D352-B018-4CB0-9945-67059A0284D6}" type="pres">
      <dgm:prSet presAssocID="{243B625F-FEC5-4238-93D3-9CFE549FBD47}" presName="Accent2" presStyleCnt="0"/>
      <dgm:spPr/>
    </dgm:pt>
    <dgm:pt modelId="{0736145C-4E18-4A92-8D72-41EB232939F5}" type="pres">
      <dgm:prSet presAssocID="{243B625F-FEC5-4238-93D3-9CFE549FBD47}" presName="Accent" presStyleLbl="bgShp" presStyleIdx="1" presStyleCnt="5"/>
      <dgm:spPr/>
    </dgm:pt>
    <dgm:pt modelId="{8A26DB64-F884-4C13-B37B-07FD00679311}" type="pres">
      <dgm:prSet presAssocID="{243B625F-FEC5-4238-93D3-9CFE549FBD47}" presName="Child2" presStyleLbl="node1" presStyleIdx="1" presStyleCnt="5" custScaleX="173472" custLinFactNeighborX="48559" custLinFactNeighborY="82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55E51-018D-455A-AE9B-512017B33ED2}" type="pres">
      <dgm:prSet presAssocID="{2F0F2F73-16B7-45EB-9BFE-08D27686B401}" presName="Accent3" presStyleCnt="0"/>
      <dgm:spPr/>
    </dgm:pt>
    <dgm:pt modelId="{A6C043C3-6B9E-4DA7-ACEF-3C2A6196F6FA}" type="pres">
      <dgm:prSet presAssocID="{2F0F2F73-16B7-45EB-9BFE-08D27686B401}" presName="Accent" presStyleLbl="bgShp" presStyleIdx="2" presStyleCnt="5"/>
      <dgm:spPr/>
    </dgm:pt>
    <dgm:pt modelId="{A54353C8-B442-4819-8843-2A8B7EAE152E}" type="pres">
      <dgm:prSet presAssocID="{2F0F2F73-16B7-45EB-9BFE-08D27686B401}" presName="Child3" presStyleLbl="node1" presStyleIdx="2" presStyleCnt="5" custScaleX="156550" custLinFactNeighborX="27159" custLinFactNeighborY="2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B5D72-B692-44F3-870C-DC4E9A05152B}" type="pres">
      <dgm:prSet presAssocID="{81F6F7E6-7868-47AD-91C0-804BF98CF4B7}" presName="Accent4" presStyleCnt="0"/>
      <dgm:spPr/>
    </dgm:pt>
    <dgm:pt modelId="{14141586-781A-4E7B-85B1-2FB50558D874}" type="pres">
      <dgm:prSet presAssocID="{81F6F7E6-7868-47AD-91C0-804BF98CF4B7}" presName="Accent" presStyleLbl="bgShp" presStyleIdx="3" presStyleCnt="5"/>
      <dgm:spPr/>
    </dgm:pt>
    <dgm:pt modelId="{0EBF09FD-2E08-48D3-A75A-C7644EA17B48}" type="pres">
      <dgm:prSet presAssocID="{81F6F7E6-7868-47AD-91C0-804BF98CF4B7}" presName="Child4" presStyleLbl="node1" presStyleIdx="3" presStyleCnt="5" custScaleX="158826" custLinFactNeighborX="-22320" custLinFactNeighborY="2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734D0-4BCE-4A3B-84EC-0E0FDAE23203}" type="pres">
      <dgm:prSet presAssocID="{ABE0BB2A-5331-4BB8-B6A0-DCEAEAACF2C5}" presName="Accent5" presStyleCnt="0"/>
      <dgm:spPr/>
    </dgm:pt>
    <dgm:pt modelId="{A444EAB9-1CB9-4ABB-BE0D-2F891C5855D0}" type="pres">
      <dgm:prSet presAssocID="{ABE0BB2A-5331-4BB8-B6A0-DCEAEAACF2C5}" presName="Accent" presStyleLbl="bgShp" presStyleIdx="4" presStyleCnt="5"/>
      <dgm:spPr/>
    </dgm:pt>
    <dgm:pt modelId="{CC24B752-36FD-4589-84B3-D6991D9010A8}" type="pres">
      <dgm:prSet presAssocID="{ABE0BB2A-5331-4BB8-B6A0-DCEAEAACF2C5}" presName="Child5" presStyleLbl="node1" presStyleIdx="4" presStyleCnt="5" custScaleX="139627" custLinFactNeighborX="-51921" custLinFactNeighborY="-12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A86D5B-525D-47B2-9B94-8864A9000ABB}" srcId="{CB3A6B2F-1484-4A25-B656-786827554991}" destId="{385F866D-8317-4ADE-9A28-1D4C3EC8584B}" srcOrd="0" destOrd="0" parTransId="{8C70CB00-9ED7-48B2-B943-7D44C5E75A4B}" sibTransId="{775F479F-835A-487B-81D0-6056651F3A5B}"/>
    <dgm:cxn modelId="{C43BC103-D490-405C-B799-B80F3E1E6531}" srcId="{385F866D-8317-4ADE-9A28-1D4C3EC8584B}" destId="{81F6F7E6-7868-47AD-91C0-804BF98CF4B7}" srcOrd="3" destOrd="0" parTransId="{1DFA811C-3C67-4DC1-88EA-B5D2FA28E746}" sibTransId="{617F9C53-6681-45D0-9D07-C056FE429511}"/>
    <dgm:cxn modelId="{74C6FBDC-2A62-46A5-A44B-2B330742FCC8}" type="presOf" srcId="{2F0F2F73-16B7-45EB-9BFE-08D27686B401}" destId="{A54353C8-B442-4819-8843-2A8B7EAE152E}" srcOrd="0" destOrd="0" presId="urn:microsoft.com/office/officeart/2011/layout/HexagonRadial"/>
    <dgm:cxn modelId="{40AF6B7C-0C6E-47EE-A133-3173FAA4E7DF}" srcId="{385F866D-8317-4ADE-9A28-1D4C3EC8584B}" destId="{243B625F-FEC5-4238-93D3-9CFE549FBD47}" srcOrd="1" destOrd="0" parTransId="{995ADCEE-525E-473B-B2FB-A4EFFE3F0FAB}" sibTransId="{5504F74B-02DF-4E57-AB43-C80F29069C16}"/>
    <dgm:cxn modelId="{408DD704-CD6C-4214-A01B-2002EF1834BA}" srcId="{385F866D-8317-4ADE-9A28-1D4C3EC8584B}" destId="{088DDA1C-F2DC-4C19-BA39-C62B1B0E0E86}" srcOrd="0" destOrd="0" parTransId="{C32CD2C2-6669-4515-8576-AC44A28E9638}" sibTransId="{5FAD53BD-24DD-4392-B891-3ECB970968C5}"/>
    <dgm:cxn modelId="{A56B4942-4A1B-4E83-BF3D-84AFCFDFACA2}" type="presOf" srcId="{ABE0BB2A-5331-4BB8-B6A0-DCEAEAACF2C5}" destId="{CC24B752-36FD-4589-84B3-D6991D9010A8}" srcOrd="0" destOrd="0" presId="urn:microsoft.com/office/officeart/2011/layout/HexagonRadial"/>
    <dgm:cxn modelId="{4E9CA280-DA9D-4494-969F-7741D97A5139}" type="presOf" srcId="{81F6F7E6-7868-47AD-91C0-804BF98CF4B7}" destId="{0EBF09FD-2E08-48D3-A75A-C7644EA17B48}" srcOrd="0" destOrd="0" presId="urn:microsoft.com/office/officeart/2011/layout/HexagonRadial"/>
    <dgm:cxn modelId="{A93E6FB9-4F85-4F2F-8C6D-D6D91301C58B}" type="presOf" srcId="{243B625F-FEC5-4238-93D3-9CFE549FBD47}" destId="{8A26DB64-F884-4C13-B37B-07FD00679311}" srcOrd="0" destOrd="0" presId="urn:microsoft.com/office/officeart/2011/layout/HexagonRadial"/>
    <dgm:cxn modelId="{ABE2C819-F3F3-4E5F-A2FB-253DAD20E548}" type="presOf" srcId="{385F866D-8317-4ADE-9A28-1D4C3EC8584B}" destId="{97E6DE58-727C-4880-B39A-662CAF33FCE0}" srcOrd="0" destOrd="0" presId="urn:microsoft.com/office/officeart/2011/layout/HexagonRadial"/>
    <dgm:cxn modelId="{8EB3AC68-F5CD-45BD-B39A-1616EDFA44FE}" type="presOf" srcId="{CB3A6B2F-1484-4A25-B656-786827554991}" destId="{A7942A20-A169-4A30-8B6C-945A9DAD25A8}" srcOrd="0" destOrd="0" presId="urn:microsoft.com/office/officeart/2011/layout/HexagonRadial"/>
    <dgm:cxn modelId="{7B4FF54A-5B24-45FB-ABAC-213B869E49EE}" type="presOf" srcId="{088DDA1C-F2DC-4C19-BA39-C62B1B0E0E86}" destId="{CFFA7D3B-6C32-4EBA-9763-A21E8511E1A0}" srcOrd="0" destOrd="0" presId="urn:microsoft.com/office/officeart/2011/layout/HexagonRadial"/>
    <dgm:cxn modelId="{16F338FD-54C5-4B96-B04C-EE803B310A85}" srcId="{385F866D-8317-4ADE-9A28-1D4C3EC8584B}" destId="{ABE0BB2A-5331-4BB8-B6A0-DCEAEAACF2C5}" srcOrd="4" destOrd="0" parTransId="{B638AC84-24B4-4CC0-8C63-2E67693AB944}" sibTransId="{FF677122-5718-4219-8780-82CE7CFFC6FC}"/>
    <dgm:cxn modelId="{25443F3B-6F0B-4C9D-A321-AE1A5189B75E}" srcId="{385F866D-8317-4ADE-9A28-1D4C3EC8584B}" destId="{2F0F2F73-16B7-45EB-9BFE-08D27686B401}" srcOrd="2" destOrd="0" parTransId="{84FB1CB1-7905-49C3-99EC-5D38EBDB5EC3}" sibTransId="{097A247C-1722-410C-9B62-5E49062C9B5D}"/>
    <dgm:cxn modelId="{20B7A414-7F2E-4117-B2C3-A4D053C73663}" type="presParOf" srcId="{A7942A20-A169-4A30-8B6C-945A9DAD25A8}" destId="{97E6DE58-727C-4880-B39A-662CAF33FCE0}" srcOrd="0" destOrd="0" presId="urn:microsoft.com/office/officeart/2011/layout/HexagonRadial"/>
    <dgm:cxn modelId="{A57D0452-9486-4F55-9632-E2A120488DA7}" type="presParOf" srcId="{A7942A20-A169-4A30-8B6C-945A9DAD25A8}" destId="{568F3869-E858-498A-B760-82F3A50A8E7C}" srcOrd="1" destOrd="0" presId="urn:microsoft.com/office/officeart/2011/layout/HexagonRadial"/>
    <dgm:cxn modelId="{19DB59A3-F688-4318-AD2F-A1A8EC889798}" type="presParOf" srcId="{568F3869-E858-498A-B760-82F3A50A8E7C}" destId="{7F37EAB3-DA53-4F2E-B298-1B74904E6DD6}" srcOrd="0" destOrd="0" presId="urn:microsoft.com/office/officeart/2011/layout/HexagonRadial"/>
    <dgm:cxn modelId="{3A48F9AA-DC98-4388-BD9C-A5B247E7C676}" type="presParOf" srcId="{A7942A20-A169-4A30-8B6C-945A9DAD25A8}" destId="{CFFA7D3B-6C32-4EBA-9763-A21E8511E1A0}" srcOrd="2" destOrd="0" presId="urn:microsoft.com/office/officeart/2011/layout/HexagonRadial"/>
    <dgm:cxn modelId="{D144EFEA-6B3A-4FDA-ADAE-4976942189CE}" type="presParOf" srcId="{A7942A20-A169-4A30-8B6C-945A9DAD25A8}" destId="{B175D352-B018-4CB0-9945-67059A0284D6}" srcOrd="3" destOrd="0" presId="urn:microsoft.com/office/officeart/2011/layout/HexagonRadial"/>
    <dgm:cxn modelId="{F7E8FFB6-AC31-4C3C-835B-6E7972664D32}" type="presParOf" srcId="{B175D352-B018-4CB0-9945-67059A0284D6}" destId="{0736145C-4E18-4A92-8D72-41EB232939F5}" srcOrd="0" destOrd="0" presId="urn:microsoft.com/office/officeart/2011/layout/HexagonRadial"/>
    <dgm:cxn modelId="{74E4CCB3-4AB7-4062-BFD3-167058D45E0C}" type="presParOf" srcId="{A7942A20-A169-4A30-8B6C-945A9DAD25A8}" destId="{8A26DB64-F884-4C13-B37B-07FD00679311}" srcOrd="4" destOrd="0" presId="urn:microsoft.com/office/officeart/2011/layout/HexagonRadial"/>
    <dgm:cxn modelId="{847CFA00-DA73-4A03-B994-9DF42DCD43A3}" type="presParOf" srcId="{A7942A20-A169-4A30-8B6C-945A9DAD25A8}" destId="{82A55E51-018D-455A-AE9B-512017B33ED2}" srcOrd="5" destOrd="0" presId="urn:microsoft.com/office/officeart/2011/layout/HexagonRadial"/>
    <dgm:cxn modelId="{E0BB8BD8-9902-4E42-AA90-346A6E66EDFA}" type="presParOf" srcId="{82A55E51-018D-455A-AE9B-512017B33ED2}" destId="{A6C043C3-6B9E-4DA7-ACEF-3C2A6196F6FA}" srcOrd="0" destOrd="0" presId="urn:microsoft.com/office/officeart/2011/layout/HexagonRadial"/>
    <dgm:cxn modelId="{FB266D8D-D53A-44CB-9F7F-9DE1F27FF8FA}" type="presParOf" srcId="{A7942A20-A169-4A30-8B6C-945A9DAD25A8}" destId="{A54353C8-B442-4819-8843-2A8B7EAE152E}" srcOrd="6" destOrd="0" presId="urn:microsoft.com/office/officeart/2011/layout/HexagonRadial"/>
    <dgm:cxn modelId="{3ACDF463-0C00-4F64-8518-A26226C1FE30}" type="presParOf" srcId="{A7942A20-A169-4A30-8B6C-945A9DAD25A8}" destId="{6F5B5D72-B692-44F3-870C-DC4E9A05152B}" srcOrd="7" destOrd="0" presId="urn:microsoft.com/office/officeart/2011/layout/HexagonRadial"/>
    <dgm:cxn modelId="{276B0253-A6EA-43E2-92CC-F13881D5F68E}" type="presParOf" srcId="{6F5B5D72-B692-44F3-870C-DC4E9A05152B}" destId="{14141586-781A-4E7B-85B1-2FB50558D874}" srcOrd="0" destOrd="0" presId="urn:microsoft.com/office/officeart/2011/layout/HexagonRadial"/>
    <dgm:cxn modelId="{84047A30-4AC4-4107-9A9C-7D577BB15DD4}" type="presParOf" srcId="{A7942A20-A169-4A30-8B6C-945A9DAD25A8}" destId="{0EBF09FD-2E08-48D3-A75A-C7644EA17B48}" srcOrd="8" destOrd="0" presId="urn:microsoft.com/office/officeart/2011/layout/HexagonRadial"/>
    <dgm:cxn modelId="{68060404-1BDD-4DA9-9705-C92CBAD79201}" type="presParOf" srcId="{A7942A20-A169-4A30-8B6C-945A9DAD25A8}" destId="{16D734D0-4BCE-4A3B-84EC-0E0FDAE23203}" srcOrd="9" destOrd="0" presId="urn:microsoft.com/office/officeart/2011/layout/HexagonRadial"/>
    <dgm:cxn modelId="{FC539144-C65C-467C-966E-892F212821DE}" type="presParOf" srcId="{16D734D0-4BCE-4A3B-84EC-0E0FDAE23203}" destId="{A444EAB9-1CB9-4ABB-BE0D-2F891C5855D0}" srcOrd="0" destOrd="0" presId="urn:microsoft.com/office/officeart/2011/layout/HexagonRadial"/>
    <dgm:cxn modelId="{2EAA917B-38DD-4799-A28D-4D9CAA24B71A}" type="presParOf" srcId="{A7942A20-A169-4A30-8B6C-945A9DAD25A8}" destId="{CC24B752-36FD-4589-84B3-D6991D9010A8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8E9693-BA58-40B4-B0E7-38851E3DEB95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CD02DA-4FC5-41F0-8B1F-738C6DD7DDEC}">
      <dgm:prSet phldrT="[Текст]" custT="1"/>
      <dgm:spPr/>
      <dgm:t>
        <a:bodyPr/>
        <a:lstStyle/>
        <a:p>
          <a:r>
            <a:rPr lang="ru-RU" sz="2400" b="1" dirty="0" smtClean="0"/>
            <a:t>Контроль  за физическим развитием</a:t>
          </a:r>
          <a:endParaRPr lang="ru-RU" sz="2400" dirty="0"/>
        </a:p>
      </dgm:t>
    </dgm:pt>
    <dgm:pt modelId="{B7D9B65A-4DDB-4D5A-85D9-789B9F9D29FD}" type="parTrans" cxnId="{F7D1FD1D-7293-49B7-A8A1-68855C37AA75}">
      <dgm:prSet/>
      <dgm:spPr/>
      <dgm:t>
        <a:bodyPr/>
        <a:lstStyle/>
        <a:p>
          <a:endParaRPr lang="ru-RU" sz="2400"/>
        </a:p>
      </dgm:t>
    </dgm:pt>
    <dgm:pt modelId="{3505DF77-61D0-43A9-9067-4F4D47F54F13}" type="sibTrans" cxnId="{F7D1FD1D-7293-49B7-A8A1-68855C37AA75}">
      <dgm:prSet/>
      <dgm:spPr/>
      <dgm:t>
        <a:bodyPr/>
        <a:lstStyle/>
        <a:p>
          <a:endParaRPr lang="ru-RU" sz="2400"/>
        </a:p>
      </dgm:t>
    </dgm:pt>
    <dgm:pt modelId="{239F920E-BB16-4E7B-95BE-C762789CD93D}">
      <dgm:prSet phldrT="[Текст]" custT="1"/>
      <dgm:spPr/>
      <dgm:t>
        <a:bodyPr/>
        <a:lstStyle/>
        <a:p>
          <a:r>
            <a:rPr lang="ru-RU" sz="2400" b="1" dirty="0" smtClean="0"/>
            <a:t>Прививки</a:t>
          </a:r>
          <a:endParaRPr lang="ru-RU" sz="2400" dirty="0"/>
        </a:p>
      </dgm:t>
    </dgm:pt>
    <dgm:pt modelId="{D9B5A3D1-388A-47AF-9962-95A9C9CF2AC2}" type="parTrans" cxnId="{04390682-DBDC-421A-85CE-87DD5A5B710E}">
      <dgm:prSet/>
      <dgm:spPr/>
      <dgm:t>
        <a:bodyPr/>
        <a:lstStyle/>
        <a:p>
          <a:endParaRPr lang="ru-RU" sz="2400"/>
        </a:p>
      </dgm:t>
    </dgm:pt>
    <dgm:pt modelId="{D58D2263-980E-47A8-B2B7-54DA6E23E6FC}" type="sibTrans" cxnId="{04390682-DBDC-421A-85CE-87DD5A5B710E}">
      <dgm:prSet/>
      <dgm:spPr/>
      <dgm:t>
        <a:bodyPr/>
        <a:lstStyle/>
        <a:p>
          <a:endParaRPr lang="ru-RU" sz="2400"/>
        </a:p>
      </dgm:t>
    </dgm:pt>
    <dgm:pt modelId="{7555CE78-7E64-4E65-8FBB-0A165AE52AB9}">
      <dgm:prSet phldrT="[Текст]" custT="1"/>
      <dgm:spPr/>
      <dgm:t>
        <a:bodyPr/>
        <a:lstStyle/>
        <a:p>
          <a:r>
            <a:rPr lang="ru-RU" sz="2400" b="1" dirty="0" smtClean="0"/>
            <a:t>Профилактика</a:t>
          </a:r>
          <a:r>
            <a:rPr lang="ru-RU" sz="2400" dirty="0" smtClean="0"/>
            <a:t> </a:t>
          </a:r>
          <a:r>
            <a:rPr lang="ru-RU" sz="2400" b="1" dirty="0" smtClean="0"/>
            <a:t>травматизма</a:t>
          </a:r>
          <a:endParaRPr lang="ru-RU" sz="2400" dirty="0"/>
        </a:p>
      </dgm:t>
    </dgm:pt>
    <dgm:pt modelId="{63B2F196-E1A8-4D70-B467-93CFC6983B53}" type="parTrans" cxnId="{C0099C66-588E-4C52-B8D1-93462D0F4A52}">
      <dgm:prSet/>
      <dgm:spPr/>
      <dgm:t>
        <a:bodyPr/>
        <a:lstStyle/>
        <a:p>
          <a:endParaRPr lang="ru-RU" sz="2400"/>
        </a:p>
      </dgm:t>
    </dgm:pt>
    <dgm:pt modelId="{ADA97B96-6EB3-430B-AF40-4971F7BAC117}" type="sibTrans" cxnId="{C0099C66-588E-4C52-B8D1-93462D0F4A52}">
      <dgm:prSet/>
      <dgm:spPr/>
      <dgm:t>
        <a:bodyPr/>
        <a:lstStyle/>
        <a:p>
          <a:endParaRPr lang="ru-RU" sz="2400"/>
        </a:p>
      </dgm:t>
    </dgm:pt>
    <dgm:pt modelId="{6CF7E11E-BE9C-49A5-9DC7-564CC83742E0}">
      <dgm:prSet phldrT="[Текст]" custT="1"/>
      <dgm:spPr/>
      <dgm:t>
        <a:bodyPr/>
        <a:lstStyle/>
        <a:p>
          <a:r>
            <a:rPr lang="ru-RU" sz="2400" b="1" dirty="0" smtClean="0"/>
            <a:t>Соблюдение двигательного режима</a:t>
          </a:r>
          <a:endParaRPr lang="ru-RU" sz="2400" dirty="0"/>
        </a:p>
      </dgm:t>
    </dgm:pt>
    <dgm:pt modelId="{1AFDDD09-32D3-4877-B181-08C725F13FED}" type="parTrans" cxnId="{115DA5A7-45DB-45A7-A917-6528356BDB89}">
      <dgm:prSet/>
      <dgm:spPr/>
      <dgm:t>
        <a:bodyPr/>
        <a:lstStyle/>
        <a:p>
          <a:endParaRPr lang="ru-RU" sz="2400"/>
        </a:p>
      </dgm:t>
    </dgm:pt>
    <dgm:pt modelId="{B3BD427C-7194-494D-A036-9375BF1719B7}" type="sibTrans" cxnId="{115DA5A7-45DB-45A7-A917-6528356BDB89}">
      <dgm:prSet/>
      <dgm:spPr/>
      <dgm:t>
        <a:bodyPr/>
        <a:lstStyle/>
        <a:p>
          <a:endParaRPr lang="ru-RU" sz="2400"/>
        </a:p>
      </dgm:t>
    </dgm:pt>
    <dgm:pt modelId="{B66A9F6A-FEC9-45A6-A547-3B36F89B8C2A}">
      <dgm:prSet phldrT="[Текст]" custT="1"/>
      <dgm:spPr/>
      <dgm:t>
        <a:bodyPr/>
        <a:lstStyle/>
        <a:p>
          <a:r>
            <a:rPr lang="ru-RU" sz="2400" b="1" dirty="0" smtClean="0"/>
            <a:t>Прогулки</a:t>
          </a:r>
          <a:endParaRPr lang="ru-RU" sz="2400" dirty="0"/>
        </a:p>
      </dgm:t>
    </dgm:pt>
    <dgm:pt modelId="{5FC0412E-2616-46DB-91CF-8AC426102666}" type="parTrans" cxnId="{F330E234-D846-4266-A019-BF27245BFE9E}">
      <dgm:prSet/>
      <dgm:spPr/>
      <dgm:t>
        <a:bodyPr/>
        <a:lstStyle/>
        <a:p>
          <a:endParaRPr lang="ru-RU" sz="2400"/>
        </a:p>
      </dgm:t>
    </dgm:pt>
    <dgm:pt modelId="{85FF2218-3C5C-4503-A1F3-E52FC0248973}" type="sibTrans" cxnId="{F330E234-D846-4266-A019-BF27245BFE9E}">
      <dgm:prSet/>
      <dgm:spPr/>
      <dgm:t>
        <a:bodyPr/>
        <a:lstStyle/>
        <a:p>
          <a:endParaRPr lang="ru-RU" sz="2400"/>
        </a:p>
      </dgm:t>
    </dgm:pt>
    <dgm:pt modelId="{D8977055-7285-476B-A731-8D1C3EE4A240}" type="pres">
      <dgm:prSet presAssocID="{CC8E9693-BA58-40B4-B0E7-38851E3DEB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08E1ED-C0A3-4E70-A9E9-B0294EB21E38}" type="pres">
      <dgm:prSet presAssocID="{55CD02DA-4FC5-41F0-8B1F-738C6DD7DDEC}" presName="dummy" presStyleCnt="0"/>
      <dgm:spPr/>
    </dgm:pt>
    <dgm:pt modelId="{16289382-64AD-482A-878B-EB8C0FAD8DBC}" type="pres">
      <dgm:prSet presAssocID="{55CD02DA-4FC5-41F0-8B1F-738C6DD7DDEC}" presName="node" presStyleLbl="revTx" presStyleIdx="0" presStyleCnt="5" custScaleX="170875" custRadScaleRad="113116" custRadScaleInc="39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0D68D-7AD1-484F-988F-F3A39A7AB375}" type="pres">
      <dgm:prSet presAssocID="{3505DF77-61D0-43A9-9067-4F4D47F54F13}" presName="sibTrans" presStyleLbl="node1" presStyleIdx="0" presStyleCnt="5"/>
      <dgm:spPr/>
      <dgm:t>
        <a:bodyPr/>
        <a:lstStyle/>
        <a:p>
          <a:endParaRPr lang="ru-RU"/>
        </a:p>
      </dgm:t>
    </dgm:pt>
    <dgm:pt modelId="{7C1AB755-FD3E-4AAC-B2B1-4C2CBACACB6C}" type="pres">
      <dgm:prSet presAssocID="{239F920E-BB16-4E7B-95BE-C762789CD93D}" presName="dummy" presStyleCnt="0"/>
      <dgm:spPr/>
    </dgm:pt>
    <dgm:pt modelId="{85AC29D3-FCCF-45EA-BF46-AFA372240557}" type="pres">
      <dgm:prSet presAssocID="{239F920E-BB16-4E7B-95BE-C762789CD93D}" presName="node" presStyleLbl="revTx" presStyleIdx="1" presStyleCnt="5" custScaleX="168558" custScaleY="56887" custRadScaleRad="133365" custRadScaleInc="-13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1AE96-0A2F-492D-990B-2CD0B3F46406}" type="pres">
      <dgm:prSet presAssocID="{D58D2263-980E-47A8-B2B7-54DA6E23E6FC}" presName="sibTrans" presStyleLbl="node1" presStyleIdx="1" presStyleCnt="5"/>
      <dgm:spPr/>
      <dgm:t>
        <a:bodyPr/>
        <a:lstStyle/>
        <a:p>
          <a:endParaRPr lang="ru-RU"/>
        </a:p>
      </dgm:t>
    </dgm:pt>
    <dgm:pt modelId="{FC4F9DBC-16AD-4F6D-B1A7-7AC3781FBC6C}" type="pres">
      <dgm:prSet presAssocID="{7555CE78-7E64-4E65-8FBB-0A165AE52AB9}" presName="dummy" presStyleCnt="0"/>
      <dgm:spPr/>
    </dgm:pt>
    <dgm:pt modelId="{9B27CC49-C6BC-427A-9360-A2D3D3E50C5D}" type="pres">
      <dgm:prSet presAssocID="{7555CE78-7E64-4E65-8FBB-0A165AE52AB9}" presName="node" presStyleLbl="revTx" presStyleIdx="2" presStyleCnt="5" custScaleX="168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9A2F7-C768-48FA-87D7-A22A1C66861B}" type="pres">
      <dgm:prSet presAssocID="{ADA97B96-6EB3-430B-AF40-4971F7BAC117}" presName="sibTrans" presStyleLbl="node1" presStyleIdx="2" presStyleCnt="5"/>
      <dgm:spPr/>
      <dgm:t>
        <a:bodyPr/>
        <a:lstStyle/>
        <a:p>
          <a:endParaRPr lang="ru-RU"/>
        </a:p>
      </dgm:t>
    </dgm:pt>
    <dgm:pt modelId="{79103CAB-C525-4AF6-AB5E-9DC68A7DC2FD}" type="pres">
      <dgm:prSet presAssocID="{6CF7E11E-BE9C-49A5-9DC7-564CC83742E0}" presName="dummy" presStyleCnt="0"/>
      <dgm:spPr/>
    </dgm:pt>
    <dgm:pt modelId="{FAB46084-60E6-43A0-8306-358F881703B0}" type="pres">
      <dgm:prSet presAssocID="{6CF7E11E-BE9C-49A5-9DC7-564CC83742E0}" presName="node" presStyleLbl="revTx" presStyleIdx="3" presStyleCnt="5" custScaleX="198947" custRadScaleRad="127522" custRadScaleInc="10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4E7C4-1B9D-45E0-A818-21EED741BC46}" type="pres">
      <dgm:prSet presAssocID="{B3BD427C-7194-494D-A036-9375BF1719B7}" presName="sibTrans" presStyleLbl="node1" presStyleIdx="3" presStyleCnt="5"/>
      <dgm:spPr/>
      <dgm:t>
        <a:bodyPr/>
        <a:lstStyle/>
        <a:p>
          <a:endParaRPr lang="ru-RU"/>
        </a:p>
      </dgm:t>
    </dgm:pt>
    <dgm:pt modelId="{510BCF3C-4A97-41D7-BDE7-F847C7930B14}" type="pres">
      <dgm:prSet presAssocID="{B66A9F6A-FEC9-45A6-A547-3B36F89B8C2A}" presName="dummy" presStyleCnt="0"/>
      <dgm:spPr/>
    </dgm:pt>
    <dgm:pt modelId="{93E414FF-9E03-4460-B47A-5E0E414CE06A}" type="pres">
      <dgm:prSet presAssocID="{B66A9F6A-FEC9-45A6-A547-3B36F89B8C2A}" presName="node" presStyleLbl="revTx" presStyleIdx="4" presStyleCnt="5" custScaleX="181652" custScaleY="72450" custRadScaleRad="113828" custRadScaleInc="-30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16CF6-E3B3-44CB-9E92-600FE7EF4FE6}" type="pres">
      <dgm:prSet presAssocID="{85FF2218-3C5C-4503-A1F3-E52FC0248973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02E36EE9-12BC-40D7-9C3E-956040070B44}" type="presOf" srcId="{85FF2218-3C5C-4503-A1F3-E52FC0248973}" destId="{8EA16CF6-E3B3-44CB-9E92-600FE7EF4FE6}" srcOrd="0" destOrd="0" presId="urn:microsoft.com/office/officeart/2005/8/layout/cycle1"/>
    <dgm:cxn modelId="{38625E7C-CB99-4730-BB24-E9B50A989A54}" type="presOf" srcId="{CC8E9693-BA58-40B4-B0E7-38851E3DEB95}" destId="{D8977055-7285-476B-A731-8D1C3EE4A240}" srcOrd="0" destOrd="0" presId="urn:microsoft.com/office/officeart/2005/8/layout/cycle1"/>
    <dgm:cxn modelId="{66492357-D296-4873-B28F-B7A6C92CBDB9}" type="presOf" srcId="{55CD02DA-4FC5-41F0-8B1F-738C6DD7DDEC}" destId="{16289382-64AD-482A-878B-EB8C0FAD8DBC}" srcOrd="0" destOrd="0" presId="urn:microsoft.com/office/officeart/2005/8/layout/cycle1"/>
    <dgm:cxn modelId="{C0099C66-588E-4C52-B8D1-93462D0F4A52}" srcId="{CC8E9693-BA58-40B4-B0E7-38851E3DEB95}" destId="{7555CE78-7E64-4E65-8FBB-0A165AE52AB9}" srcOrd="2" destOrd="0" parTransId="{63B2F196-E1A8-4D70-B467-93CFC6983B53}" sibTransId="{ADA97B96-6EB3-430B-AF40-4971F7BAC117}"/>
    <dgm:cxn modelId="{04390682-DBDC-421A-85CE-87DD5A5B710E}" srcId="{CC8E9693-BA58-40B4-B0E7-38851E3DEB95}" destId="{239F920E-BB16-4E7B-95BE-C762789CD93D}" srcOrd="1" destOrd="0" parTransId="{D9B5A3D1-388A-47AF-9962-95A9C9CF2AC2}" sibTransId="{D58D2263-980E-47A8-B2B7-54DA6E23E6FC}"/>
    <dgm:cxn modelId="{F7D1FD1D-7293-49B7-A8A1-68855C37AA75}" srcId="{CC8E9693-BA58-40B4-B0E7-38851E3DEB95}" destId="{55CD02DA-4FC5-41F0-8B1F-738C6DD7DDEC}" srcOrd="0" destOrd="0" parTransId="{B7D9B65A-4DDB-4D5A-85D9-789B9F9D29FD}" sibTransId="{3505DF77-61D0-43A9-9067-4F4D47F54F13}"/>
    <dgm:cxn modelId="{B2B02526-0B32-4A65-877B-E7EF558F6672}" type="presOf" srcId="{7555CE78-7E64-4E65-8FBB-0A165AE52AB9}" destId="{9B27CC49-C6BC-427A-9360-A2D3D3E50C5D}" srcOrd="0" destOrd="0" presId="urn:microsoft.com/office/officeart/2005/8/layout/cycle1"/>
    <dgm:cxn modelId="{B03FF981-BF8C-4FA7-BAD2-0CB64910F4EC}" type="presOf" srcId="{ADA97B96-6EB3-430B-AF40-4971F7BAC117}" destId="{5989A2F7-C768-48FA-87D7-A22A1C66861B}" srcOrd="0" destOrd="0" presId="urn:microsoft.com/office/officeart/2005/8/layout/cycle1"/>
    <dgm:cxn modelId="{115DA5A7-45DB-45A7-A917-6528356BDB89}" srcId="{CC8E9693-BA58-40B4-B0E7-38851E3DEB95}" destId="{6CF7E11E-BE9C-49A5-9DC7-564CC83742E0}" srcOrd="3" destOrd="0" parTransId="{1AFDDD09-32D3-4877-B181-08C725F13FED}" sibTransId="{B3BD427C-7194-494D-A036-9375BF1719B7}"/>
    <dgm:cxn modelId="{FD88BCA8-1769-466E-AD0C-A29B2676A13D}" type="presOf" srcId="{D58D2263-980E-47A8-B2B7-54DA6E23E6FC}" destId="{95D1AE96-0A2F-492D-990B-2CD0B3F46406}" srcOrd="0" destOrd="0" presId="urn:microsoft.com/office/officeart/2005/8/layout/cycle1"/>
    <dgm:cxn modelId="{2F8FBCD4-1606-4C1E-B806-0B3437D172B0}" type="presOf" srcId="{6CF7E11E-BE9C-49A5-9DC7-564CC83742E0}" destId="{FAB46084-60E6-43A0-8306-358F881703B0}" srcOrd="0" destOrd="0" presId="urn:microsoft.com/office/officeart/2005/8/layout/cycle1"/>
    <dgm:cxn modelId="{004C4E66-E2FB-4B82-AC03-8679F58688FF}" type="presOf" srcId="{B66A9F6A-FEC9-45A6-A547-3B36F89B8C2A}" destId="{93E414FF-9E03-4460-B47A-5E0E414CE06A}" srcOrd="0" destOrd="0" presId="urn:microsoft.com/office/officeart/2005/8/layout/cycle1"/>
    <dgm:cxn modelId="{525C46CD-21D7-4C6F-8BDB-D084174107FC}" type="presOf" srcId="{B3BD427C-7194-494D-A036-9375BF1719B7}" destId="{0BB4E7C4-1B9D-45E0-A818-21EED741BC46}" srcOrd="0" destOrd="0" presId="urn:microsoft.com/office/officeart/2005/8/layout/cycle1"/>
    <dgm:cxn modelId="{E8B1C8A4-BD88-4A17-9202-600E02FD0E29}" type="presOf" srcId="{3505DF77-61D0-43A9-9067-4F4D47F54F13}" destId="{0710D68D-7AD1-484F-988F-F3A39A7AB375}" srcOrd="0" destOrd="0" presId="urn:microsoft.com/office/officeart/2005/8/layout/cycle1"/>
    <dgm:cxn modelId="{DF379E18-F551-421C-8543-03021FD3CAE5}" type="presOf" srcId="{239F920E-BB16-4E7B-95BE-C762789CD93D}" destId="{85AC29D3-FCCF-45EA-BF46-AFA372240557}" srcOrd="0" destOrd="0" presId="urn:microsoft.com/office/officeart/2005/8/layout/cycle1"/>
    <dgm:cxn modelId="{F330E234-D846-4266-A019-BF27245BFE9E}" srcId="{CC8E9693-BA58-40B4-B0E7-38851E3DEB95}" destId="{B66A9F6A-FEC9-45A6-A547-3B36F89B8C2A}" srcOrd="4" destOrd="0" parTransId="{5FC0412E-2616-46DB-91CF-8AC426102666}" sibTransId="{85FF2218-3C5C-4503-A1F3-E52FC0248973}"/>
    <dgm:cxn modelId="{3DEEB45B-42EA-48E5-9F8A-139037C8E0A0}" type="presParOf" srcId="{D8977055-7285-476B-A731-8D1C3EE4A240}" destId="{8C08E1ED-C0A3-4E70-A9E9-B0294EB21E38}" srcOrd="0" destOrd="0" presId="urn:microsoft.com/office/officeart/2005/8/layout/cycle1"/>
    <dgm:cxn modelId="{83443858-9FF1-4B68-BB17-896A69B29A1A}" type="presParOf" srcId="{D8977055-7285-476B-A731-8D1C3EE4A240}" destId="{16289382-64AD-482A-878B-EB8C0FAD8DBC}" srcOrd="1" destOrd="0" presId="urn:microsoft.com/office/officeart/2005/8/layout/cycle1"/>
    <dgm:cxn modelId="{13FCF6E2-68F4-48EC-8B04-A02629E9E376}" type="presParOf" srcId="{D8977055-7285-476B-A731-8D1C3EE4A240}" destId="{0710D68D-7AD1-484F-988F-F3A39A7AB375}" srcOrd="2" destOrd="0" presId="urn:microsoft.com/office/officeart/2005/8/layout/cycle1"/>
    <dgm:cxn modelId="{866C2C8E-4AE8-40C8-9292-6DA5FC696A43}" type="presParOf" srcId="{D8977055-7285-476B-A731-8D1C3EE4A240}" destId="{7C1AB755-FD3E-4AAC-B2B1-4C2CBACACB6C}" srcOrd="3" destOrd="0" presId="urn:microsoft.com/office/officeart/2005/8/layout/cycle1"/>
    <dgm:cxn modelId="{1212E1CA-CF30-49EA-BC49-D6092F8B5B27}" type="presParOf" srcId="{D8977055-7285-476B-A731-8D1C3EE4A240}" destId="{85AC29D3-FCCF-45EA-BF46-AFA372240557}" srcOrd="4" destOrd="0" presId="urn:microsoft.com/office/officeart/2005/8/layout/cycle1"/>
    <dgm:cxn modelId="{6947FE3C-01E2-4CAB-90A1-B9498DA93F63}" type="presParOf" srcId="{D8977055-7285-476B-A731-8D1C3EE4A240}" destId="{95D1AE96-0A2F-492D-990B-2CD0B3F46406}" srcOrd="5" destOrd="0" presId="urn:microsoft.com/office/officeart/2005/8/layout/cycle1"/>
    <dgm:cxn modelId="{936D635B-0415-4439-85B1-44F575816D79}" type="presParOf" srcId="{D8977055-7285-476B-A731-8D1C3EE4A240}" destId="{FC4F9DBC-16AD-4F6D-B1A7-7AC3781FBC6C}" srcOrd="6" destOrd="0" presId="urn:microsoft.com/office/officeart/2005/8/layout/cycle1"/>
    <dgm:cxn modelId="{D53C1874-39DF-4060-B05A-932066F0BF9F}" type="presParOf" srcId="{D8977055-7285-476B-A731-8D1C3EE4A240}" destId="{9B27CC49-C6BC-427A-9360-A2D3D3E50C5D}" srcOrd="7" destOrd="0" presId="urn:microsoft.com/office/officeart/2005/8/layout/cycle1"/>
    <dgm:cxn modelId="{43D71AFE-1F3D-41A4-A287-908588D50610}" type="presParOf" srcId="{D8977055-7285-476B-A731-8D1C3EE4A240}" destId="{5989A2F7-C768-48FA-87D7-A22A1C66861B}" srcOrd="8" destOrd="0" presId="urn:microsoft.com/office/officeart/2005/8/layout/cycle1"/>
    <dgm:cxn modelId="{0ABA789B-A38D-48E8-A8D7-D3775F6A36DA}" type="presParOf" srcId="{D8977055-7285-476B-A731-8D1C3EE4A240}" destId="{79103CAB-C525-4AF6-AB5E-9DC68A7DC2FD}" srcOrd="9" destOrd="0" presId="urn:microsoft.com/office/officeart/2005/8/layout/cycle1"/>
    <dgm:cxn modelId="{838F4C60-1204-4D77-8B3A-1A3997A84067}" type="presParOf" srcId="{D8977055-7285-476B-A731-8D1C3EE4A240}" destId="{FAB46084-60E6-43A0-8306-358F881703B0}" srcOrd="10" destOrd="0" presId="urn:microsoft.com/office/officeart/2005/8/layout/cycle1"/>
    <dgm:cxn modelId="{DB8AC495-AC65-43E4-83D3-3804099C1F58}" type="presParOf" srcId="{D8977055-7285-476B-A731-8D1C3EE4A240}" destId="{0BB4E7C4-1B9D-45E0-A818-21EED741BC46}" srcOrd="11" destOrd="0" presId="urn:microsoft.com/office/officeart/2005/8/layout/cycle1"/>
    <dgm:cxn modelId="{D2269668-A3A4-4C48-A6EC-F31C286C079C}" type="presParOf" srcId="{D8977055-7285-476B-A731-8D1C3EE4A240}" destId="{510BCF3C-4A97-41D7-BDE7-F847C7930B14}" srcOrd="12" destOrd="0" presId="urn:microsoft.com/office/officeart/2005/8/layout/cycle1"/>
    <dgm:cxn modelId="{258C5F52-39F7-412B-8AF1-B5A4974C013B}" type="presParOf" srcId="{D8977055-7285-476B-A731-8D1C3EE4A240}" destId="{93E414FF-9E03-4460-B47A-5E0E414CE06A}" srcOrd="13" destOrd="0" presId="urn:microsoft.com/office/officeart/2005/8/layout/cycle1"/>
    <dgm:cxn modelId="{C751C031-53B9-4866-B852-92A99CD66E4A}" type="presParOf" srcId="{D8977055-7285-476B-A731-8D1C3EE4A240}" destId="{8EA16CF6-E3B3-44CB-9E92-600FE7EF4FE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3A9D55-E629-4A1D-9D8B-B9B4BEFF990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884ED84-3575-486D-A4DE-A94A43F0B767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000" b="1" dirty="0" smtClean="0"/>
            <a:t>Разработка, согласованиеутверждение ПМ</a:t>
          </a:r>
          <a:endParaRPr lang="ru-RU" sz="2000" b="1" dirty="0"/>
        </a:p>
      </dgm:t>
    </dgm:pt>
    <dgm:pt modelId="{E403DD36-7D69-4723-A717-C699E5450F07}" type="parTrans" cxnId="{55050166-DB1C-4826-AFC8-006D38C74399}">
      <dgm:prSet/>
      <dgm:spPr/>
      <dgm:t>
        <a:bodyPr/>
        <a:lstStyle/>
        <a:p>
          <a:endParaRPr lang="ru-RU" sz="1600" b="1"/>
        </a:p>
      </dgm:t>
    </dgm:pt>
    <dgm:pt modelId="{A486EEC0-A60F-40AF-8C7D-126C3B2F1C3F}" type="sibTrans" cxnId="{55050166-DB1C-4826-AFC8-006D38C74399}">
      <dgm:prSet/>
      <dgm:spPr/>
      <dgm:t>
        <a:bodyPr/>
        <a:lstStyle/>
        <a:p>
          <a:endParaRPr lang="ru-RU" sz="1600" b="1"/>
        </a:p>
      </dgm:t>
    </dgm:pt>
    <dgm:pt modelId="{A3FF2EC6-40D9-4691-9850-86F52A34C188}">
      <dgm:prSet phldrT="[Текст]" custT="1"/>
      <dgm:spPr/>
      <dgm:t>
        <a:bodyPr/>
        <a:lstStyle/>
        <a:p>
          <a:r>
            <a:rPr lang="kk-KZ" sz="2000" b="1" dirty="0" smtClean="0"/>
            <a:t>Составление картотеки блюд</a:t>
          </a:r>
          <a:endParaRPr lang="ru-RU" sz="2000" b="1" dirty="0"/>
        </a:p>
      </dgm:t>
    </dgm:pt>
    <dgm:pt modelId="{9A3FE58B-C370-4365-9925-C3723146CDC6}" type="parTrans" cxnId="{6E7E2D53-2FA7-4734-A242-05B07C658DCF}">
      <dgm:prSet/>
      <dgm:spPr/>
      <dgm:t>
        <a:bodyPr/>
        <a:lstStyle/>
        <a:p>
          <a:endParaRPr lang="ru-RU" sz="1600" b="1"/>
        </a:p>
      </dgm:t>
    </dgm:pt>
    <dgm:pt modelId="{C7D4D58D-463E-424A-8483-AC3639D7051D}" type="sibTrans" cxnId="{6E7E2D53-2FA7-4734-A242-05B07C658DCF}">
      <dgm:prSet/>
      <dgm:spPr/>
      <dgm:t>
        <a:bodyPr/>
        <a:lstStyle/>
        <a:p>
          <a:endParaRPr lang="ru-RU" sz="1600" b="1"/>
        </a:p>
      </dgm:t>
    </dgm:pt>
    <dgm:pt modelId="{FDEAC74C-B344-4FF6-BB34-E2B8AB7BEFC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b="1" dirty="0" smtClean="0"/>
            <a:t>Контроль качества продуктов</a:t>
          </a:r>
          <a:endParaRPr lang="ru-RU" sz="2000" b="1" dirty="0"/>
        </a:p>
      </dgm:t>
    </dgm:pt>
    <dgm:pt modelId="{204AFA00-E2DF-45C3-BAB8-4A812AA671B0}" type="parTrans" cxnId="{0377E535-47A4-40D1-BD75-6A47407138CC}">
      <dgm:prSet/>
      <dgm:spPr/>
      <dgm:t>
        <a:bodyPr/>
        <a:lstStyle/>
        <a:p>
          <a:endParaRPr lang="ru-RU" sz="1600" b="1"/>
        </a:p>
      </dgm:t>
    </dgm:pt>
    <dgm:pt modelId="{BF12E177-8C44-4CAB-AF3C-78554DCF7ACB}" type="sibTrans" cxnId="{0377E535-47A4-40D1-BD75-6A47407138CC}">
      <dgm:prSet/>
      <dgm:spPr/>
      <dgm:t>
        <a:bodyPr/>
        <a:lstStyle/>
        <a:p>
          <a:endParaRPr lang="ru-RU" sz="1600" b="1"/>
        </a:p>
      </dgm:t>
    </dgm:pt>
    <dgm:pt modelId="{9F9302BB-8AFB-4D79-887C-D51565EB8F3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b="1" dirty="0" smtClean="0"/>
            <a:t>Контроль качества готовых блюд</a:t>
          </a:r>
          <a:endParaRPr lang="ru-RU" sz="2000" b="1" dirty="0"/>
        </a:p>
      </dgm:t>
    </dgm:pt>
    <dgm:pt modelId="{2BD084FB-A041-4328-86F2-D3475A80CD3F}" type="parTrans" cxnId="{9356BC35-FBF0-478F-A119-13064A4C1DF0}">
      <dgm:prSet/>
      <dgm:spPr/>
      <dgm:t>
        <a:bodyPr/>
        <a:lstStyle/>
        <a:p>
          <a:endParaRPr lang="ru-RU" sz="1600" b="1"/>
        </a:p>
      </dgm:t>
    </dgm:pt>
    <dgm:pt modelId="{938C122F-3D3B-4F3A-8B78-0B8EA4CB8450}" type="sibTrans" cxnId="{9356BC35-FBF0-478F-A119-13064A4C1DF0}">
      <dgm:prSet/>
      <dgm:spPr/>
      <dgm:t>
        <a:bodyPr/>
        <a:lstStyle/>
        <a:p>
          <a:endParaRPr lang="ru-RU" sz="1600" b="1"/>
        </a:p>
      </dgm:t>
    </dgm:pt>
    <dgm:pt modelId="{83A5DFF2-9544-4856-AB25-C914B334FFA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b="1" dirty="0" smtClean="0"/>
            <a:t>Контроль организации питания в группах</a:t>
          </a:r>
          <a:endParaRPr lang="ru-RU" sz="2000" b="1" dirty="0"/>
        </a:p>
      </dgm:t>
    </dgm:pt>
    <dgm:pt modelId="{B169392B-979F-40FA-B5CF-12656A950E58}" type="parTrans" cxnId="{E8D21ACE-B7B2-4865-B484-13EB11AABBDF}">
      <dgm:prSet/>
      <dgm:spPr/>
      <dgm:t>
        <a:bodyPr/>
        <a:lstStyle/>
        <a:p>
          <a:endParaRPr lang="ru-RU" sz="1600" b="1"/>
        </a:p>
      </dgm:t>
    </dgm:pt>
    <dgm:pt modelId="{1759E86C-16D0-4CD6-A500-2C9360FEA8BA}" type="sibTrans" cxnId="{E8D21ACE-B7B2-4865-B484-13EB11AABBDF}">
      <dgm:prSet/>
      <dgm:spPr/>
      <dgm:t>
        <a:bodyPr/>
        <a:lstStyle/>
        <a:p>
          <a:endParaRPr lang="ru-RU" sz="1600" b="1"/>
        </a:p>
      </dgm:t>
    </dgm:pt>
    <dgm:pt modelId="{1B873DC6-CE6C-4A30-9F50-684F8F0B011C}" type="pres">
      <dgm:prSet presAssocID="{983A9D55-E629-4A1D-9D8B-B9B4BEFF990F}" presName="compositeShape" presStyleCnt="0">
        <dgm:presLayoutVars>
          <dgm:chMax val="7"/>
          <dgm:dir/>
          <dgm:resizeHandles val="exact"/>
        </dgm:presLayoutVars>
      </dgm:prSet>
      <dgm:spPr/>
    </dgm:pt>
    <dgm:pt modelId="{C4445E33-5F6E-487C-8D5C-0A670D50F45E}" type="pres">
      <dgm:prSet presAssocID="{983A9D55-E629-4A1D-9D8B-B9B4BEFF990F}" presName="wedge1" presStyleLbl="node1" presStyleIdx="0" presStyleCnt="5" custScaleX="119534" custScaleY="112943"/>
      <dgm:spPr/>
      <dgm:t>
        <a:bodyPr/>
        <a:lstStyle/>
        <a:p>
          <a:endParaRPr lang="ru-RU"/>
        </a:p>
      </dgm:t>
    </dgm:pt>
    <dgm:pt modelId="{DA4A59A4-C05F-451B-857E-75737B621DED}" type="pres">
      <dgm:prSet presAssocID="{983A9D55-E629-4A1D-9D8B-B9B4BEFF990F}" presName="dummy1a" presStyleCnt="0"/>
      <dgm:spPr/>
    </dgm:pt>
    <dgm:pt modelId="{9437B52A-51AD-4352-8A07-3FFC0A2AE31C}" type="pres">
      <dgm:prSet presAssocID="{983A9D55-E629-4A1D-9D8B-B9B4BEFF990F}" presName="dummy1b" presStyleCnt="0"/>
      <dgm:spPr/>
    </dgm:pt>
    <dgm:pt modelId="{B2440DC6-8236-4B39-8B07-3328F4CE2410}" type="pres">
      <dgm:prSet presAssocID="{983A9D55-E629-4A1D-9D8B-B9B4BEFF990F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4E1D7-9101-4BF3-8DDE-B7383D11D74E}" type="pres">
      <dgm:prSet presAssocID="{983A9D55-E629-4A1D-9D8B-B9B4BEFF990F}" presName="wedge2" presStyleLbl="node1" presStyleIdx="1" presStyleCnt="5" custScaleX="117819"/>
      <dgm:spPr/>
      <dgm:t>
        <a:bodyPr/>
        <a:lstStyle/>
        <a:p>
          <a:endParaRPr lang="ru-RU"/>
        </a:p>
      </dgm:t>
    </dgm:pt>
    <dgm:pt modelId="{72524E90-6AFE-4974-8825-A7E04687000F}" type="pres">
      <dgm:prSet presAssocID="{983A9D55-E629-4A1D-9D8B-B9B4BEFF990F}" presName="dummy2a" presStyleCnt="0"/>
      <dgm:spPr/>
    </dgm:pt>
    <dgm:pt modelId="{E0A0E842-84E9-4533-8C45-312830794614}" type="pres">
      <dgm:prSet presAssocID="{983A9D55-E629-4A1D-9D8B-B9B4BEFF990F}" presName="dummy2b" presStyleCnt="0"/>
      <dgm:spPr/>
    </dgm:pt>
    <dgm:pt modelId="{8E30ACCD-5D5A-4F2A-803F-FAA889DE0D4D}" type="pres">
      <dgm:prSet presAssocID="{983A9D55-E629-4A1D-9D8B-B9B4BEFF990F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5DECD-5CDB-40B2-B361-64A5DF71CFC7}" type="pres">
      <dgm:prSet presAssocID="{983A9D55-E629-4A1D-9D8B-B9B4BEFF990F}" presName="wedge3" presStyleLbl="node1" presStyleIdx="2" presStyleCnt="5" custLinFactNeighborX="-245" custLinFactNeighborY="1429"/>
      <dgm:spPr/>
      <dgm:t>
        <a:bodyPr/>
        <a:lstStyle/>
        <a:p>
          <a:endParaRPr lang="ru-RU"/>
        </a:p>
      </dgm:t>
    </dgm:pt>
    <dgm:pt modelId="{38F76DBA-A9BA-4EE8-BF9D-E0A8CC96A9AC}" type="pres">
      <dgm:prSet presAssocID="{983A9D55-E629-4A1D-9D8B-B9B4BEFF990F}" presName="dummy3a" presStyleCnt="0"/>
      <dgm:spPr/>
    </dgm:pt>
    <dgm:pt modelId="{B034D86D-8E17-48D1-B77B-DE52C6210ED4}" type="pres">
      <dgm:prSet presAssocID="{983A9D55-E629-4A1D-9D8B-B9B4BEFF990F}" presName="dummy3b" presStyleCnt="0"/>
      <dgm:spPr/>
    </dgm:pt>
    <dgm:pt modelId="{DB6EF992-3E62-4E73-AD28-D871266C70BE}" type="pres">
      <dgm:prSet presAssocID="{983A9D55-E629-4A1D-9D8B-B9B4BEFF990F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A6CA8-D207-4AD5-AC2A-74FD0D47D2D0}" type="pres">
      <dgm:prSet presAssocID="{983A9D55-E629-4A1D-9D8B-B9B4BEFF990F}" presName="wedge4" presStyleLbl="node1" presStyleIdx="3" presStyleCnt="5" custScaleX="126491"/>
      <dgm:spPr/>
      <dgm:t>
        <a:bodyPr/>
        <a:lstStyle/>
        <a:p>
          <a:endParaRPr lang="ru-RU"/>
        </a:p>
      </dgm:t>
    </dgm:pt>
    <dgm:pt modelId="{217309E1-4CCD-4337-8ED4-044ECD35A097}" type="pres">
      <dgm:prSet presAssocID="{983A9D55-E629-4A1D-9D8B-B9B4BEFF990F}" presName="dummy4a" presStyleCnt="0"/>
      <dgm:spPr/>
    </dgm:pt>
    <dgm:pt modelId="{4491CE8D-256E-48AE-8B58-EB6FAABCEFF8}" type="pres">
      <dgm:prSet presAssocID="{983A9D55-E629-4A1D-9D8B-B9B4BEFF990F}" presName="dummy4b" presStyleCnt="0"/>
      <dgm:spPr/>
    </dgm:pt>
    <dgm:pt modelId="{D6FB5C66-3E16-4F82-B083-513A9D3FA0D1}" type="pres">
      <dgm:prSet presAssocID="{983A9D55-E629-4A1D-9D8B-B9B4BEFF990F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C51D9-D975-4327-BABC-0668D7849043}" type="pres">
      <dgm:prSet presAssocID="{983A9D55-E629-4A1D-9D8B-B9B4BEFF990F}" presName="wedge5" presStyleLbl="node1" presStyleIdx="4" presStyleCnt="5" custScaleX="128448" custScaleY="108633"/>
      <dgm:spPr/>
      <dgm:t>
        <a:bodyPr/>
        <a:lstStyle/>
        <a:p>
          <a:endParaRPr lang="ru-RU"/>
        </a:p>
      </dgm:t>
    </dgm:pt>
    <dgm:pt modelId="{207A9DF7-4D70-41C7-B1F8-A04946F62B1D}" type="pres">
      <dgm:prSet presAssocID="{983A9D55-E629-4A1D-9D8B-B9B4BEFF990F}" presName="dummy5a" presStyleCnt="0"/>
      <dgm:spPr/>
    </dgm:pt>
    <dgm:pt modelId="{1540B19E-2586-484F-B09F-9E104E16E8F5}" type="pres">
      <dgm:prSet presAssocID="{983A9D55-E629-4A1D-9D8B-B9B4BEFF990F}" presName="dummy5b" presStyleCnt="0"/>
      <dgm:spPr/>
    </dgm:pt>
    <dgm:pt modelId="{93A011AF-4EC5-4718-A8B2-AD018D1986D1}" type="pres">
      <dgm:prSet presAssocID="{983A9D55-E629-4A1D-9D8B-B9B4BEFF990F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BA8FE-EC77-4D19-818E-CF29BC3485CA}" type="pres">
      <dgm:prSet presAssocID="{A486EEC0-A60F-40AF-8C7D-126C3B2F1C3F}" presName="arrowWedge1" presStyleLbl="fgSibTrans2D1" presStyleIdx="0" presStyleCnt="5" custLinFactNeighborX="5468" custLinFactNeighborY="-2916"/>
      <dgm:spPr/>
    </dgm:pt>
    <dgm:pt modelId="{7B398290-547E-41D9-87BD-D693C63EC29E}" type="pres">
      <dgm:prSet presAssocID="{C7D4D58D-463E-424A-8483-AC3639D7051D}" presName="arrowWedge2" presStyleLbl="fgSibTrans2D1" presStyleIdx="1" presStyleCnt="5" custScaleX="115692"/>
      <dgm:spPr/>
    </dgm:pt>
    <dgm:pt modelId="{EB17A851-BABE-4DA3-AFC2-F462C8D3A303}" type="pres">
      <dgm:prSet presAssocID="{BF12E177-8C44-4CAB-AF3C-78554DCF7ACB}" presName="arrowWedge3" presStyleLbl="fgSibTrans2D1" presStyleIdx="2" presStyleCnt="5"/>
      <dgm:spPr/>
    </dgm:pt>
    <dgm:pt modelId="{11553702-62F2-47A7-8681-2A417921A4A9}" type="pres">
      <dgm:prSet presAssocID="{938C122F-3D3B-4F3A-8B78-0B8EA4CB8450}" presName="arrowWedge4" presStyleLbl="fgSibTrans2D1" presStyleIdx="3" presStyleCnt="5" custScaleX="115079" custLinFactNeighborX="-2693" custLinFactNeighborY="1452"/>
      <dgm:spPr/>
    </dgm:pt>
    <dgm:pt modelId="{F070A9F0-FDB5-4CAC-94CC-E23432BED189}" type="pres">
      <dgm:prSet presAssocID="{1759E86C-16D0-4CD6-A500-2C9360FEA8BA}" presName="arrowWedge5" presStyleLbl="fgSibTrans2D1" presStyleIdx="4" presStyleCnt="5" custLinFactNeighborX="-5562" custLinFactNeighborY="-2934"/>
      <dgm:spPr/>
    </dgm:pt>
  </dgm:ptLst>
  <dgm:cxnLst>
    <dgm:cxn modelId="{E0570D8A-7106-4EF6-A268-9FCD97794E66}" type="presOf" srcId="{9F9302BB-8AFB-4D79-887C-D51565EB8F33}" destId="{D6FB5C66-3E16-4F82-B083-513A9D3FA0D1}" srcOrd="1" destOrd="0" presId="urn:microsoft.com/office/officeart/2005/8/layout/cycle8"/>
    <dgm:cxn modelId="{0377E535-47A4-40D1-BD75-6A47407138CC}" srcId="{983A9D55-E629-4A1D-9D8B-B9B4BEFF990F}" destId="{FDEAC74C-B344-4FF6-BB34-E2B8AB7BEFC7}" srcOrd="2" destOrd="0" parTransId="{204AFA00-E2DF-45C3-BAB8-4A812AA671B0}" sibTransId="{BF12E177-8C44-4CAB-AF3C-78554DCF7ACB}"/>
    <dgm:cxn modelId="{6E7E2D53-2FA7-4734-A242-05B07C658DCF}" srcId="{983A9D55-E629-4A1D-9D8B-B9B4BEFF990F}" destId="{A3FF2EC6-40D9-4691-9850-86F52A34C188}" srcOrd="1" destOrd="0" parTransId="{9A3FE58B-C370-4365-9925-C3723146CDC6}" sibTransId="{C7D4D58D-463E-424A-8483-AC3639D7051D}"/>
    <dgm:cxn modelId="{012F5B32-2976-4015-9BF3-97E712E9CC30}" type="presOf" srcId="{83A5DFF2-9544-4856-AB25-C914B334FFA6}" destId="{444C51D9-D975-4327-BABC-0668D7849043}" srcOrd="0" destOrd="0" presId="urn:microsoft.com/office/officeart/2005/8/layout/cycle8"/>
    <dgm:cxn modelId="{7D17AE3A-96AE-4AF7-A989-88BF59033D6A}" type="presOf" srcId="{9884ED84-3575-486D-A4DE-A94A43F0B767}" destId="{C4445E33-5F6E-487C-8D5C-0A670D50F45E}" srcOrd="0" destOrd="0" presId="urn:microsoft.com/office/officeart/2005/8/layout/cycle8"/>
    <dgm:cxn modelId="{9356BC35-FBF0-478F-A119-13064A4C1DF0}" srcId="{983A9D55-E629-4A1D-9D8B-B9B4BEFF990F}" destId="{9F9302BB-8AFB-4D79-887C-D51565EB8F33}" srcOrd="3" destOrd="0" parTransId="{2BD084FB-A041-4328-86F2-D3475A80CD3F}" sibTransId="{938C122F-3D3B-4F3A-8B78-0B8EA4CB8450}"/>
    <dgm:cxn modelId="{71B022C3-85F7-45BE-AAA3-2ED69BE4749C}" type="presOf" srcId="{83A5DFF2-9544-4856-AB25-C914B334FFA6}" destId="{93A011AF-4EC5-4718-A8B2-AD018D1986D1}" srcOrd="1" destOrd="0" presId="urn:microsoft.com/office/officeart/2005/8/layout/cycle8"/>
    <dgm:cxn modelId="{DD1EFC67-5960-43A1-B670-ED46356BDCF2}" type="presOf" srcId="{A3FF2EC6-40D9-4691-9850-86F52A34C188}" destId="{8E30ACCD-5D5A-4F2A-803F-FAA889DE0D4D}" srcOrd="1" destOrd="0" presId="urn:microsoft.com/office/officeart/2005/8/layout/cycle8"/>
    <dgm:cxn modelId="{5DB6E494-9C1A-4095-B516-D7DDD9E1C428}" type="presOf" srcId="{983A9D55-E629-4A1D-9D8B-B9B4BEFF990F}" destId="{1B873DC6-CE6C-4A30-9F50-684F8F0B011C}" srcOrd="0" destOrd="0" presId="urn:microsoft.com/office/officeart/2005/8/layout/cycle8"/>
    <dgm:cxn modelId="{AA64256E-E9B3-4DF7-A300-0235A731E243}" type="presOf" srcId="{FDEAC74C-B344-4FF6-BB34-E2B8AB7BEFC7}" destId="{AA45DECD-5CDB-40B2-B361-64A5DF71CFC7}" srcOrd="0" destOrd="0" presId="urn:microsoft.com/office/officeart/2005/8/layout/cycle8"/>
    <dgm:cxn modelId="{D3DBB0C6-08B2-4C0C-95C3-48E6A81DB9D2}" type="presOf" srcId="{FDEAC74C-B344-4FF6-BB34-E2B8AB7BEFC7}" destId="{DB6EF992-3E62-4E73-AD28-D871266C70BE}" srcOrd="1" destOrd="0" presId="urn:microsoft.com/office/officeart/2005/8/layout/cycle8"/>
    <dgm:cxn modelId="{22015B59-9EF0-426F-9FB8-86971ED866C7}" type="presOf" srcId="{A3FF2EC6-40D9-4691-9850-86F52A34C188}" destId="{DAF4E1D7-9101-4BF3-8DDE-B7383D11D74E}" srcOrd="0" destOrd="0" presId="urn:microsoft.com/office/officeart/2005/8/layout/cycle8"/>
    <dgm:cxn modelId="{5F942DC8-978E-4891-8AFE-9048AEEFAE30}" type="presOf" srcId="{9884ED84-3575-486D-A4DE-A94A43F0B767}" destId="{B2440DC6-8236-4B39-8B07-3328F4CE2410}" srcOrd="1" destOrd="0" presId="urn:microsoft.com/office/officeart/2005/8/layout/cycle8"/>
    <dgm:cxn modelId="{52C2CE1A-A037-4692-BDE7-85A0B70E1A2D}" type="presOf" srcId="{9F9302BB-8AFB-4D79-887C-D51565EB8F33}" destId="{864A6CA8-D207-4AD5-AC2A-74FD0D47D2D0}" srcOrd="0" destOrd="0" presId="urn:microsoft.com/office/officeart/2005/8/layout/cycle8"/>
    <dgm:cxn modelId="{E8D21ACE-B7B2-4865-B484-13EB11AABBDF}" srcId="{983A9D55-E629-4A1D-9D8B-B9B4BEFF990F}" destId="{83A5DFF2-9544-4856-AB25-C914B334FFA6}" srcOrd="4" destOrd="0" parTransId="{B169392B-979F-40FA-B5CF-12656A950E58}" sibTransId="{1759E86C-16D0-4CD6-A500-2C9360FEA8BA}"/>
    <dgm:cxn modelId="{55050166-DB1C-4826-AFC8-006D38C74399}" srcId="{983A9D55-E629-4A1D-9D8B-B9B4BEFF990F}" destId="{9884ED84-3575-486D-A4DE-A94A43F0B767}" srcOrd="0" destOrd="0" parTransId="{E403DD36-7D69-4723-A717-C699E5450F07}" sibTransId="{A486EEC0-A60F-40AF-8C7D-126C3B2F1C3F}"/>
    <dgm:cxn modelId="{4A28F0BA-DB56-4A4F-A6DE-094551FCC73C}" type="presParOf" srcId="{1B873DC6-CE6C-4A30-9F50-684F8F0B011C}" destId="{C4445E33-5F6E-487C-8D5C-0A670D50F45E}" srcOrd="0" destOrd="0" presId="urn:microsoft.com/office/officeart/2005/8/layout/cycle8"/>
    <dgm:cxn modelId="{48BAF1E5-5D40-433E-B840-431081D9530D}" type="presParOf" srcId="{1B873DC6-CE6C-4A30-9F50-684F8F0B011C}" destId="{DA4A59A4-C05F-451B-857E-75737B621DED}" srcOrd="1" destOrd="0" presId="urn:microsoft.com/office/officeart/2005/8/layout/cycle8"/>
    <dgm:cxn modelId="{1AF1230F-18BB-42BF-A5A0-164DD58AD0F6}" type="presParOf" srcId="{1B873DC6-CE6C-4A30-9F50-684F8F0B011C}" destId="{9437B52A-51AD-4352-8A07-3FFC0A2AE31C}" srcOrd="2" destOrd="0" presId="urn:microsoft.com/office/officeart/2005/8/layout/cycle8"/>
    <dgm:cxn modelId="{A9B17227-1F1E-4E0E-8F5F-6FBD2D21014C}" type="presParOf" srcId="{1B873DC6-CE6C-4A30-9F50-684F8F0B011C}" destId="{B2440DC6-8236-4B39-8B07-3328F4CE2410}" srcOrd="3" destOrd="0" presId="urn:microsoft.com/office/officeart/2005/8/layout/cycle8"/>
    <dgm:cxn modelId="{E93A2026-95BF-49FD-8A44-6807EE8573EB}" type="presParOf" srcId="{1B873DC6-CE6C-4A30-9F50-684F8F0B011C}" destId="{DAF4E1D7-9101-4BF3-8DDE-B7383D11D74E}" srcOrd="4" destOrd="0" presId="urn:microsoft.com/office/officeart/2005/8/layout/cycle8"/>
    <dgm:cxn modelId="{39898ADD-A42D-492F-8D09-9760EDD481DF}" type="presParOf" srcId="{1B873DC6-CE6C-4A30-9F50-684F8F0B011C}" destId="{72524E90-6AFE-4974-8825-A7E04687000F}" srcOrd="5" destOrd="0" presId="urn:microsoft.com/office/officeart/2005/8/layout/cycle8"/>
    <dgm:cxn modelId="{E4FF9B73-2493-42A5-BD73-A059221E5A8C}" type="presParOf" srcId="{1B873DC6-CE6C-4A30-9F50-684F8F0B011C}" destId="{E0A0E842-84E9-4533-8C45-312830794614}" srcOrd="6" destOrd="0" presId="urn:microsoft.com/office/officeart/2005/8/layout/cycle8"/>
    <dgm:cxn modelId="{F7956456-1F22-4DA8-9ADF-BB6B18E11D09}" type="presParOf" srcId="{1B873DC6-CE6C-4A30-9F50-684F8F0B011C}" destId="{8E30ACCD-5D5A-4F2A-803F-FAA889DE0D4D}" srcOrd="7" destOrd="0" presId="urn:microsoft.com/office/officeart/2005/8/layout/cycle8"/>
    <dgm:cxn modelId="{DDBE4F98-E452-4BAC-93B5-E57590208529}" type="presParOf" srcId="{1B873DC6-CE6C-4A30-9F50-684F8F0B011C}" destId="{AA45DECD-5CDB-40B2-B361-64A5DF71CFC7}" srcOrd="8" destOrd="0" presId="urn:microsoft.com/office/officeart/2005/8/layout/cycle8"/>
    <dgm:cxn modelId="{0E249587-7A3D-415E-AC8E-0F93607CECD4}" type="presParOf" srcId="{1B873DC6-CE6C-4A30-9F50-684F8F0B011C}" destId="{38F76DBA-A9BA-4EE8-BF9D-E0A8CC96A9AC}" srcOrd="9" destOrd="0" presId="urn:microsoft.com/office/officeart/2005/8/layout/cycle8"/>
    <dgm:cxn modelId="{94EED841-4DBB-47C8-AFD8-D6E122449A16}" type="presParOf" srcId="{1B873DC6-CE6C-4A30-9F50-684F8F0B011C}" destId="{B034D86D-8E17-48D1-B77B-DE52C6210ED4}" srcOrd="10" destOrd="0" presId="urn:microsoft.com/office/officeart/2005/8/layout/cycle8"/>
    <dgm:cxn modelId="{4E9C2ABD-115E-43BE-BB6C-16E9F4E2E3D3}" type="presParOf" srcId="{1B873DC6-CE6C-4A30-9F50-684F8F0B011C}" destId="{DB6EF992-3E62-4E73-AD28-D871266C70BE}" srcOrd="11" destOrd="0" presId="urn:microsoft.com/office/officeart/2005/8/layout/cycle8"/>
    <dgm:cxn modelId="{EF400133-6F10-4FA6-932A-016F1CB28E11}" type="presParOf" srcId="{1B873DC6-CE6C-4A30-9F50-684F8F0B011C}" destId="{864A6CA8-D207-4AD5-AC2A-74FD0D47D2D0}" srcOrd="12" destOrd="0" presId="urn:microsoft.com/office/officeart/2005/8/layout/cycle8"/>
    <dgm:cxn modelId="{C0912378-34EA-4A46-AF06-2CFB7CDE0067}" type="presParOf" srcId="{1B873DC6-CE6C-4A30-9F50-684F8F0B011C}" destId="{217309E1-4CCD-4337-8ED4-044ECD35A097}" srcOrd="13" destOrd="0" presId="urn:microsoft.com/office/officeart/2005/8/layout/cycle8"/>
    <dgm:cxn modelId="{967A7E5E-F605-4C46-A306-751322A71E52}" type="presParOf" srcId="{1B873DC6-CE6C-4A30-9F50-684F8F0B011C}" destId="{4491CE8D-256E-48AE-8B58-EB6FAABCEFF8}" srcOrd="14" destOrd="0" presId="urn:microsoft.com/office/officeart/2005/8/layout/cycle8"/>
    <dgm:cxn modelId="{C21E88B7-5345-4C26-9227-B41F590FFE28}" type="presParOf" srcId="{1B873DC6-CE6C-4A30-9F50-684F8F0B011C}" destId="{D6FB5C66-3E16-4F82-B083-513A9D3FA0D1}" srcOrd="15" destOrd="0" presId="urn:microsoft.com/office/officeart/2005/8/layout/cycle8"/>
    <dgm:cxn modelId="{8E4E8481-6FCF-441C-8807-E0D787609E48}" type="presParOf" srcId="{1B873DC6-CE6C-4A30-9F50-684F8F0B011C}" destId="{444C51D9-D975-4327-BABC-0668D7849043}" srcOrd="16" destOrd="0" presId="urn:microsoft.com/office/officeart/2005/8/layout/cycle8"/>
    <dgm:cxn modelId="{AA36EFAD-027A-47E4-A63F-136F51C8AD5C}" type="presParOf" srcId="{1B873DC6-CE6C-4A30-9F50-684F8F0B011C}" destId="{207A9DF7-4D70-41C7-B1F8-A04946F62B1D}" srcOrd="17" destOrd="0" presId="urn:microsoft.com/office/officeart/2005/8/layout/cycle8"/>
    <dgm:cxn modelId="{E7322C3C-A94B-404F-B4FC-8259569681C4}" type="presParOf" srcId="{1B873DC6-CE6C-4A30-9F50-684F8F0B011C}" destId="{1540B19E-2586-484F-B09F-9E104E16E8F5}" srcOrd="18" destOrd="0" presId="urn:microsoft.com/office/officeart/2005/8/layout/cycle8"/>
    <dgm:cxn modelId="{FB23261A-F2A5-4033-BD65-017FAEA85AF6}" type="presParOf" srcId="{1B873DC6-CE6C-4A30-9F50-684F8F0B011C}" destId="{93A011AF-4EC5-4718-A8B2-AD018D1986D1}" srcOrd="19" destOrd="0" presId="urn:microsoft.com/office/officeart/2005/8/layout/cycle8"/>
    <dgm:cxn modelId="{29F52663-1D35-4AEC-A628-5D10706751B2}" type="presParOf" srcId="{1B873DC6-CE6C-4A30-9F50-684F8F0B011C}" destId="{6ABBA8FE-EC77-4D19-818E-CF29BC3485CA}" srcOrd="20" destOrd="0" presId="urn:microsoft.com/office/officeart/2005/8/layout/cycle8"/>
    <dgm:cxn modelId="{8B3C992F-E991-4085-BF8A-0A9B3479D545}" type="presParOf" srcId="{1B873DC6-CE6C-4A30-9F50-684F8F0B011C}" destId="{7B398290-547E-41D9-87BD-D693C63EC29E}" srcOrd="21" destOrd="0" presId="urn:microsoft.com/office/officeart/2005/8/layout/cycle8"/>
    <dgm:cxn modelId="{0FAAF0BA-5F86-4F21-9258-673F2F7AED7B}" type="presParOf" srcId="{1B873DC6-CE6C-4A30-9F50-684F8F0B011C}" destId="{EB17A851-BABE-4DA3-AFC2-F462C8D3A303}" srcOrd="22" destOrd="0" presId="urn:microsoft.com/office/officeart/2005/8/layout/cycle8"/>
    <dgm:cxn modelId="{27397A3D-0F24-46D5-8601-E801FC32E47D}" type="presParOf" srcId="{1B873DC6-CE6C-4A30-9F50-684F8F0B011C}" destId="{11553702-62F2-47A7-8681-2A417921A4A9}" srcOrd="23" destOrd="0" presId="urn:microsoft.com/office/officeart/2005/8/layout/cycle8"/>
    <dgm:cxn modelId="{9DF8182E-D837-48BF-8B01-64B7CCBF9CEC}" type="presParOf" srcId="{1B873DC6-CE6C-4A30-9F50-684F8F0B011C}" destId="{F070A9F0-FDB5-4CAC-94CC-E23432BED18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E6645C-9DBD-4E65-97D4-71FBF1AE407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1E7634CB-8E7D-4B1C-8C97-E29FB91F3AA2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tx1"/>
              </a:solidFill>
            </a:rPr>
            <a:t>Родительские собрания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F31B1E6B-20EB-4A4D-A982-D1F4525B9017}" type="parTrans" cxnId="{08454267-E455-4654-BEBA-A2CAFFD3AA9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A8B5C01-AC26-4237-BCA2-7ABDC1754B91}" type="sibTrans" cxnId="{08454267-E455-4654-BEBA-A2CAFFD3AA90}">
      <dgm:prSet custT="1"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CB4331B2-2542-43E4-BEA2-6B8DC1337CB7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tx1"/>
              </a:solidFill>
            </a:rPr>
            <a:t>Индивдуальная работа с родителями, с педагогами </a:t>
          </a:r>
          <a:endParaRPr lang="ru-RU" sz="2000" b="1" dirty="0">
            <a:solidFill>
              <a:schemeClr val="tx1"/>
            </a:solidFill>
          </a:endParaRPr>
        </a:p>
      </dgm:t>
    </dgm:pt>
    <dgm:pt modelId="{FD69D466-1D96-495D-89BC-2BA445A40DDF}" type="parTrans" cxnId="{3282DA8D-2420-4DC3-A861-1FD7A0B7FA7D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E010920-F6AC-444C-8DA0-D5F45564BE75}" type="sibTrans" cxnId="{3282DA8D-2420-4DC3-A861-1FD7A0B7FA7D}">
      <dgm:prSet custT="1"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BD388507-509B-494A-BC78-50FDC004886C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tx1"/>
              </a:solidFill>
            </a:rPr>
            <a:t>Инструктажи </a:t>
          </a:r>
          <a:endParaRPr lang="ru-RU" sz="2000" b="1" dirty="0">
            <a:solidFill>
              <a:schemeClr val="tx1"/>
            </a:solidFill>
          </a:endParaRPr>
        </a:p>
      </dgm:t>
    </dgm:pt>
    <dgm:pt modelId="{C674E084-30B0-4B23-B748-8F666220CB7C}" type="parTrans" cxnId="{6A85225F-E523-4312-9D70-3FBD86A4B21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CCA073E-53F2-494B-BCDE-F50E4FD9F152}" type="sibTrans" cxnId="{6A85225F-E523-4312-9D70-3FBD86A4B21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41C34F1-11D8-40E2-983D-EC9195304DD9}" type="pres">
      <dgm:prSet presAssocID="{B1E6645C-9DBD-4E65-97D4-71FBF1AE407D}" presName="Name0" presStyleCnt="0">
        <dgm:presLayoutVars>
          <dgm:dir/>
          <dgm:resizeHandles val="exact"/>
        </dgm:presLayoutVars>
      </dgm:prSet>
      <dgm:spPr/>
    </dgm:pt>
    <dgm:pt modelId="{5CA9D2AD-ABB5-4C6A-98A2-863D6E521706}" type="pres">
      <dgm:prSet presAssocID="{1E7634CB-8E7D-4B1C-8C97-E29FB91F3A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D6AEA-1181-4F3B-A299-B8E5BCE02AF3}" type="pres">
      <dgm:prSet presAssocID="{0A8B5C01-AC26-4237-BCA2-7ABDC1754B9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A841ABF-4C99-4ED3-8593-3C79E7C38B51}" type="pres">
      <dgm:prSet presAssocID="{0A8B5C01-AC26-4237-BCA2-7ABDC1754B9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4EF580A-8D27-464C-9AFA-14BDAD12CA55}" type="pres">
      <dgm:prSet presAssocID="{CB4331B2-2542-43E4-BEA2-6B8DC1337C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E767A-9191-4160-A487-9D5B767DC27A}" type="pres">
      <dgm:prSet presAssocID="{FE010920-F6AC-444C-8DA0-D5F45564BE7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D33E3DE-90C6-4FC2-AC76-4C783D5F2299}" type="pres">
      <dgm:prSet presAssocID="{FE010920-F6AC-444C-8DA0-D5F45564BE7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23FF9F5-337D-488F-BB0B-A5900976C8A1}" type="pres">
      <dgm:prSet presAssocID="{BD388507-509B-494A-BC78-50FDC004886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25319E-7528-443B-8F2F-3DBE9083F605}" type="presOf" srcId="{FE010920-F6AC-444C-8DA0-D5F45564BE75}" destId="{DD33E3DE-90C6-4FC2-AC76-4C783D5F2299}" srcOrd="1" destOrd="0" presId="urn:microsoft.com/office/officeart/2005/8/layout/process1"/>
    <dgm:cxn modelId="{08454267-E455-4654-BEBA-A2CAFFD3AA90}" srcId="{B1E6645C-9DBD-4E65-97D4-71FBF1AE407D}" destId="{1E7634CB-8E7D-4B1C-8C97-E29FB91F3AA2}" srcOrd="0" destOrd="0" parTransId="{F31B1E6B-20EB-4A4D-A982-D1F4525B9017}" sibTransId="{0A8B5C01-AC26-4237-BCA2-7ABDC1754B91}"/>
    <dgm:cxn modelId="{6A85225F-E523-4312-9D70-3FBD86A4B21C}" srcId="{B1E6645C-9DBD-4E65-97D4-71FBF1AE407D}" destId="{BD388507-509B-494A-BC78-50FDC004886C}" srcOrd="2" destOrd="0" parTransId="{C674E084-30B0-4B23-B748-8F666220CB7C}" sibTransId="{5CCA073E-53F2-494B-BCDE-F50E4FD9F152}"/>
    <dgm:cxn modelId="{AE9BED37-74E4-4825-A2FB-6BB1BEB54752}" type="presOf" srcId="{BD388507-509B-494A-BC78-50FDC004886C}" destId="{023FF9F5-337D-488F-BB0B-A5900976C8A1}" srcOrd="0" destOrd="0" presId="urn:microsoft.com/office/officeart/2005/8/layout/process1"/>
    <dgm:cxn modelId="{278DA9E5-5487-4305-8868-D549CC8A66C0}" type="presOf" srcId="{0A8B5C01-AC26-4237-BCA2-7ABDC1754B91}" destId="{347D6AEA-1181-4F3B-A299-B8E5BCE02AF3}" srcOrd="0" destOrd="0" presId="urn:microsoft.com/office/officeart/2005/8/layout/process1"/>
    <dgm:cxn modelId="{CDD38EBF-778A-493B-BFB7-83CBC7DB7853}" type="presOf" srcId="{1E7634CB-8E7D-4B1C-8C97-E29FB91F3AA2}" destId="{5CA9D2AD-ABB5-4C6A-98A2-863D6E521706}" srcOrd="0" destOrd="0" presId="urn:microsoft.com/office/officeart/2005/8/layout/process1"/>
    <dgm:cxn modelId="{B1BE4759-DF30-47EC-BDA9-39F3AA670FD9}" type="presOf" srcId="{0A8B5C01-AC26-4237-BCA2-7ABDC1754B91}" destId="{DA841ABF-4C99-4ED3-8593-3C79E7C38B51}" srcOrd="1" destOrd="0" presId="urn:microsoft.com/office/officeart/2005/8/layout/process1"/>
    <dgm:cxn modelId="{C93F13DA-4A05-4641-88E7-3E1DE1B435DF}" type="presOf" srcId="{CB4331B2-2542-43E4-BEA2-6B8DC1337CB7}" destId="{E4EF580A-8D27-464C-9AFA-14BDAD12CA55}" srcOrd="0" destOrd="0" presId="urn:microsoft.com/office/officeart/2005/8/layout/process1"/>
    <dgm:cxn modelId="{A3F7F8C7-B683-45C1-B46D-D041BFB1D191}" type="presOf" srcId="{FE010920-F6AC-444C-8DA0-D5F45564BE75}" destId="{83AE767A-9191-4160-A487-9D5B767DC27A}" srcOrd="0" destOrd="0" presId="urn:microsoft.com/office/officeart/2005/8/layout/process1"/>
    <dgm:cxn modelId="{80FBE7AC-6602-478E-B789-CA747D1F462C}" type="presOf" srcId="{B1E6645C-9DBD-4E65-97D4-71FBF1AE407D}" destId="{F41C34F1-11D8-40E2-983D-EC9195304DD9}" srcOrd="0" destOrd="0" presId="urn:microsoft.com/office/officeart/2005/8/layout/process1"/>
    <dgm:cxn modelId="{3282DA8D-2420-4DC3-A861-1FD7A0B7FA7D}" srcId="{B1E6645C-9DBD-4E65-97D4-71FBF1AE407D}" destId="{CB4331B2-2542-43E4-BEA2-6B8DC1337CB7}" srcOrd="1" destOrd="0" parTransId="{FD69D466-1D96-495D-89BC-2BA445A40DDF}" sibTransId="{FE010920-F6AC-444C-8DA0-D5F45564BE75}"/>
    <dgm:cxn modelId="{17B984B6-4528-49EA-A23B-DB31BB8A3D8F}" type="presParOf" srcId="{F41C34F1-11D8-40E2-983D-EC9195304DD9}" destId="{5CA9D2AD-ABB5-4C6A-98A2-863D6E521706}" srcOrd="0" destOrd="0" presId="urn:microsoft.com/office/officeart/2005/8/layout/process1"/>
    <dgm:cxn modelId="{A433F8FF-220A-4946-9699-15914C81CF27}" type="presParOf" srcId="{F41C34F1-11D8-40E2-983D-EC9195304DD9}" destId="{347D6AEA-1181-4F3B-A299-B8E5BCE02AF3}" srcOrd="1" destOrd="0" presId="urn:microsoft.com/office/officeart/2005/8/layout/process1"/>
    <dgm:cxn modelId="{083EB4DC-3A74-4923-A690-7C95C6D58079}" type="presParOf" srcId="{347D6AEA-1181-4F3B-A299-B8E5BCE02AF3}" destId="{DA841ABF-4C99-4ED3-8593-3C79E7C38B51}" srcOrd="0" destOrd="0" presId="urn:microsoft.com/office/officeart/2005/8/layout/process1"/>
    <dgm:cxn modelId="{284738B5-2126-4B1A-BF47-F1D99A139AF0}" type="presParOf" srcId="{F41C34F1-11D8-40E2-983D-EC9195304DD9}" destId="{E4EF580A-8D27-464C-9AFA-14BDAD12CA55}" srcOrd="2" destOrd="0" presId="urn:microsoft.com/office/officeart/2005/8/layout/process1"/>
    <dgm:cxn modelId="{42EF614A-5D68-4F34-8FF4-8183CECD73D8}" type="presParOf" srcId="{F41C34F1-11D8-40E2-983D-EC9195304DD9}" destId="{83AE767A-9191-4160-A487-9D5B767DC27A}" srcOrd="3" destOrd="0" presId="urn:microsoft.com/office/officeart/2005/8/layout/process1"/>
    <dgm:cxn modelId="{62D74CDF-75A6-4743-831D-B20C3DE247BC}" type="presParOf" srcId="{83AE767A-9191-4160-A487-9D5B767DC27A}" destId="{DD33E3DE-90C6-4FC2-AC76-4C783D5F2299}" srcOrd="0" destOrd="0" presId="urn:microsoft.com/office/officeart/2005/8/layout/process1"/>
    <dgm:cxn modelId="{3F8CE875-10E9-43AF-AA5F-05982C90CC73}" type="presParOf" srcId="{F41C34F1-11D8-40E2-983D-EC9195304DD9}" destId="{023FF9F5-337D-488F-BB0B-A5900976C8A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8E3ABB-7AD7-438B-9219-EF4F09B2A11B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8EAFB89-BECE-45C0-9A46-87E7E8B0490B}">
      <dgm:prSet phldrT="[Текст]" custT="1"/>
      <dgm:spPr/>
      <dgm:t>
        <a:bodyPr/>
        <a:lstStyle/>
        <a:p>
          <a:r>
            <a:rPr lang="kk-KZ" sz="1600" b="1" dirty="0" smtClean="0"/>
            <a:t>Утренние гимнастики</a:t>
          </a:r>
          <a:endParaRPr lang="ru-RU" sz="1600" b="1" dirty="0"/>
        </a:p>
      </dgm:t>
    </dgm:pt>
    <dgm:pt modelId="{05D07449-90C8-446A-B2A9-DDA5F7379AEB}" type="parTrans" cxnId="{6C6DC835-BCB6-4D05-A264-19099CD45188}">
      <dgm:prSet/>
      <dgm:spPr/>
      <dgm:t>
        <a:bodyPr/>
        <a:lstStyle/>
        <a:p>
          <a:endParaRPr lang="ru-RU" sz="1600" b="1"/>
        </a:p>
      </dgm:t>
    </dgm:pt>
    <dgm:pt modelId="{96EE16EC-4010-4A89-BD34-B02B65A7BD4C}" type="sibTrans" cxnId="{6C6DC835-BCB6-4D05-A264-19099CD45188}">
      <dgm:prSet/>
      <dgm:spPr/>
      <dgm:t>
        <a:bodyPr/>
        <a:lstStyle/>
        <a:p>
          <a:endParaRPr lang="ru-RU" sz="1600" b="1"/>
        </a:p>
      </dgm:t>
    </dgm:pt>
    <dgm:pt modelId="{26413B2E-1B1E-4BFC-A160-84084C9DA205}">
      <dgm:prSet phldrT="[Текст]" custT="1"/>
      <dgm:spPr/>
      <dgm:t>
        <a:bodyPr/>
        <a:lstStyle/>
        <a:p>
          <a:r>
            <a:rPr lang="kk-KZ" sz="1600" b="1" dirty="0" smtClean="0"/>
            <a:t>Прогулки на свежем воздухе</a:t>
          </a:r>
          <a:endParaRPr lang="ru-RU" sz="1600" b="1" dirty="0"/>
        </a:p>
      </dgm:t>
    </dgm:pt>
    <dgm:pt modelId="{0DDD6BE2-A548-4602-9001-DB570AC1E096}" type="parTrans" cxnId="{E74DDD62-CE0F-4058-8603-801DB10CF86B}">
      <dgm:prSet/>
      <dgm:spPr/>
      <dgm:t>
        <a:bodyPr/>
        <a:lstStyle/>
        <a:p>
          <a:endParaRPr lang="ru-RU" sz="1600" b="1"/>
        </a:p>
      </dgm:t>
    </dgm:pt>
    <dgm:pt modelId="{C582E891-249E-4C32-A2FA-856C3C82C00B}" type="sibTrans" cxnId="{E74DDD62-CE0F-4058-8603-801DB10CF86B}">
      <dgm:prSet/>
      <dgm:spPr/>
      <dgm:t>
        <a:bodyPr/>
        <a:lstStyle/>
        <a:p>
          <a:endParaRPr lang="ru-RU" sz="1600" b="1"/>
        </a:p>
      </dgm:t>
    </dgm:pt>
    <dgm:pt modelId="{40FF932E-3232-4BD1-A813-DE3F4CE6C2FD}">
      <dgm:prSet phldrT="[Текст]" custT="1"/>
      <dgm:spPr/>
      <dgm:t>
        <a:bodyPr/>
        <a:lstStyle/>
        <a:p>
          <a:r>
            <a:rPr lang="kk-KZ" sz="1600" b="1" dirty="0" smtClean="0"/>
            <a:t>Дорожки здоровья</a:t>
          </a:r>
          <a:endParaRPr lang="ru-RU" sz="1600" b="1" dirty="0"/>
        </a:p>
      </dgm:t>
    </dgm:pt>
    <dgm:pt modelId="{D2B0023E-D089-4645-8A19-10CC83B07105}" type="parTrans" cxnId="{049DDEB4-96BD-4721-A9FF-3C52BFE9E50B}">
      <dgm:prSet/>
      <dgm:spPr/>
      <dgm:t>
        <a:bodyPr/>
        <a:lstStyle/>
        <a:p>
          <a:endParaRPr lang="ru-RU" sz="1600" b="1"/>
        </a:p>
      </dgm:t>
    </dgm:pt>
    <dgm:pt modelId="{0163DFF3-A69D-4B2A-A7F4-0474B4251D0E}" type="sibTrans" cxnId="{049DDEB4-96BD-4721-A9FF-3C52BFE9E50B}">
      <dgm:prSet/>
      <dgm:spPr/>
      <dgm:t>
        <a:bodyPr/>
        <a:lstStyle/>
        <a:p>
          <a:endParaRPr lang="ru-RU" sz="1600" b="1"/>
        </a:p>
      </dgm:t>
    </dgm:pt>
    <dgm:pt modelId="{E754F19B-DA51-44F9-96C8-A0EBFC1BDF2C}">
      <dgm:prSet phldrT="[Текст]" custT="1"/>
      <dgm:spPr/>
      <dgm:t>
        <a:bodyPr/>
        <a:lstStyle/>
        <a:p>
          <a:r>
            <a:rPr lang="kk-KZ" sz="1600" b="1" dirty="0" smtClean="0"/>
            <a:t>Умывание холодной водой</a:t>
          </a:r>
          <a:endParaRPr lang="ru-RU" sz="1600" b="1" dirty="0"/>
        </a:p>
      </dgm:t>
    </dgm:pt>
    <dgm:pt modelId="{CD2D44DE-1E48-46C5-B57D-E17E150CA771}" type="parTrans" cxnId="{2EADF4D0-8BCE-4508-9A0D-4BBE164049A4}">
      <dgm:prSet/>
      <dgm:spPr/>
      <dgm:t>
        <a:bodyPr/>
        <a:lstStyle/>
        <a:p>
          <a:endParaRPr lang="ru-RU" sz="1600" b="1"/>
        </a:p>
      </dgm:t>
    </dgm:pt>
    <dgm:pt modelId="{A97E9040-35DE-4A31-B094-0573C06F9F4F}" type="sibTrans" cxnId="{2EADF4D0-8BCE-4508-9A0D-4BBE164049A4}">
      <dgm:prSet/>
      <dgm:spPr/>
      <dgm:t>
        <a:bodyPr/>
        <a:lstStyle/>
        <a:p>
          <a:endParaRPr lang="ru-RU" sz="1600" b="1"/>
        </a:p>
      </dgm:t>
    </dgm:pt>
    <dgm:pt modelId="{90A0C520-CB4D-449D-B799-4F911E262BFD}">
      <dgm:prSet phldrT="[Текст]" custT="1"/>
      <dgm:spPr/>
      <dgm:t>
        <a:bodyPr/>
        <a:lstStyle/>
        <a:p>
          <a:r>
            <a:rPr lang="kk-KZ" sz="1600" b="1" dirty="0" smtClean="0"/>
            <a:t>босохождение</a:t>
          </a:r>
          <a:endParaRPr lang="ru-RU" sz="1600" b="1" dirty="0"/>
        </a:p>
      </dgm:t>
    </dgm:pt>
    <dgm:pt modelId="{84677049-BD08-4AEB-AF40-B4591387F4D6}" type="parTrans" cxnId="{A7C4DE89-4787-4C3B-89A7-85ACF95BD783}">
      <dgm:prSet/>
      <dgm:spPr/>
      <dgm:t>
        <a:bodyPr/>
        <a:lstStyle/>
        <a:p>
          <a:endParaRPr lang="ru-RU" sz="1600" b="1"/>
        </a:p>
      </dgm:t>
    </dgm:pt>
    <dgm:pt modelId="{4AA650F0-5BC3-48BD-B978-63E8B6CDF8AD}" type="sibTrans" cxnId="{A7C4DE89-4787-4C3B-89A7-85ACF95BD783}">
      <dgm:prSet/>
      <dgm:spPr/>
      <dgm:t>
        <a:bodyPr/>
        <a:lstStyle/>
        <a:p>
          <a:endParaRPr lang="ru-RU" sz="1600" b="1"/>
        </a:p>
      </dgm:t>
    </dgm:pt>
    <dgm:pt modelId="{A113D409-B8AC-4B7F-985F-5016D79946CE}">
      <dgm:prSet phldrT="[Текст]" custT="1"/>
      <dgm:spPr/>
      <dgm:t>
        <a:bodyPr/>
        <a:lstStyle/>
        <a:p>
          <a:r>
            <a:rPr lang="kk-KZ" sz="1600" b="1" dirty="0" smtClean="0"/>
            <a:t>Дыхательная гимнастика</a:t>
          </a:r>
          <a:endParaRPr lang="ru-RU" sz="1600" b="1" dirty="0"/>
        </a:p>
      </dgm:t>
    </dgm:pt>
    <dgm:pt modelId="{047778C2-90C0-4187-B045-79F137F2D590}" type="parTrans" cxnId="{D9A97A2B-368A-4576-B08C-F360549EF177}">
      <dgm:prSet/>
      <dgm:spPr/>
      <dgm:t>
        <a:bodyPr/>
        <a:lstStyle/>
        <a:p>
          <a:endParaRPr lang="ru-RU" sz="1600" b="1"/>
        </a:p>
      </dgm:t>
    </dgm:pt>
    <dgm:pt modelId="{416BEA7B-9E5D-4CAF-863C-1D6A5FAA5E23}" type="sibTrans" cxnId="{D9A97A2B-368A-4576-B08C-F360549EF177}">
      <dgm:prSet/>
      <dgm:spPr/>
      <dgm:t>
        <a:bodyPr/>
        <a:lstStyle/>
        <a:p>
          <a:endParaRPr lang="ru-RU" sz="1600" b="1"/>
        </a:p>
      </dgm:t>
    </dgm:pt>
    <dgm:pt modelId="{AC99C131-D01F-457F-A134-7F7C35955B94}">
      <dgm:prSet phldrT="[Текст]" custT="1"/>
      <dgm:spPr/>
      <dgm:t>
        <a:bodyPr/>
        <a:lstStyle/>
        <a:p>
          <a:r>
            <a:rPr lang="kk-KZ" sz="1600" b="1" dirty="0" smtClean="0"/>
            <a:t>Корригирующие упражнения</a:t>
          </a:r>
          <a:endParaRPr lang="ru-RU" sz="1600" b="1" dirty="0"/>
        </a:p>
      </dgm:t>
    </dgm:pt>
    <dgm:pt modelId="{4E64F4BD-91EC-44CA-BCAF-9024E537CEAB}" type="parTrans" cxnId="{8EA9743C-EB67-4813-92D7-83488A7BF52E}">
      <dgm:prSet/>
      <dgm:spPr/>
      <dgm:t>
        <a:bodyPr/>
        <a:lstStyle/>
        <a:p>
          <a:endParaRPr lang="ru-RU" sz="1600" b="1"/>
        </a:p>
      </dgm:t>
    </dgm:pt>
    <dgm:pt modelId="{67225FBE-6E41-4BE5-AA25-EF3D1EB619E6}" type="sibTrans" cxnId="{8EA9743C-EB67-4813-92D7-83488A7BF52E}">
      <dgm:prSet/>
      <dgm:spPr/>
      <dgm:t>
        <a:bodyPr/>
        <a:lstStyle/>
        <a:p>
          <a:endParaRPr lang="ru-RU" sz="1600" b="1"/>
        </a:p>
      </dgm:t>
    </dgm:pt>
    <dgm:pt modelId="{3E2A00A9-6074-462E-B5B7-26C3AD902856}">
      <dgm:prSet phldrT="[Текст]" custT="1"/>
      <dgm:spPr/>
      <dgm:t>
        <a:bodyPr/>
        <a:lstStyle/>
        <a:p>
          <a:r>
            <a:rPr lang="kk-KZ" sz="1600" b="1" dirty="0" smtClean="0"/>
            <a:t>Воздушные, солнечные ванны</a:t>
          </a:r>
          <a:endParaRPr lang="ru-RU" sz="1600" b="1" dirty="0"/>
        </a:p>
      </dgm:t>
    </dgm:pt>
    <dgm:pt modelId="{92137CFF-89FF-46C5-853A-B669A029FE24}" type="parTrans" cxnId="{05679340-C73A-4B99-AA13-E0E2C6E84009}">
      <dgm:prSet/>
      <dgm:spPr/>
      <dgm:t>
        <a:bodyPr/>
        <a:lstStyle/>
        <a:p>
          <a:endParaRPr lang="ru-RU" sz="1600" b="1"/>
        </a:p>
      </dgm:t>
    </dgm:pt>
    <dgm:pt modelId="{E84084B3-AD9F-4C92-A5B3-03665E0D4C09}" type="sibTrans" cxnId="{05679340-C73A-4B99-AA13-E0E2C6E84009}">
      <dgm:prSet/>
      <dgm:spPr/>
      <dgm:t>
        <a:bodyPr/>
        <a:lstStyle/>
        <a:p>
          <a:endParaRPr lang="ru-RU" sz="1600" b="1"/>
        </a:p>
      </dgm:t>
    </dgm:pt>
    <dgm:pt modelId="{9D95A78B-54C2-41EA-9AA6-2761A26140F0}">
      <dgm:prSet phldrT="[Текст]" custT="1"/>
      <dgm:spPr/>
      <dgm:t>
        <a:bodyPr/>
        <a:lstStyle/>
        <a:p>
          <a:r>
            <a:rPr lang="kk-KZ" sz="1600" b="1" dirty="0" smtClean="0"/>
            <a:t>Проветрива</a:t>
          </a:r>
        </a:p>
        <a:p>
          <a:r>
            <a:rPr lang="kk-KZ" sz="1600" b="1" dirty="0" smtClean="0"/>
            <a:t>ние</a:t>
          </a:r>
          <a:endParaRPr lang="ru-RU" sz="1600" b="1" dirty="0"/>
        </a:p>
      </dgm:t>
    </dgm:pt>
    <dgm:pt modelId="{D4706894-D34B-4B2A-AAEC-FB656BE71857}" type="parTrans" cxnId="{0515EB05-0126-4CA1-8F26-5E0D6DC7B2F1}">
      <dgm:prSet/>
      <dgm:spPr/>
      <dgm:t>
        <a:bodyPr/>
        <a:lstStyle/>
        <a:p>
          <a:endParaRPr lang="ru-RU" sz="1600" b="1"/>
        </a:p>
      </dgm:t>
    </dgm:pt>
    <dgm:pt modelId="{417D804C-2D47-4BBC-95E4-B8F8C2CFFE36}" type="sibTrans" cxnId="{0515EB05-0126-4CA1-8F26-5E0D6DC7B2F1}">
      <dgm:prSet/>
      <dgm:spPr/>
      <dgm:t>
        <a:bodyPr/>
        <a:lstStyle/>
        <a:p>
          <a:endParaRPr lang="ru-RU" sz="1600" b="1"/>
        </a:p>
      </dgm:t>
    </dgm:pt>
    <dgm:pt modelId="{95B774D7-D198-4E40-83A1-B1B26471E918}">
      <dgm:prSet phldrT="[Текст]" custT="1"/>
      <dgm:spPr/>
      <dgm:t>
        <a:bodyPr/>
        <a:lstStyle/>
        <a:p>
          <a:r>
            <a:rPr lang="kk-KZ" sz="1600" b="1" dirty="0" smtClean="0"/>
            <a:t>Полоскание горла</a:t>
          </a:r>
          <a:endParaRPr lang="ru-RU" sz="1600" b="1" dirty="0"/>
        </a:p>
      </dgm:t>
    </dgm:pt>
    <dgm:pt modelId="{A0BD1A0E-E2D0-4B79-BD61-7BBEF0AB24BC}" type="parTrans" cxnId="{E411E364-F226-479F-8217-1A3968C3B0D1}">
      <dgm:prSet/>
      <dgm:spPr/>
      <dgm:t>
        <a:bodyPr/>
        <a:lstStyle/>
        <a:p>
          <a:endParaRPr lang="ru-RU" sz="1600" b="1"/>
        </a:p>
      </dgm:t>
    </dgm:pt>
    <dgm:pt modelId="{210B84B6-CF14-4C0C-9E9B-4EFB141CDB72}" type="sibTrans" cxnId="{E411E364-F226-479F-8217-1A3968C3B0D1}">
      <dgm:prSet/>
      <dgm:spPr/>
      <dgm:t>
        <a:bodyPr/>
        <a:lstStyle/>
        <a:p>
          <a:endParaRPr lang="ru-RU" sz="1600" b="1"/>
        </a:p>
      </dgm:t>
    </dgm:pt>
    <dgm:pt modelId="{FE7AA084-5A14-4703-A3E2-366B97D9EFF6}">
      <dgm:prSet phldrT="[Текст]" custT="1"/>
      <dgm:spPr/>
      <dgm:t>
        <a:bodyPr/>
        <a:lstStyle/>
        <a:p>
          <a:r>
            <a:rPr lang="kk-KZ" sz="1600" b="1" dirty="0" smtClean="0"/>
            <a:t>Самомассаж</a:t>
          </a:r>
          <a:endParaRPr lang="ru-RU" sz="1600" b="1" dirty="0"/>
        </a:p>
      </dgm:t>
    </dgm:pt>
    <dgm:pt modelId="{186DFDB7-2607-4D35-BA1A-B1D3BFF524CD}" type="parTrans" cxnId="{19920343-22D5-431D-8A5A-F7C154438385}">
      <dgm:prSet/>
      <dgm:spPr/>
      <dgm:t>
        <a:bodyPr/>
        <a:lstStyle/>
        <a:p>
          <a:endParaRPr lang="ru-RU" sz="1600" b="1"/>
        </a:p>
      </dgm:t>
    </dgm:pt>
    <dgm:pt modelId="{913C024C-D2C0-4292-8993-9A7030C49142}" type="sibTrans" cxnId="{19920343-22D5-431D-8A5A-F7C154438385}">
      <dgm:prSet/>
      <dgm:spPr/>
      <dgm:t>
        <a:bodyPr/>
        <a:lstStyle/>
        <a:p>
          <a:endParaRPr lang="ru-RU" sz="1600" b="1"/>
        </a:p>
      </dgm:t>
    </dgm:pt>
    <dgm:pt modelId="{ECB43D78-F637-462D-AAA3-9449136B17AF}">
      <dgm:prSet phldrT="[Текст]" custT="1"/>
      <dgm:spPr/>
      <dgm:t>
        <a:bodyPr/>
        <a:lstStyle/>
        <a:p>
          <a:r>
            <a:rPr lang="kk-KZ" sz="1600" b="1" dirty="0" smtClean="0"/>
            <a:t>Динамичес</a:t>
          </a:r>
        </a:p>
        <a:p>
          <a:r>
            <a:rPr lang="kk-KZ" sz="1600" b="1" dirty="0" smtClean="0"/>
            <a:t>кие паузы, физкультминутки</a:t>
          </a:r>
          <a:endParaRPr lang="ru-RU" sz="1600" b="1" dirty="0"/>
        </a:p>
      </dgm:t>
    </dgm:pt>
    <dgm:pt modelId="{140AF28F-47C0-4294-B9F9-86768FC6EB5B}" type="parTrans" cxnId="{8FF6CB4E-9465-450B-8416-4AFFC9EB8249}">
      <dgm:prSet/>
      <dgm:spPr/>
      <dgm:t>
        <a:bodyPr/>
        <a:lstStyle/>
        <a:p>
          <a:endParaRPr lang="ru-RU" sz="1600" b="1"/>
        </a:p>
      </dgm:t>
    </dgm:pt>
    <dgm:pt modelId="{CE517393-F1EE-4D26-BDB5-78169A771840}" type="sibTrans" cxnId="{8FF6CB4E-9465-450B-8416-4AFFC9EB8249}">
      <dgm:prSet/>
      <dgm:spPr/>
      <dgm:t>
        <a:bodyPr/>
        <a:lstStyle/>
        <a:p>
          <a:endParaRPr lang="ru-RU" sz="1600" b="1"/>
        </a:p>
      </dgm:t>
    </dgm:pt>
    <dgm:pt modelId="{9F468DC1-624A-47E0-95B5-CA6B8BECB8A6}" type="pres">
      <dgm:prSet presAssocID="{378E3ABB-7AD7-438B-9219-EF4F09B2A11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4BD9E8-B1C5-48D8-A1EE-27489C70FCD2}" type="pres">
      <dgm:prSet presAssocID="{08EAFB89-BECE-45C0-9A46-87E7E8B0490B}" presName="horFlow" presStyleCnt="0"/>
      <dgm:spPr/>
    </dgm:pt>
    <dgm:pt modelId="{211D2805-EBEE-4A26-8A9A-D0B415DFAC0C}" type="pres">
      <dgm:prSet presAssocID="{08EAFB89-BECE-45C0-9A46-87E7E8B0490B}" presName="bigChev" presStyleLbl="node1" presStyleIdx="0" presStyleCnt="3" custLinFactNeighborX="-1544" custLinFactNeighborY="6767"/>
      <dgm:spPr/>
      <dgm:t>
        <a:bodyPr/>
        <a:lstStyle/>
        <a:p>
          <a:endParaRPr lang="ru-RU"/>
        </a:p>
      </dgm:t>
    </dgm:pt>
    <dgm:pt modelId="{28623B35-C672-4168-A80F-9047D91D0078}" type="pres">
      <dgm:prSet presAssocID="{0DDD6BE2-A548-4602-9001-DB570AC1E096}" presName="parTrans" presStyleCnt="0"/>
      <dgm:spPr/>
    </dgm:pt>
    <dgm:pt modelId="{ED31E44A-AF88-429C-B24A-5ABB82907916}" type="pres">
      <dgm:prSet presAssocID="{26413B2E-1B1E-4BFC-A160-84084C9DA205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52020-3CF9-465E-B8AB-B235CAF11642}" type="pres">
      <dgm:prSet presAssocID="{C582E891-249E-4C32-A2FA-856C3C82C00B}" presName="sibTrans" presStyleCnt="0"/>
      <dgm:spPr/>
    </dgm:pt>
    <dgm:pt modelId="{1D1A2B5D-2328-4450-B25A-53E18790CF4D}" type="pres">
      <dgm:prSet presAssocID="{40FF932E-3232-4BD1-A813-DE3F4CE6C2FD}" presName="node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6E336-97DD-4FE4-A7EF-AB5C866B8A55}" type="pres">
      <dgm:prSet presAssocID="{0163DFF3-A69D-4B2A-A7F4-0474B4251D0E}" presName="sibTrans" presStyleCnt="0"/>
      <dgm:spPr/>
    </dgm:pt>
    <dgm:pt modelId="{2D36DA91-9752-4070-AD49-DBC24947206E}" type="pres">
      <dgm:prSet presAssocID="{FE7AA084-5A14-4703-A3E2-366B97D9EFF6}" presName="node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0B2D1-A226-49F0-A90F-2CD936248F4B}" type="pres">
      <dgm:prSet presAssocID="{08EAFB89-BECE-45C0-9A46-87E7E8B0490B}" presName="vSp" presStyleCnt="0"/>
      <dgm:spPr/>
    </dgm:pt>
    <dgm:pt modelId="{8286157E-3FCB-407F-9E66-7E673EE88B73}" type="pres">
      <dgm:prSet presAssocID="{E754F19B-DA51-44F9-96C8-A0EBFC1BDF2C}" presName="horFlow" presStyleCnt="0"/>
      <dgm:spPr/>
    </dgm:pt>
    <dgm:pt modelId="{BC054503-0FEF-44A4-A33D-15AD90B08779}" type="pres">
      <dgm:prSet presAssocID="{E754F19B-DA51-44F9-96C8-A0EBFC1BDF2C}" presName="bigChev" presStyleLbl="node1" presStyleIdx="1" presStyleCnt="3"/>
      <dgm:spPr/>
      <dgm:t>
        <a:bodyPr/>
        <a:lstStyle/>
        <a:p>
          <a:endParaRPr lang="ru-RU"/>
        </a:p>
      </dgm:t>
    </dgm:pt>
    <dgm:pt modelId="{F830C20D-20D5-4573-9707-191341BB104C}" type="pres">
      <dgm:prSet presAssocID="{84677049-BD08-4AEB-AF40-B4591387F4D6}" presName="parTrans" presStyleCnt="0"/>
      <dgm:spPr/>
    </dgm:pt>
    <dgm:pt modelId="{0411B91B-BD39-4A1D-A8C6-95885711706B}" type="pres">
      <dgm:prSet presAssocID="{90A0C520-CB4D-449D-B799-4F911E262BFD}" presName="node" presStyleLbl="alignAccFollowNode1" presStyleIdx="3" presStyleCnt="9" custScaleX="107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6EC37-C103-42AF-BF51-6F12E275836E}" type="pres">
      <dgm:prSet presAssocID="{4AA650F0-5BC3-48BD-B978-63E8B6CDF8AD}" presName="sibTrans" presStyleCnt="0"/>
      <dgm:spPr/>
    </dgm:pt>
    <dgm:pt modelId="{DB3543CE-291E-48AA-A85B-5A5DBBF6AEE9}" type="pres">
      <dgm:prSet presAssocID="{A113D409-B8AC-4B7F-985F-5016D79946CE}" presName="node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BFD1F-9D13-4D7B-979A-41884212CCF6}" type="pres">
      <dgm:prSet presAssocID="{416BEA7B-9E5D-4CAF-863C-1D6A5FAA5E23}" presName="sibTrans" presStyleCnt="0"/>
      <dgm:spPr/>
    </dgm:pt>
    <dgm:pt modelId="{4BF4FF22-08B2-4AD9-80B1-666789A4D188}" type="pres">
      <dgm:prSet presAssocID="{ECB43D78-F637-462D-AAA3-9449136B17AF}" presName="node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8256E-643B-4845-98A0-B3BCA78603D6}" type="pres">
      <dgm:prSet presAssocID="{E754F19B-DA51-44F9-96C8-A0EBFC1BDF2C}" presName="vSp" presStyleCnt="0"/>
      <dgm:spPr/>
    </dgm:pt>
    <dgm:pt modelId="{56253223-89BE-411C-9239-7043C7458F8C}" type="pres">
      <dgm:prSet presAssocID="{AC99C131-D01F-457F-A134-7F7C35955B94}" presName="horFlow" presStyleCnt="0"/>
      <dgm:spPr/>
    </dgm:pt>
    <dgm:pt modelId="{81E5DE8C-7400-4748-862A-169FA3700BF5}" type="pres">
      <dgm:prSet presAssocID="{AC99C131-D01F-457F-A134-7F7C35955B94}" presName="bigChev" presStyleLbl="node1" presStyleIdx="2" presStyleCnt="3"/>
      <dgm:spPr/>
      <dgm:t>
        <a:bodyPr/>
        <a:lstStyle/>
        <a:p>
          <a:endParaRPr lang="ru-RU"/>
        </a:p>
      </dgm:t>
    </dgm:pt>
    <dgm:pt modelId="{74D6A705-3921-4EFA-AC6D-B3D976262E0F}" type="pres">
      <dgm:prSet presAssocID="{92137CFF-89FF-46C5-853A-B669A029FE24}" presName="parTrans" presStyleCnt="0"/>
      <dgm:spPr/>
    </dgm:pt>
    <dgm:pt modelId="{41140136-5714-4039-B7DD-3951608EE1AA}" type="pres">
      <dgm:prSet presAssocID="{3E2A00A9-6074-462E-B5B7-26C3AD902856}" presName="node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A5861-C17A-43DA-9A4B-E7AE54225B2F}" type="pres">
      <dgm:prSet presAssocID="{E84084B3-AD9F-4C92-A5B3-03665E0D4C09}" presName="sibTrans" presStyleCnt="0"/>
      <dgm:spPr/>
    </dgm:pt>
    <dgm:pt modelId="{9A6D3799-7D8E-458E-9DF3-4F70ADA25834}" type="pres">
      <dgm:prSet presAssocID="{9D95A78B-54C2-41EA-9AA6-2761A26140F0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E51BB-5617-431B-A55D-DC220FA10059}" type="pres">
      <dgm:prSet presAssocID="{417D804C-2D47-4BBC-95E4-B8F8C2CFFE36}" presName="sibTrans" presStyleCnt="0"/>
      <dgm:spPr/>
    </dgm:pt>
    <dgm:pt modelId="{43EEDAC9-2009-4E66-BF43-6E8039C13C0C}" type="pres">
      <dgm:prSet presAssocID="{95B774D7-D198-4E40-83A1-B1B26471E918}" presName="node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CAC38B-E6CD-41CA-AF4B-2A3E299E5A59}" type="presOf" srcId="{9D95A78B-54C2-41EA-9AA6-2761A26140F0}" destId="{9A6D3799-7D8E-458E-9DF3-4F70ADA25834}" srcOrd="0" destOrd="0" presId="urn:microsoft.com/office/officeart/2005/8/layout/lProcess3"/>
    <dgm:cxn modelId="{A7C4DE89-4787-4C3B-89A7-85ACF95BD783}" srcId="{E754F19B-DA51-44F9-96C8-A0EBFC1BDF2C}" destId="{90A0C520-CB4D-449D-B799-4F911E262BFD}" srcOrd="0" destOrd="0" parTransId="{84677049-BD08-4AEB-AF40-B4591387F4D6}" sibTransId="{4AA650F0-5BC3-48BD-B978-63E8B6CDF8AD}"/>
    <dgm:cxn modelId="{77EC7DE8-963C-4FC8-A260-B76E8577BA9E}" type="presOf" srcId="{3E2A00A9-6074-462E-B5B7-26C3AD902856}" destId="{41140136-5714-4039-B7DD-3951608EE1AA}" srcOrd="0" destOrd="0" presId="urn:microsoft.com/office/officeart/2005/8/layout/lProcess3"/>
    <dgm:cxn modelId="{18C14382-3F88-4CCE-AD5F-DED0BCFA2FD5}" type="presOf" srcId="{ECB43D78-F637-462D-AAA3-9449136B17AF}" destId="{4BF4FF22-08B2-4AD9-80B1-666789A4D188}" srcOrd="0" destOrd="0" presId="urn:microsoft.com/office/officeart/2005/8/layout/lProcess3"/>
    <dgm:cxn modelId="{E74DDD62-CE0F-4058-8603-801DB10CF86B}" srcId="{08EAFB89-BECE-45C0-9A46-87E7E8B0490B}" destId="{26413B2E-1B1E-4BFC-A160-84084C9DA205}" srcOrd="0" destOrd="0" parTransId="{0DDD6BE2-A548-4602-9001-DB570AC1E096}" sibTransId="{C582E891-249E-4C32-A2FA-856C3C82C00B}"/>
    <dgm:cxn modelId="{388B2E7B-477E-4092-85C9-269E4AB919DF}" type="presOf" srcId="{378E3ABB-7AD7-438B-9219-EF4F09B2A11B}" destId="{9F468DC1-624A-47E0-95B5-CA6B8BECB8A6}" srcOrd="0" destOrd="0" presId="urn:microsoft.com/office/officeart/2005/8/layout/lProcess3"/>
    <dgm:cxn modelId="{8EA9743C-EB67-4813-92D7-83488A7BF52E}" srcId="{378E3ABB-7AD7-438B-9219-EF4F09B2A11B}" destId="{AC99C131-D01F-457F-A134-7F7C35955B94}" srcOrd="2" destOrd="0" parTransId="{4E64F4BD-91EC-44CA-BCAF-9024E537CEAB}" sibTransId="{67225FBE-6E41-4BE5-AA25-EF3D1EB619E6}"/>
    <dgm:cxn modelId="{F20D910D-3B23-43B2-AE1B-5A030CED152D}" type="presOf" srcId="{FE7AA084-5A14-4703-A3E2-366B97D9EFF6}" destId="{2D36DA91-9752-4070-AD49-DBC24947206E}" srcOrd="0" destOrd="0" presId="urn:microsoft.com/office/officeart/2005/8/layout/lProcess3"/>
    <dgm:cxn modelId="{8FF6CB4E-9465-450B-8416-4AFFC9EB8249}" srcId="{E754F19B-DA51-44F9-96C8-A0EBFC1BDF2C}" destId="{ECB43D78-F637-462D-AAA3-9449136B17AF}" srcOrd="2" destOrd="0" parTransId="{140AF28F-47C0-4294-B9F9-86768FC6EB5B}" sibTransId="{CE517393-F1EE-4D26-BDB5-78169A771840}"/>
    <dgm:cxn modelId="{19920343-22D5-431D-8A5A-F7C154438385}" srcId="{08EAFB89-BECE-45C0-9A46-87E7E8B0490B}" destId="{FE7AA084-5A14-4703-A3E2-366B97D9EFF6}" srcOrd="2" destOrd="0" parTransId="{186DFDB7-2607-4D35-BA1A-B1D3BFF524CD}" sibTransId="{913C024C-D2C0-4292-8993-9A7030C49142}"/>
    <dgm:cxn modelId="{0515EB05-0126-4CA1-8F26-5E0D6DC7B2F1}" srcId="{AC99C131-D01F-457F-A134-7F7C35955B94}" destId="{9D95A78B-54C2-41EA-9AA6-2761A26140F0}" srcOrd="1" destOrd="0" parTransId="{D4706894-D34B-4B2A-AAEC-FB656BE71857}" sibTransId="{417D804C-2D47-4BBC-95E4-B8F8C2CFFE36}"/>
    <dgm:cxn modelId="{05679340-C73A-4B99-AA13-E0E2C6E84009}" srcId="{AC99C131-D01F-457F-A134-7F7C35955B94}" destId="{3E2A00A9-6074-462E-B5B7-26C3AD902856}" srcOrd="0" destOrd="0" parTransId="{92137CFF-89FF-46C5-853A-B669A029FE24}" sibTransId="{E84084B3-AD9F-4C92-A5B3-03665E0D4C09}"/>
    <dgm:cxn modelId="{A14FAF6F-9D32-492F-9ED2-8DB0CD5D090E}" type="presOf" srcId="{A113D409-B8AC-4B7F-985F-5016D79946CE}" destId="{DB3543CE-291E-48AA-A85B-5A5DBBF6AEE9}" srcOrd="0" destOrd="0" presId="urn:microsoft.com/office/officeart/2005/8/layout/lProcess3"/>
    <dgm:cxn modelId="{BE551F83-2697-44C3-9D3E-6759F4F8AE58}" type="presOf" srcId="{90A0C520-CB4D-449D-B799-4F911E262BFD}" destId="{0411B91B-BD39-4A1D-A8C6-95885711706B}" srcOrd="0" destOrd="0" presId="urn:microsoft.com/office/officeart/2005/8/layout/lProcess3"/>
    <dgm:cxn modelId="{2C2CCC56-76FE-4F6C-A4FE-217E491C7B4B}" type="presOf" srcId="{95B774D7-D198-4E40-83A1-B1B26471E918}" destId="{43EEDAC9-2009-4E66-BF43-6E8039C13C0C}" srcOrd="0" destOrd="0" presId="urn:microsoft.com/office/officeart/2005/8/layout/lProcess3"/>
    <dgm:cxn modelId="{C09683DA-51C7-4CFB-B2F8-658158566492}" type="presOf" srcId="{40FF932E-3232-4BD1-A813-DE3F4CE6C2FD}" destId="{1D1A2B5D-2328-4450-B25A-53E18790CF4D}" srcOrd="0" destOrd="0" presId="urn:microsoft.com/office/officeart/2005/8/layout/lProcess3"/>
    <dgm:cxn modelId="{2EADF4D0-8BCE-4508-9A0D-4BBE164049A4}" srcId="{378E3ABB-7AD7-438B-9219-EF4F09B2A11B}" destId="{E754F19B-DA51-44F9-96C8-A0EBFC1BDF2C}" srcOrd="1" destOrd="0" parTransId="{CD2D44DE-1E48-46C5-B57D-E17E150CA771}" sibTransId="{A97E9040-35DE-4A31-B094-0573C06F9F4F}"/>
    <dgm:cxn modelId="{E9F7A46C-AB9D-4A11-8467-9B5D99473EEE}" type="presOf" srcId="{AC99C131-D01F-457F-A134-7F7C35955B94}" destId="{81E5DE8C-7400-4748-862A-169FA3700BF5}" srcOrd="0" destOrd="0" presId="urn:microsoft.com/office/officeart/2005/8/layout/lProcess3"/>
    <dgm:cxn modelId="{F6504AB2-5941-48F0-80A0-690B2787A143}" type="presOf" srcId="{26413B2E-1B1E-4BFC-A160-84084C9DA205}" destId="{ED31E44A-AF88-429C-B24A-5ABB82907916}" srcOrd="0" destOrd="0" presId="urn:microsoft.com/office/officeart/2005/8/layout/lProcess3"/>
    <dgm:cxn modelId="{726E369D-CAD0-4FDD-932F-7591B4137BD5}" type="presOf" srcId="{08EAFB89-BECE-45C0-9A46-87E7E8B0490B}" destId="{211D2805-EBEE-4A26-8A9A-D0B415DFAC0C}" srcOrd="0" destOrd="0" presId="urn:microsoft.com/office/officeart/2005/8/layout/lProcess3"/>
    <dgm:cxn modelId="{6C6DC835-BCB6-4D05-A264-19099CD45188}" srcId="{378E3ABB-7AD7-438B-9219-EF4F09B2A11B}" destId="{08EAFB89-BECE-45C0-9A46-87E7E8B0490B}" srcOrd="0" destOrd="0" parTransId="{05D07449-90C8-446A-B2A9-DDA5F7379AEB}" sibTransId="{96EE16EC-4010-4A89-BD34-B02B65A7BD4C}"/>
    <dgm:cxn modelId="{E411E364-F226-479F-8217-1A3968C3B0D1}" srcId="{AC99C131-D01F-457F-A134-7F7C35955B94}" destId="{95B774D7-D198-4E40-83A1-B1B26471E918}" srcOrd="2" destOrd="0" parTransId="{A0BD1A0E-E2D0-4B79-BD61-7BBEF0AB24BC}" sibTransId="{210B84B6-CF14-4C0C-9E9B-4EFB141CDB72}"/>
    <dgm:cxn modelId="{049DDEB4-96BD-4721-A9FF-3C52BFE9E50B}" srcId="{08EAFB89-BECE-45C0-9A46-87E7E8B0490B}" destId="{40FF932E-3232-4BD1-A813-DE3F4CE6C2FD}" srcOrd="1" destOrd="0" parTransId="{D2B0023E-D089-4645-8A19-10CC83B07105}" sibTransId="{0163DFF3-A69D-4B2A-A7F4-0474B4251D0E}"/>
    <dgm:cxn modelId="{D9A97A2B-368A-4576-B08C-F360549EF177}" srcId="{E754F19B-DA51-44F9-96C8-A0EBFC1BDF2C}" destId="{A113D409-B8AC-4B7F-985F-5016D79946CE}" srcOrd="1" destOrd="0" parTransId="{047778C2-90C0-4187-B045-79F137F2D590}" sibTransId="{416BEA7B-9E5D-4CAF-863C-1D6A5FAA5E23}"/>
    <dgm:cxn modelId="{7CDEA796-6AC5-4C6D-B07D-53ACF22F6781}" type="presOf" srcId="{E754F19B-DA51-44F9-96C8-A0EBFC1BDF2C}" destId="{BC054503-0FEF-44A4-A33D-15AD90B08779}" srcOrd="0" destOrd="0" presId="urn:microsoft.com/office/officeart/2005/8/layout/lProcess3"/>
    <dgm:cxn modelId="{FB209885-B2CE-47F6-9E98-4DF12F21036E}" type="presParOf" srcId="{9F468DC1-624A-47E0-95B5-CA6B8BECB8A6}" destId="{DA4BD9E8-B1C5-48D8-A1EE-27489C70FCD2}" srcOrd="0" destOrd="0" presId="urn:microsoft.com/office/officeart/2005/8/layout/lProcess3"/>
    <dgm:cxn modelId="{5DF62446-13E3-4A54-92E7-9C3FA7303AE0}" type="presParOf" srcId="{DA4BD9E8-B1C5-48D8-A1EE-27489C70FCD2}" destId="{211D2805-EBEE-4A26-8A9A-D0B415DFAC0C}" srcOrd="0" destOrd="0" presId="urn:microsoft.com/office/officeart/2005/8/layout/lProcess3"/>
    <dgm:cxn modelId="{36AB6E2D-01F7-4C8D-8F31-32CF2E870061}" type="presParOf" srcId="{DA4BD9E8-B1C5-48D8-A1EE-27489C70FCD2}" destId="{28623B35-C672-4168-A80F-9047D91D0078}" srcOrd="1" destOrd="0" presId="urn:microsoft.com/office/officeart/2005/8/layout/lProcess3"/>
    <dgm:cxn modelId="{FE8B9FC9-D78E-46EA-864A-CB0AC03A52EF}" type="presParOf" srcId="{DA4BD9E8-B1C5-48D8-A1EE-27489C70FCD2}" destId="{ED31E44A-AF88-429C-B24A-5ABB82907916}" srcOrd="2" destOrd="0" presId="urn:microsoft.com/office/officeart/2005/8/layout/lProcess3"/>
    <dgm:cxn modelId="{09B717A0-87A1-4CF6-9AC9-4DE12E8154EC}" type="presParOf" srcId="{DA4BD9E8-B1C5-48D8-A1EE-27489C70FCD2}" destId="{10252020-3CF9-465E-B8AB-B235CAF11642}" srcOrd="3" destOrd="0" presId="urn:microsoft.com/office/officeart/2005/8/layout/lProcess3"/>
    <dgm:cxn modelId="{1980D008-191D-40CB-A9B8-F821787E62AA}" type="presParOf" srcId="{DA4BD9E8-B1C5-48D8-A1EE-27489C70FCD2}" destId="{1D1A2B5D-2328-4450-B25A-53E18790CF4D}" srcOrd="4" destOrd="0" presId="urn:microsoft.com/office/officeart/2005/8/layout/lProcess3"/>
    <dgm:cxn modelId="{1D7C7387-4D1C-4204-9072-D66FB8B339BE}" type="presParOf" srcId="{DA4BD9E8-B1C5-48D8-A1EE-27489C70FCD2}" destId="{C4C6E336-97DD-4FE4-A7EF-AB5C866B8A55}" srcOrd="5" destOrd="0" presId="urn:microsoft.com/office/officeart/2005/8/layout/lProcess3"/>
    <dgm:cxn modelId="{29943BEA-A573-4284-B0F5-918FDB3CB832}" type="presParOf" srcId="{DA4BD9E8-B1C5-48D8-A1EE-27489C70FCD2}" destId="{2D36DA91-9752-4070-AD49-DBC24947206E}" srcOrd="6" destOrd="0" presId="urn:microsoft.com/office/officeart/2005/8/layout/lProcess3"/>
    <dgm:cxn modelId="{06A25C5C-D3F3-4301-9CDC-3010D169DF28}" type="presParOf" srcId="{9F468DC1-624A-47E0-95B5-CA6B8BECB8A6}" destId="{2950B2D1-A226-49F0-A90F-2CD936248F4B}" srcOrd="1" destOrd="0" presId="urn:microsoft.com/office/officeart/2005/8/layout/lProcess3"/>
    <dgm:cxn modelId="{01CA802E-4455-418C-A03F-4B82821D05BB}" type="presParOf" srcId="{9F468DC1-624A-47E0-95B5-CA6B8BECB8A6}" destId="{8286157E-3FCB-407F-9E66-7E673EE88B73}" srcOrd="2" destOrd="0" presId="urn:microsoft.com/office/officeart/2005/8/layout/lProcess3"/>
    <dgm:cxn modelId="{F5A170E8-FEB1-4DA7-8202-23DD0F9FFC8C}" type="presParOf" srcId="{8286157E-3FCB-407F-9E66-7E673EE88B73}" destId="{BC054503-0FEF-44A4-A33D-15AD90B08779}" srcOrd="0" destOrd="0" presId="urn:microsoft.com/office/officeart/2005/8/layout/lProcess3"/>
    <dgm:cxn modelId="{3DA3CBC4-8C60-47EC-A978-450EB633E554}" type="presParOf" srcId="{8286157E-3FCB-407F-9E66-7E673EE88B73}" destId="{F830C20D-20D5-4573-9707-191341BB104C}" srcOrd="1" destOrd="0" presId="urn:microsoft.com/office/officeart/2005/8/layout/lProcess3"/>
    <dgm:cxn modelId="{F0EB5BC9-938E-4D46-A35E-857AFC363FA3}" type="presParOf" srcId="{8286157E-3FCB-407F-9E66-7E673EE88B73}" destId="{0411B91B-BD39-4A1D-A8C6-95885711706B}" srcOrd="2" destOrd="0" presId="urn:microsoft.com/office/officeart/2005/8/layout/lProcess3"/>
    <dgm:cxn modelId="{C504CB62-9259-4B78-AC09-F6071371D250}" type="presParOf" srcId="{8286157E-3FCB-407F-9E66-7E673EE88B73}" destId="{33A6EC37-C103-42AF-BF51-6F12E275836E}" srcOrd="3" destOrd="0" presId="urn:microsoft.com/office/officeart/2005/8/layout/lProcess3"/>
    <dgm:cxn modelId="{FF6C366C-56D0-4101-9B97-140C77D11CEE}" type="presParOf" srcId="{8286157E-3FCB-407F-9E66-7E673EE88B73}" destId="{DB3543CE-291E-48AA-A85B-5A5DBBF6AEE9}" srcOrd="4" destOrd="0" presId="urn:microsoft.com/office/officeart/2005/8/layout/lProcess3"/>
    <dgm:cxn modelId="{F559715F-982F-45FD-BFDD-FA8F0D996884}" type="presParOf" srcId="{8286157E-3FCB-407F-9E66-7E673EE88B73}" destId="{870BFD1F-9D13-4D7B-979A-41884212CCF6}" srcOrd="5" destOrd="0" presId="urn:microsoft.com/office/officeart/2005/8/layout/lProcess3"/>
    <dgm:cxn modelId="{3FA2444E-F3EB-4719-B088-860FB7A9B406}" type="presParOf" srcId="{8286157E-3FCB-407F-9E66-7E673EE88B73}" destId="{4BF4FF22-08B2-4AD9-80B1-666789A4D188}" srcOrd="6" destOrd="0" presId="urn:microsoft.com/office/officeart/2005/8/layout/lProcess3"/>
    <dgm:cxn modelId="{28C3FA27-2F11-4E18-A734-6D8A8B07277B}" type="presParOf" srcId="{9F468DC1-624A-47E0-95B5-CA6B8BECB8A6}" destId="{D838256E-643B-4845-98A0-B3BCA78603D6}" srcOrd="3" destOrd="0" presId="urn:microsoft.com/office/officeart/2005/8/layout/lProcess3"/>
    <dgm:cxn modelId="{D9370FB4-197D-4249-9A1C-1C04D365F57D}" type="presParOf" srcId="{9F468DC1-624A-47E0-95B5-CA6B8BECB8A6}" destId="{56253223-89BE-411C-9239-7043C7458F8C}" srcOrd="4" destOrd="0" presId="urn:microsoft.com/office/officeart/2005/8/layout/lProcess3"/>
    <dgm:cxn modelId="{6DC97298-111E-4626-A0EF-A8BA3E2B407E}" type="presParOf" srcId="{56253223-89BE-411C-9239-7043C7458F8C}" destId="{81E5DE8C-7400-4748-862A-169FA3700BF5}" srcOrd="0" destOrd="0" presId="urn:microsoft.com/office/officeart/2005/8/layout/lProcess3"/>
    <dgm:cxn modelId="{9B051F9A-05CF-48C2-BBBE-52FD2CA2FB91}" type="presParOf" srcId="{56253223-89BE-411C-9239-7043C7458F8C}" destId="{74D6A705-3921-4EFA-AC6D-B3D976262E0F}" srcOrd="1" destOrd="0" presId="urn:microsoft.com/office/officeart/2005/8/layout/lProcess3"/>
    <dgm:cxn modelId="{BECCF981-9030-4D62-B6E8-146F91FF5441}" type="presParOf" srcId="{56253223-89BE-411C-9239-7043C7458F8C}" destId="{41140136-5714-4039-B7DD-3951608EE1AA}" srcOrd="2" destOrd="0" presId="urn:microsoft.com/office/officeart/2005/8/layout/lProcess3"/>
    <dgm:cxn modelId="{664DF930-69D0-403E-8BDC-F7EE553D699D}" type="presParOf" srcId="{56253223-89BE-411C-9239-7043C7458F8C}" destId="{D3EA5861-C17A-43DA-9A4B-E7AE54225B2F}" srcOrd="3" destOrd="0" presId="urn:microsoft.com/office/officeart/2005/8/layout/lProcess3"/>
    <dgm:cxn modelId="{44DC6407-75DF-4530-A16C-A48ADECCDFC3}" type="presParOf" srcId="{56253223-89BE-411C-9239-7043C7458F8C}" destId="{9A6D3799-7D8E-458E-9DF3-4F70ADA25834}" srcOrd="4" destOrd="0" presId="urn:microsoft.com/office/officeart/2005/8/layout/lProcess3"/>
    <dgm:cxn modelId="{86FC6CDC-0D0B-4942-B042-BC351C6B6E87}" type="presParOf" srcId="{56253223-89BE-411C-9239-7043C7458F8C}" destId="{C82E51BB-5617-431B-A55D-DC220FA10059}" srcOrd="5" destOrd="0" presId="urn:microsoft.com/office/officeart/2005/8/layout/lProcess3"/>
    <dgm:cxn modelId="{D61A401E-9E28-4101-B684-9C4045C37667}" type="presParOf" srcId="{56253223-89BE-411C-9239-7043C7458F8C}" destId="{43EEDAC9-2009-4E66-BF43-6E8039C13C0C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ED0C0-37BC-4075-BB23-99380C11716A}">
      <dsp:nvSpPr>
        <dsp:cNvPr id="0" name=""/>
        <dsp:cNvSpPr/>
      </dsp:nvSpPr>
      <dsp:spPr>
        <a:xfrm>
          <a:off x="0" y="0"/>
          <a:ext cx="5040560" cy="504056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8D6D4-60D7-4B68-AE47-C38297066FC8}">
      <dsp:nvSpPr>
        <dsp:cNvPr id="0" name=""/>
        <dsp:cNvSpPr/>
      </dsp:nvSpPr>
      <dsp:spPr>
        <a:xfrm>
          <a:off x="2520280" y="0"/>
          <a:ext cx="5976664" cy="50405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Лечебно-оздоровительные мероприятия</a:t>
          </a:r>
          <a:endParaRPr lang="ru-RU" sz="2300" b="1" kern="1200" dirty="0"/>
        </a:p>
      </dsp:txBody>
      <dsp:txXfrm>
        <a:off x="2520280" y="0"/>
        <a:ext cx="5976664" cy="806489"/>
      </dsp:txXfrm>
    </dsp:sp>
    <dsp:sp modelId="{87A08D13-DB37-4868-BD02-16BE41AB54BD}">
      <dsp:nvSpPr>
        <dsp:cNvPr id="0" name=""/>
        <dsp:cNvSpPr/>
      </dsp:nvSpPr>
      <dsp:spPr>
        <a:xfrm>
          <a:off x="529258" y="806489"/>
          <a:ext cx="3982042" cy="398204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BCDF8-5CFC-475C-841F-F97B60EB53A2}">
      <dsp:nvSpPr>
        <dsp:cNvPr id="0" name=""/>
        <dsp:cNvSpPr/>
      </dsp:nvSpPr>
      <dsp:spPr>
        <a:xfrm>
          <a:off x="2520280" y="806489"/>
          <a:ext cx="5976664" cy="39820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Профилактическая</a:t>
          </a:r>
          <a:r>
            <a:rPr lang="ru-RU" sz="2300" kern="1200" dirty="0" smtClean="0"/>
            <a:t> </a:t>
          </a:r>
          <a:r>
            <a:rPr lang="ru-RU" sz="2300" b="1" kern="1200" dirty="0" smtClean="0"/>
            <a:t>работа</a:t>
          </a:r>
          <a:endParaRPr lang="ru-RU" sz="2300" b="1" kern="1200" dirty="0"/>
        </a:p>
      </dsp:txBody>
      <dsp:txXfrm>
        <a:off x="2520280" y="806489"/>
        <a:ext cx="5976664" cy="806489"/>
      </dsp:txXfrm>
    </dsp:sp>
    <dsp:sp modelId="{9F30F76B-F177-4C6A-AEAF-58D39D056DBD}">
      <dsp:nvSpPr>
        <dsp:cNvPr id="0" name=""/>
        <dsp:cNvSpPr/>
      </dsp:nvSpPr>
      <dsp:spPr>
        <a:xfrm>
          <a:off x="1058517" y="1612979"/>
          <a:ext cx="2923524" cy="292352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1D202-6FBB-4A69-9FC6-9A4E6C7AA4BE}">
      <dsp:nvSpPr>
        <dsp:cNvPr id="0" name=""/>
        <dsp:cNvSpPr/>
      </dsp:nvSpPr>
      <dsp:spPr>
        <a:xfrm>
          <a:off x="2520280" y="1612979"/>
          <a:ext cx="5976664" cy="29235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Организация сбалансированного питания</a:t>
          </a:r>
          <a:endParaRPr lang="ru-RU" sz="2300" b="1" kern="1200" dirty="0"/>
        </a:p>
      </dsp:txBody>
      <dsp:txXfrm>
        <a:off x="2520280" y="1612979"/>
        <a:ext cx="5976664" cy="806489"/>
      </dsp:txXfrm>
    </dsp:sp>
    <dsp:sp modelId="{DD915C5C-6DB2-4E32-9739-5BE0CF324435}">
      <dsp:nvSpPr>
        <dsp:cNvPr id="0" name=""/>
        <dsp:cNvSpPr/>
      </dsp:nvSpPr>
      <dsp:spPr>
        <a:xfrm>
          <a:off x="1656184" y="2448264"/>
          <a:ext cx="1865007" cy="1865007"/>
        </a:xfrm>
        <a:prstGeom prst="pie">
          <a:avLst>
            <a:gd name="adj1" fmla="val 5400000"/>
            <a:gd name="adj2" fmla="val 16200000"/>
          </a:avLst>
        </a:prstGeom>
        <a:solidFill>
          <a:schemeClr val="accent5"/>
        </a:solidFill>
        <a:ln w="15875" cap="flat" cmpd="sng" algn="ctr">
          <a:solidFill>
            <a:schemeClr val="accent5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0CA84FE7-DA9F-4312-AA91-DC180FC7BF68}">
      <dsp:nvSpPr>
        <dsp:cNvPr id="0" name=""/>
        <dsp:cNvSpPr/>
      </dsp:nvSpPr>
      <dsp:spPr>
        <a:xfrm>
          <a:off x="2520280" y="2419468"/>
          <a:ext cx="5976664" cy="18650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Санитарно</a:t>
          </a:r>
          <a:r>
            <a:rPr lang="ru-RU" sz="2300" b="1" kern="1200" dirty="0" smtClean="0"/>
            <a:t> просветительная работа</a:t>
          </a:r>
          <a:endParaRPr lang="ru-RU" sz="2300" b="1" kern="1200" dirty="0"/>
        </a:p>
      </dsp:txBody>
      <dsp:txXfrm>
        <a:off x="2520280" y="2419468"/>
        <a:ext cx="5976664" cy="806489"/>
      </dsp:txXfrm>
    </dsp:sp>
    <dsp:sp modelId="{4747E165-BFF4-4B1D-8D55-94BC3198613F}">
      <dsp:nvSpPr>
        <dsp:cNvPr id="0" name=""/>
        <dsp:cNvSpPr/>
      </dsp:nvSpPr>
      <dsp:spPr>
        <a:xfrm>
          <a:off x="2117035" y="3225958"/>
          <a:ext cx="806489" cy="806489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79CF9-5E65-4B0F-94F0-8B8C0375DFA2}">
      <dsp:nvSpPr>
        <dsp:cNvPr id="0" name=""/>
        <dsp:cNvSpPr/>
      </dsp:nvSpPr>
      <dsp:spPr>
        <a:xfrm>
          <a:off x="2520280" y="3225958"/>
          <a:ext cx="5976664" cy="8064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b="1" kern="1200" dirty="0" smtClean="0"/>
            <a:t>Закаливающие мероприятия</a:t>
          </a:r>
          <a:endParaRPr lang="ru-RU" sz="2300" b="1" kern="1200" dirty="0"/>
        </a:p>
      </dsp:txBody>
      <dsp:txXfrm>
        <a:off x="2520280" y="3225958"/>
        <a:ext cx="5976664" cy="806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6DE58-727C-4880-B39A-662CAF33FCE0}">
      <dsp:nvSpPr>
        <dsp:cNvPr id="0" name=""/>
        <dsp:cNvSpPr/>
      </dsp:nvSpPr>
      <dsp:spPr>
        <a:xfrm>
          <a:off x="0" y="864096"/>
          <a:ext cx="2877267" cy="1429577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Витаминизация блюд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75916" y="1050871"/>
        <a:ext cx="2125435" cy="1056027"/>
      </dsp:txXfrm>
    </dsp:sp>
    <dsp:sp modelId="{0736145C-4E18-4A92-8D72-41EB232939F5}">
      <dsp:nvSpPr>
        <dsp:cNvPr id="0" name=""/>
        <dsp:cNvSpPr/>
      </dsp:nvSpPr>
      <dsp:spPr>
        <a:xfrm>
          <a:off x="4333082" y="792721"/>
          <a:ext cx="802086" cy="69110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A7D3B-6C32-4EBA-9763-A21E8511E1A0}">
      <dsp:nvSpPr>
        <dsp:cNvPr id="0" name=""/>
        <dsp:cNvSpPr/>
      </dsp:nvSpPr>
      <dsp:spPr>
        <a:xfrm>
          <a:off x="2610145" y="0"/>
          <a:ext cx="2917249" cy="150715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Закаливающие процедуры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996781" y="199750"/>
        <a:ext cx="2143977" cy="1107656"/>
      </dsp:txXfrm>
    </dsp:sp>
    <dsp:sp modelId="{A6C043C3-6B9E-4DA7-ACEF-3C2A6196F6FA}">
      <dsp:nvSpPr>
        <dsp:cNvPr id="0" name=""/>
        <dsp:cNvSpPr/>
      </dsp:nvSpPr>
      <dsp:spPr>
        <a:xfrm>
          <a:off x="5269180" y="2084718"/>
          <a:ext cx="802086" cy="69110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6DB64-F884-4C13-B37B-07FD00679311}">
      <dsp:nvSpPr>
        <dsp:cNvPr id="0" name=""/>
        <dsp:cNvSpPr/>
      </dsp:nvSpPr>
      <dsp:spPr>
        <a:xfrm>
          <a:off x="5001418" y="1051945"/>
          <a:ext cx="3022126" cy="150715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257806"/>
            <a:satOff val="-3004"/>
            <a:lumOff val="-54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Осмотр детей узкими специалистами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396793" y="1249122"/>
        <a:ext cx="2231376" cy="1112802"/>
      </dsp:txXfrm>
    </dsp:sp>
    <dsp:sp modelId="{14141586-781A-4E7B-85B1-2FB50558D874}">
      <dsp:nvSpPr>
        <dsp:cNvPr id="0" name=""/>
        <dsp:cNvSpPr/>
      </dsp:nvSpPr>
      <dsp:spPr>
        <a:xfrm>
          <a:off x="4618906" y="3543139"/>
          <a:ext cx="802086" cy="69110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353C8-B442-4819-8843-2A8B7EAE152E}">
      <dsp:nvSpPr>
        <dsp:cNvPr id="0" name=""/>
        <dsp:cNvSpPr/>
      </dsp:nvSpPr>
      <dsp:spPr>
        <a:xfrm>
          <a:off x="4776002" y="2780141"/>
          <a:ext cx="2727321" cy="150715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Спортивные досуги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146810" y="2985055"/>
        <a:ext cx="1985705" cy="1097328"/>
      </dsp:txXfrm>
    </dsp:sp>
    <dsp:sp modelId="{A444EAB9-1CB9-4ABB-BE0D-2F891C5855D0}">
      <dsp:nvSpPr>
        <dsp:cNvPr id="0" name=""/>
        <dsp:cNvSpPr/>
      </dsp:nvSpPr>
      <dsp:spPr>
        <a:xfrm>
          <a:off x="3005831" y="3694528"/>
          <a:ext cx="802086" cy="69110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F09FD-2E08-48D3-A75A-C7644EA17B48}">
      <dsp:nvSpPr>
        <dsp:cNvPr id="0" name=""/>
        <dsp:cNvSpPr/>
      </dsp:nvSpPr>
      <dsp:spPr>
        <a:xfrm>
          <a:off x="2296437" y="3677419"/>
          <a:ext cx="2766972" cy="150715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773417"/>
            <a:satOff val="-9013"/>
            <a:lumOff val="-161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</a:rPr>
            <a:t>Учебные занятия по ФК, музыкальные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670549" y="3881196"/>
        <a:ext cx="2018748" cy="1099602"/>
      </dsp:txXfrm>
    </dsp:sp>
    <dsp:sp modelId="{CC24B752-36FD-4589-84B3-D6991D9010A8}">
      <dsp:nvSpPr>
        <dsp:cNvPr id="0" name=""/>
        <dsp:cNvSpPr/>
      </dsp:nvSpPr>
      <dsp:spPr>
        <a:xfrm>
          <a:off x="342820" y="2554713"/>
          <a:ext cx="2432498" cy="150715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</a:rPr>
            <a:t>Утренние гимнастики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89060" y="2769240"/>
        <a:ext cx="1740018" cy="1078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89382-64AD-482A-878B-EB8C0FAD8DBC}">
      <dsp:nvSpPr>
        <dsp:cNvPr id="0" name=""/>
        <dsp:cNvSpPr/>
      </dsp:nvSpPr>
      <dsp:spPr>
        <a:xfrm>
          <a:off x="5142070" y="72016"/>
          <a:ext cx="2283217" cy="133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Контроль  за физическим развитием</a:t>
          </a:r>
          <a:endParaRPr lang="ru-RU" sz="2400" kern="1200" dirty="0"/>
        </a:p>
      </dsp:txBody>
      <dsp:txXfrm>
        <a:off x="5142070" y="72016"/>
        <a:ext cx="2283217" cy="1336191"/>
      </dsp:txXfrm>
    </dsp:sp>
    <dsp:sp modelId="{0710D68D-7AD1-484F-988F-F3A39A7AB375}">
      <dsp:nvSpPr>
        <dsp:cNvPr id="0" name=""/>
        <dsp:cNvSpPr/>
      </dsp:nvSpPr>
      <dsp:spPr>
        <a:xfrm>
          <a:off x="2710618" y="505985"/>
          <a:ext cx="5010609" cy="5010609"/>
        </a:xfrm>
        <a:prstGeom prst="circularArrow">
          <a:avLst>
            <a:gd name="adj1" fmla="val 5200"/>
            <a:gd name="adj2" fmla="val 335910"/>
            <a:gd name="adj3" fmla="val 21061442"/>
            <a:gd name="adj4" fmla="val 18831163"/>
            <a:gd name="adj5" fmla="val 606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C29D3-FCCF-45EA-BF46-AFA372240557}">
      <dsp:nvSpPr>
        <dsp:cNvPr id="0" name=""/>
        <dsp:cNvSpPr/>
      </dsp:nvSpPr>
      <dsp:spPr>
        <a:xfrm>
          <a:off x="6235185" y="2880322"/>
          <a:ext cx="2252257" cy="76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Прививки</a:t>
          </a:r>
          <a:endParaRPr lang="ru-RU" sz="2400" kern="1200" dirty="0"/>
        </a:p>
      </dsp:txBody>
      <dsp:txXfrm>
        <a:off x="6235185" y="2880322"/>
        <a:ext cx="2252257" cy="760119"/>
      </dsp:txXfrm>
    </dsp:sp>
    <dsp:sp modelId="{95D1AE96-0A2F-492D-990B-2CD0B3F46406}">
      <dsp:nvSpPr>
        <dsp:cNvPr id="0" name=""/>
        <dsp:cNvSpPr/>
      </dsp:nvSpPr>
      <dsp:spPr>
        <a:xfrm>
          <a:off x="3031685" y="-301610"/>
          <a:ext cx="5010609" cy="5010609"/>
        </a:xfrm>
        <a:prstGeom prst="circularArrow">
          <a:avLst>
            <a:gd name="adj1" fmla="val 5200"/>
            <a:gd name="adj2" fmla="val 335910"/>
            <a:gd name="adj3" fmla="val 4940918"/>
            <a:gd name="adj4" fmla="val 2415793"/>
            <a:gd name="adj5" fmla="val 606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7CC49-C6BC-427A-9360-A2D3D3E50C5D}">
      <dsp:nvSpPr>
        <dsp:cNvPr id="0" name=""/>
        <dsp:cNvSpPr/>
      </dsp:nvSpPr>
      <dsp:spPr>
        <a:xfrm>
          <a:off x="3371380" y="4061490"/>
          <a:ext cx="2245242" cy="133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Профилактика</a:t>
          </a:r>
          <a:r>
            <a:rPr lang="ru-RU" sz="2400" kern="1200" dirty="0" smtClean="0"/>
            <a:t> </a:t>
          </a:r>
          <a:r>
            <a:rPr lang="ru-RU" sz="2400" b="1" kern="1200" dirty="0" smtClean="0"/>
            <a:t>травматизма</a:t>
          </a:r>
          <a:endParaRPr lang="ru-RU" sz="2400" kern="1200" dirty="0"/>
        </a:p>
      </dsp:txBody>
      <dsp:txXfrm>
        <a:off x="3371380" y="4061490"/>
        <a:ext cx="2245242" cy="1336191"/>
      </dsp:txXfrm>
    </dsp:sp>
    <dsp:sp modelId="{5989A2F7-C768-48FA-87D7-A22A1C66861B}">
      <dsp:nvSpPr>
        <dsp:cNvPr id="0" name=""/>
        <dsp:cNvSpPr/>
      </dsp:nvSpPr>
      <dsp:spPr>
        <a:xfrm>
          <a:off x="938429" y="-301859"/>
          <a:ext cx="5010609" cy="5010609"/>
        </a:xfrm>
        <a:prstGeom prst="circularArrow">
          <a:avLst>
            <a:gd name="adj1" fmla="val 5200"/>
            <a:gd name="adj2" fmla="val 335910"/>
            <a:gd name="adj3" fmla="val 7410432"/>
            <a:gd name="adj4" fmla="val 5511909"/>
            <a:gd name="adj5" fmla="val 606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46084-60E6-43A0-8306-358F881703B0}">
      <dsp:nvSpPr>
        <dsp:cNvPr id="0" name=""/>
        <dsp:cNvSpPr/>
      </dsp:nvSpPr>
      <dsp:spPr>
        <a:xfrm>
          <a:off x="432053" y="2592292"/>
          <a:ext cx="2658312" cy="1336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Соблюдение двигательного режима</a:t>
          </a:r>
          <a:endParaRPr lang="ru-RU" sz="2400" kern="1200" dirty="0"/>
        </a:p>
      </dsp:txBody>
      <dsp:txXfrm>
        <a:off x="432053" y="2592292"/>
        <a:ext cx="2658312" cy="1336191"/>
      </dsp:txXfrm>
    </dsp:sp>
    <dsp:sp modelId="{0BB4E7C4-1B9D-45E0-A818-21EED741BC46}">
      <dsp:nvSpPr>
        <dsp:cNvPr id="0" name=""/>
        <dsp:cNvSpPr/>
      </dsp:nvSpPr>
      <dsp:spPr>
        <a:xfrm>
          <a:off x="1370659" y="269569"/>
          <a:ext cx="5010609" cy="5010609"/>
        </a:xfrm>
        <a:prstGeom prst="circularArrow">
          <a:avLst>
            <a:gd name="adj1" fmla="val 5200"/>
            <a:gd name="adj2" fmla="val 335910"/>
            <a:gd name="adj3" fmla="val 13277115"/>
            <a:gd name="adj4" fmla="val 11082666"/>
            <a:gd name="adj5" fmla="val 606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414FF-9E03-4460-B47A-5E0E414CE06A}">
      <dsp:nvSpPr>
        <dsp:cNvPr id="0" name=""/>
        <dsp:cNvSpPr/>
      </dsp:nvSpPr>
      <dsp:spPr>
        <a:xfrm>
          <a:off x="1541664" y="184058"/>
          <a:ext cx="2427218" cy="9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Прогулки</a:t>
          </a:r>
          <a:endParaRPr lang="ru-RU" sz="2400" kern="1200" dirty="0"/>
        </a:p>
      </dsp:txBody>
      <dsp:txXfrm>
        <a:off x="1541664" y="184058"/>
        <a:ext cx="2427218" cy="968070"/>
      </dsp:txXfrm>
    </dsp:sp>
    <dsp:sp modelId="{8EA16CF6-E3B3-44CB-9E92-600FE7EF4FE6}">
      <dsp:nvSpPr>
        <dsp:cNvPr id="0" name=""/>
        <dsp:cNvSpPr/>
      </dsp:nvSpPr>
      <dsp:spPr>
        <a:xfrm>
          <a:off x="1943958" y="-316094"/>
          <a:ext cx="5010609" cy="5010609"/>
        </a:xfrm>
        <a:prstGeom prst="circularArrow">
          <a:avLst>
            <a:gd name="adj1" fmla="val 5200"/>
            <a:gd name="adj2" fmla="val 335910"/>
            <a:gd name="adj3" fmla="val 16953609"/>
            <a:gd name="adj4" fmla="val 14665245"/>
            <a:gd name="adj5" fmla="val 606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45E33-5F6E-487C-8D5C-0A670D50F45E}">
      <dsp:nvSpPr>
        <dsp:cNvPr id="0" name=""/>
        <dsp:cNvSpPr/>
      </dsp:nvSpPr>
      <dsp:spPr>
        <a:xfrm>
          <a:off x="1561238" y="144006"/>
          <a:ext cx="5639571" cy="5328610"/>
        </a:xfrm>
        <a:prstGeom prst="pie">
          <a:avLst>
            <a:gd name="adj1" fmla="val 16200000"/>
            <a:gd name="adj2" fmla="val 20520000"/>
          </a:avLst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/>
            <a:t>Разработка, согласованиеутверждение ПМ</a:t>
          </a:r>
          <a:endParaRPr lang="ru-RU" sz="2000" b="1" kern="1200" dirty="0"/>
        </a:p>
      </dsp:txBody>
      <dsp:txXfrm>
        <a:off x="4503215" y="1039720"/>
        <a:ext cx="1812719" cy="1141845"/>
      </dsp:txXfrm>
    </dsp:sp>
    <dsp:sp modelId="{DAF4E1D7-9101-4BF3-8DDE-B7383D11D74E}">
      <dsp:nvSpPr>
        <dsp:cNvPr id="0" name=""/>
        <dsp:cNvSpPr/>
      </dsp:nvSpPr>
      <dsp:spPr>
        <a:xfrm>
          <a:off x="1642134" y="575142"/>
          <a:ext cx="5558658" cy="4717964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/>
            <a:t>Составление картотеки блюд</a:t>
          </a:r>
          <a:endParaRPr lang="ru-RU" sz="2000" b="1" kern="1200" dirty="0"/>
        </a:p>
      </dsp:txBody>
      <dsp:txXfrm>
        <a:off x="5222175" y="2730802"/>
        <a:ext cx="1654362" cy="1123324"/>
      </dsp:txXfrm>
    </dsp:sp>
    <dsp:sp modelId="{AA45DECD-5CDB-40B2-B361-64A5DF71CFC7}">
      <dsp:nvSpPr>
        <dsp:cNvPr id="0" name=""/>
        <dsp:cNvSpPr/>
      </dsp:nvSpPr>
      <dsp:spPr>
        <a:xfrm>
          <a:off x="1944207" y="720071"/>
          <a:ext cx="4717964" cy="4717964"/>
        </a:xfrm>
        <a:prstGeom prst="pie">
          <a:avLst>
            <a:gd name="adj1" fmla="val 3240000"/>
            <a:gd name="adj2" fmla="val 7560000"/>
          </a:avLst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/>
            <a:t>Контроль качества продуктов</a:t>
          </a:r>
          <a:endParaRPr lang="ru-RU" sz="2000" b="1" kern="1200" dirty="0"/>
        </a:p>
      </dsp:txBody>
      <dsp:txXfrm>
        <a:off x="3629194" y="4033879"/>
        <a:ext cx="1347989" cy="1235657"/>
      </dsp:txXfrm>
    </dsp:sp>
    <dsp:sp modelId="{864A6CA8-D207-4AD5-AC2A-74FD0D47D2D0}">
      <dsp:nvSpPr>
        <dsp:cNvPr id="0" name=""/>
        <dsp:cNvSpPr/>
      </dsp:nvSpPr>
      <dsp:spPr>
        <a:xfrm>
          <a:off x="1224132" y="575142"/>
          <a:ext cx="5967800" cy="4717964"/>
        </a:xfrm>
        <a:prstGeom prst="pie">
          <a:avLst>
            <a:gd name="adj1" fmla="val 7560000"/>
            <a:gd name="adj2" fmla="val 11880000"/>
          </a:avLst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/>
            <a:t>Контроль качества готовых блюд</a:t>
          </a:r>
          <a:endParaRPr lang="ru-RU" sz="2000" b="1" kern="1200" dirty="0"/>
        </a:p>
      </dsp:txBody>
      <dsp:txXfrm>
        <a:off x="1572253" y="2730802"/>
        <a:ext cx="1776130" cy="1123324"/>
      </dsp:txXfrm>
    </dsp:sp>
    <dsp:sp modelId="{444C51D9-D975-4327-BABC-0668D7849043}">
      <dsp:nvSpPr>
        <dsp:cNvPr id="0" name=""/>
        <dsp:cNvSpPr/>
      </dsp:nvSpPr>
      <dsp:spPr>
        <a:xfrm>
          <a:off x="1218406" y="245678"/>
          <a:ext cx="6060130" cy="5125266"/>
        </a:xfrm>
        <a:prstGeom prst="pie">
          <a:avLst>
            <a:gd name="adj1" fmla="val 11880000"/>
            <a:gd name="adj2" fmla="val 1620000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/>
            <a:t>Контроль организации питания в группах</a:t>
          </a:r>
          <a:endParaRPr lang="ru-RU" sz="2000" b="1" kern="1200" dirty="0"/>
        </a:p>
      </dsp:txBody>
      <dsp:txXfrm>
        <a:off x="2169270" y="1107211"/>
        <a:ext cx="1947899" cy="1098271"/>
      </dsp:txXfrm>
    </dsp:sp>
    <dsp:sp modelId="{6ABBA8FE-EC77-4D19-818E-CF29BC3485CA}">
      <dsp:nvSpPr>
        <dsp:cNvPr id="0" name=""/>
        <dsp:cNvSpPr/>
      </dsp:nvSpPr>
      <dsp:spPr>
        <a:xfrm>
          <a:off x="2015471" y="25"/>
          <a:ext cx="5302093" cy="530209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98290-547E-41D9-87BD-D693C63EC29E}">
      <dsp:nvSpPr>
        <dsp:cNvPr id="0" name=""/>
        <dsp:cNvSpPr/>
      </dsp:nvSpPr>
      <dsp:spPr>
        <a:xfrm>
          <a:off x="1350962" y="283036"/>
          <a:ext cx="6134097" cy="530209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7A851-BABE-4DA3-AFC2-F462C8D3A303}">
      <dsp:nvSpPr>
        <dsp:cNvPr id="0" name=""/>
        <dsp:cNvSpPr/>
      </dsp:nvSpPr>
      <dsp:spPr>
        <a:xfrm>
          <a:off x="1652142" y="428202"/>
          <a:ext cx="5302093" cy="530209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53702-62F2-47A7-8681-2A417921A4A9}">
      <dsp:nvSpPr>
        <dsp:cNvPr id="0" name=""/>
        <dsp:cNvSpPr/>
      </dsp:nvSpPr>
      <dsp:spPr>
        <a:xfrm>
          <a:off x="1008091" y="360022"/>
          <a:ext cx="6101595" cy="530209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0A9F0-FDB5-4CAC-94CC-E23432BED189}">
      <dsp:nvSpPr>
        <dsp:cNvPr id="0" name=""/>
        <dsp:cNvSpPr/>
      </dsp:nvSpPr>
      <dsp:spPr>
        <a:xfrm>
          <a:off x="1296167" y="13"/>
          <a:ext cx="5302093" cy="530209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9D2AD-ABB5-4C6A-98A2-863D6E521706}">
      <dsp:nvSpPr>
        <dsp:cNvPr id="0" name=""/>
        <dsp:cNvSpPr/>
      </dsp:nvSpPr>
      <dsp:spPr>
        <a:xfrm>
          <a:off x="7594" y="1983140"/>
          <a:ext cx="2269939" cy="13619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</a:rPr>
            <a:t>Родительские собрания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7485" y="2023031"/>
        <a:ext cx="2190157" cy="1282181"/>
      </dsp:txXfrm>
    </dsp:sp>
    <dsp:sp modelId="{347D6AEA-1181-4F3B-A299-B8E5BCE02AF3}">
      <dsp:nvSpPr>
        <dsp:cNvPr id="0" name=""/>
        <dsp:cNvSpPr/>
      </dsp:nvSpPr>
      <dsp:spPr>
        <a:xfrm>
          <a:off x="2504528" y="2382649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</a:endParaRPr>
        </a:p>
      </dsp:txBody>
      <dsp:txXfrm>
        <a:off x="2504528" y="2495238"/>
        <a:ext cx="336859" cy="337767"/>
      </dsp:txXfrm>
    </dsp:sp>
    <dsp:sp modelId="{E4EF580A-8D27-464C-9AFA-14BDAD12CA55}">
      <dsp:nvSpPr>
        <dsp:cNvPr id="0" name=""/>
        <dsp:cNvSpPr/>
      </dsp:nvSpPr>
      <dsp:spPr>
        <a:xfrm>
          <a:off x="3185510" y="1983140"/>
          <a:ext cx="2269939" cy="13619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</a:rPr>
            <a:t>Индивдуальная работа с родителями, с педагогами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225401" y="2023031"/>
        <a:ext cx="2190157" cy="1282181"/>
      </dsp:txXfrm>
    </dsp:sp>
    <dsp:sp modelId="{83AE767A-9191-4160-A487-9D5B767DC27A}">
      <dsp:nvSpPr>
        <dsp:cNvPr id="0" name=""/>
        <dsp:cNvSpPr/>
      </dsp:nvSpPr>
      <dsp:spPr>
        <a:xfrm>
          <a:off x="5682443" y="2382649"/>
          <a:ext cx="481227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</a:endParaRPr>
        </a:p>
      </dsp:txBody>
      <dsp:txXfrm>
        <a:off x="5682443" y="2495238"/>
        <a:ext cx="336859" cy="337767"/>
      </dsp:txXfrm>
    </dsp:sp>
    <dsp:sp modelId="{023FF9F5-337D-488F-BB0B-A5900976C8A1}">
      <dsp:nvSpPr>
        <dsp:cNvPr id="0" name=""/>
        <dsp:cNvSpPr/>
      </dsp:nvSpPr>
      <dsp:spPr>
        <a:xfrm>
          <a:off x="6363425" y="1983140"/>
          <a:ext cx="2269939" cy="13619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tx1"/>
              </a:solidFill>
            </a:rPr>
            <a:t>Инструктажи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403316" y="2023031"/>
        <a:ext cx="2190157" cy="12821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D2805-EBEE-4A26-8A9A-D0B415DFAC0C}">
      <dsp:nvSpPr>
        <dsp:cNvPr id="0" name=""/>
        <dsp:cNvSpPr/>
      </dsp:nvSpPr>
      <dsp:spPr>
        <a:xfrm>
          <a:off x="0" y="949162"/>
          <a:ext cx="2727056" cy="109082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Утренние гимнастики</a:t>
          </a:r>
          <a:endParaRPr lang="ru-RU" sz="1600" b="1" kern="1200" dirty="0"/>
        </a:p>
      </dsp:txBody>
      <dsp:txXfrm>
        <a:off x="545411" y="949162"/>
        <a:ext cx="1636234" cy="1090822"/>
      </dsp:txXfrm>
    </dsp:sp>
    <dsp:sp modelId="{ED31E44A-AF88-429C-B24A-5ABB82907916}">
      <dsp:nvSpPr>
        <dsp:cNvPr id="0" name=""/>
        <dsp:cNvSpPr/>
      </dsp:nvSpPr>
      <dsp:spPr>
        <a:xfrm>
          <a:off x="2377127" y="968066"/>
          <a:ext cx="2263457" cy="90538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Прогулки на свежем воздухе</a:t>
          </a:r>
          <a:endParaRPr lang="ru-RU" sz="1600" b="1" kern="1200" dirty="0"/>
        </a:p>
      </dsp:txBody>
      <dsp:txXfrm>
        <a:off x="2829818" y="968066"/>
        <a:ext cx="1358075" cy="905382"/>
      </dsp:txXfrm>
    </dsp:sp>
    <dsp:sp modelId="{1D1A2B5D-2328-4450-B25A-53E18790CF4D}">
      <dsp:nvSpPr>
        <dsp:cNvPr id="0" name=""/>
        <dsp:cNvSpPr/>
      </dsp:nvSpPr>
      <dsp:spPr>
        <a:xfrm>
          <a:off x="4323700" y="968066"/>
          <a:ext cx="2263457" cy="905382"/>
        </a:xfrm>
        <a:prstGeom prst="chevron">
          <a:avLst/>
        </a:prstGeom>
        <a:solidFill>
          <a:schemeClr val="accent4">
            <a:tint val="40000"/>
            <a:alpha val="90000"/>
            <a:hueOff val="-1088010"/>
            <a:satOff val="7131"/>
            <a:lumOff val="305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1088010"/>
              <a:satOff val="7131"/>
              <a:lumOff val="3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Дорожки здоровья</a:t>
          </a:r>
          <a:endParaRPr lang="ru-RU" sz="1600" b="1" kern="1200" dirty="0"/>
        </a:p>
      </dsp:txBody>
      <dsp:txXfrm>
        <a:off x="4776391" y="968066"/>
        <a:ext cx="1358075" cy="905382"/>
      </dsp:txXfrm>
    </dsp:sp>
    <dsp:sp modelId="{2D36DA91-9752-4070-AD49-DBC24947206E}">
      <dsp:nvSpPr>
        <dsp:cNvPr id="0" name=""/>
        <dsp:cNvSpPr/>
      </dsp:nvSpPr>
      <dsp:spPr>
        <a:xfrm>
          <a:off x="6270274" y="968066"/>
          <a:ext cx="2263457" cy="905382"/>
        </a:xfrm>
        <a:prstGeom prst="chevron">
          <a:avLst/>
        </a:prstGeom>
        <a:solidFill>
          <a:schemeClr val="accent4">
            <a:tint val="40000"/>
            <a:alpha val="90000"/>
            <a:hueOff val="-2176020"/>
            <a:satOff val="14262"/>
            <a:lumOff val="61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2176020"/>
              <a:satOff val="14262"/>
              <a:lumOff val="6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Самомассаж</a:t>
          </a:r>
          <a:endParaRPr lang="ru-RU" sz="1600" b="1" kern="1200" dirty="0"/>
        </a:p>
      </dsp:txBody>
      <dsp:txXfrm>
        <a:off x="6722965" y="968066"/>
        <a:ext cx="1358075" cy="905382"/>
      </dsp:txXfrm>
    </dsp:sp>
    <dsp:sp modelId="{BC054503-0FEF-44A4-A33D-15AD90B08779}">
      <dsp:nvSpPr>
        <dsp:cNvPr id="0" name=""/>
        <dsp:cNvSpPr/>
      </dsp:nvSpPr>
      <dsp:spPr>
        <a:xfrm>
          <a:off x="4588" y="2118884"/>
          <a:ext cx="2727056" cy="1090822"/>
        </a:xfrm>
        <a:prstGeom prst="chevron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Умывание холодной водой</a:t>
          </a:r>
          <a:endParaRPr lang="ru-RU" sz="1600" b="1" kern="1200" dirty="0"/>
        </a:p>
      </dsp:txBody>
      <dsp:txXfrm>
        <a:off x="549999" y="2118884"/>
        <a:ext cx="1636234" cy="1090822"/>
      </dsp:txXfrm>
    </dsp:sp>
    <dsp:sp modelId="{0411B91B-BD39-4A1D-A8C6-95885711706B}">
      <dsp:nvSpPr>
        <dsp:cNvPr id="0" name=""/>
        <dsp:cNvSpPr/>
      </dsp:nvSpPr>
      <dsp:spPr>
        <a:xfrm>
          <a:off x="2377127" y="2211604"/>
          <a:ext cx="2438105" cy="905382"/>
        </a:xfrm>
        <a:prstGeom prst="chevron">
          <a:avLst/>
        </a:prstGeom>
        <a:solidFill>
          <a:schemeClr val="accent4">
            <a:tint val="40000"/>
            <a:alpha val="90000"/>
            <a:hueOff val="-3264031"/>
            <a:satOff val="21393"/>
            <a:lumOff val="915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3264031"/>
              <a:satOff val="213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босохождение</a:t>
          </a:r>
          <a:endParaRPr lang="ru-RU" sz="1600" b="1" kern="1200" dirty="0"/>
        </a:p>
      </dsp:txBody>
      <dsp:txXfrm>
        <a:off x="2829818" y="2211604"/>
        <a:ext cx="1532723" cy="905382"/>
      </dsp:txXfrm>
    </dsp:sp>
    <dsp:sp modelId="{DB3543CE-291E-48AA-A85B-5A5DBBF6AEE9}">
      <dsp:nvSpPr>
        <dsp:cNvPr id="0" name=""/>
        <dsp:cNvSpPr/>
      </dsp:nvSpPr>
      <dsp:spPr>
        <a:xfrm>
          <a:off x="4498349" y="2211604"/>
          <a:ext cx="2263457" cy="905382"/>
        </a:xfrm>
        <a:prstGeom prst="chevron">
          <a:avLst/>
        </a:prstGeom>
        <a:solidFill>
          <a:schemeClr val="accent4">
            <a:tint val="40000"/>
            <a:alpha val="90000"/>
            <a:hueOff val="-4352041"/>
            <a:satOff val="28525"/>
            <a:lumOff val="121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Дыхательная гимнастика</a:t>
          </a:r>
          <a:endParaRPr lang="ru-RU" sz="1600" b="1" kern="1200" dirty="0"/>
        </a:p>
      </dsp:txBody>
      <dsp:txXfrm>
        <a:off x="4951040" y="2211604"/>
        <a:ext cx="1358075" cy="905382"/>
      </dsp:txXfrm>
    </dsp:sp>
    <dsp:sp modelId="{4BF4FF22-08B2-4AD9-80B1-666789A4D188}">
      <dsp:nvSpPr>
        <dsp:cNvPr id="0" name=""/>
        <dsp:cNvSpPr/>
      </dsp:nvSpPr>
      <dsp:spPr>
        <a:xfrm>
          <a:off x="6444922" y="2211604"/>
          <a:ext cx="2263457" cy="905382"/>
        </a:xfrm>
        <a:prstGeom prst="chevron">
          <a:avLst/>
        </a:prstGeom>
        <a:solidFill>
          <a:schemeClr val="accent4">
            <a:tint val="40000"/>
            <a:alpha val="90000"/>
            <a:hueOff val="-5440051"/>
            <a:satOff val="35656"/>
            <a:lumOff val="1524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5440051"/>
              <a:satOff val="35656"/>
              <a:lumOff val="15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Динамичес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кие паузы, физкультминутки</a:t>
          </a:r>
          <a:endParaRPr lang="ru-RU" sz="1600" b="1" kern="1200" dirty="0"/>
        </a:p>
      </dsp:txBody>
      <dsp:txXfrm>
        <a:off x="6897613" y="2211604"/>
        <a:ext cx="1358075" cy="905382"/>
      </dsp:txXfrm>
    </dsp:sp>
    <dsp:sp modelId="{81E5DE8C-7400-4748-862A-169FA3700BF5}">
      <dsp:nvSpPr>
        <dsp:cNvPr id="0" name=""/>
        <dsp:cNvSpPr/>
      </dsp:nvSpPr>
      <dsp:spPr>
        <a:xfrm>
          <a:off x="4588" y="3362422"/>
          <a:ext cx="2727056" cy="1090822"/>
        </a:xfrm>
        <a:prstGeom prst="chevron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Корригирующие упражнения</a:t>
          </a:r>
          <a:endParaRPr lang="ru-RU" sz="1600" b="1" kern="1200" dirty="0"/>
        </a:p>
      </dsp:txBody>
      <dsp:txXfrm>
        <a:off x="549999" y="3362422"/>
        <a:ext cx="1636234" cy="1090822"/>
      </dsp:txXfrm>
    </dsp:sp>
    <dsp:sp modelId="{41140136-5714-4039-B7DD-3951608EE1AA}">
      <dsp:nvSpPr>
        <dsp:cNvPr id="0" name=""/>
        <dsp:cNvSpPr/>
      </dsp:nvSpPr>
      <dsp:spPr>
        <a:xfrm>
          <a:off x="2377127" y="3455141"/>
          <a:ext cx="2263457" cy="905382"/>
        </a:xfrm>
        <a:prstGeom prst="chevron">
          <a:avLst/>
        </a:prstGeom>
        <a:solidFill>
          <a:schemeClr val="accent4">
            <a:tint val="40000"/>
            <a:alpha val="90000"/>
            <a:hueOff val="-6528061"/>
            <a:satOff val="42787"/>
            <a:lumOff val="182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6528061"/>
              <a:satOff val="42787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Воздушные, солнечные ванны</a:t>
          </a:r>
          <a:endParaRPr lang="ru-RU" sz="1600" b="1" kern="1200" dirty="0"/>
        </a:p>
      </dsp:txBody>
      <dsp:txXfrm>
        <a:off x="2829818" y="3455141"/>
        <a:ext cx="1358075" cy="905382"/>
      </dsp:txXfrm>
    </dsp:sp>
    <dsp:sp modelId="{9A6D3799-7D8E-458E-9DF3-4F70ADA25834}">
      <dsp:nvSpPr>
        <dsp:cNvPr id="0" name=""/>
        <dsp:cNvSpPr/>
      </dsp:nvSpPr>
      <dsp:spPr>
        <a:xfrm>
          <a:off x="4323700" y="3455141"/>
          <a:ext cx="2263457" cy="905382"/>
        </a:xfrm>
        <a:prstGeom prst="chevron">
          <a:avLst/>
        </a:prstGeom>
        <a:solidFill>
          <a:schemeClr val="accent4">
            <a:tint val="40000"/>
            <a:alpha val="90000"/>
            <a:hueOff val="-7616071"/>
            <a:satOff val="49918"/>
            <a:lumOff val="2134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7616071"/>
              <a:satOff val="49918"/>
              <a:lumOff val="21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Проветрива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ние</a:t>
          </a:r>
          <a:endParaRPr lang="ru-RU" sz="1600" b="1" kern="1200" dirty="0"/>
        </a:p>
      </dsp:txBody>
      <dsp:txXfrm>
        <a:off x="4776391" y="3455141"/>
        <a:ext cx="1358075" cy="905382"/>
      </dsp:txXfrm>
    </dsp:sp>
    <dsp:sp modelId="{43EEDAC9-2009-4E66-BF43-6E8039C13C0C}">
      <dsp:nvSpPr>
        <dsp:cNvPr id="0" name=""/>
        <dsp:cNvSpPr/>
      </dsp:nvSpPr>
      <dsp:spPr>
        <a:xfrm>
          <a:off x="6270274" y="3455141"/>
          <a:ext cx="2263457" cy="905382"/>
        </a:xfrm>
        <a:prstGeom prst="chevron">
          <a:avLst/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/>
            <a:t>Полоскание горла</a:t>
          </a:r>
          <a:endParaRPr lang="ru-RU" sz="1600" b="1" kern="1200" dirty="0"/>
        </a:p>
      </dsp:txBody>
      <dsp:txXfrm>
        <a:off x="6722965" y="3455141"/>
        <a:ext cx="1358075" cy="905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09AAE-C756-48FA-AFF4-F28D5F8CFB9F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33D0C-051F-499A-BE7C-B21EDCCFEF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5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6191-97DB-4EDF-9BDB-1759979A1CD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662-B406-4675-B192-8DADFB2CDF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6191-97DB-4EDF-9BDB-1759979A1CD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662-B406-4675-B192-8DADFB2CD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6191-97DB-4EDF-9BDB-1759979A1CD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662-B406-4675-B192-8DADFB2CD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6191-97DB-4EDF-9BDB-1759979A1CD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662-B406-4675-B192-8DADFB2CDF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6191-97DB-4EDF-9BDB-1759979A1CD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662-B406-4675-B192-8DADFB2CD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6191-97DB-4EDF-9BDB-1759979A1CD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662-B406-4675-B192-8DADFB2CDF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6191-97DB-4EDF-9BDB-1759979A1CD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662-B406-4675-B192-8DADFB2CDF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6191-97DB-4EDF-9BDB-1759979A1CD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662-B406-4675-B192-8DADFB2CD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6191-97DB-4EDF-9BDB-1759979A1CD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662-B406-4675-B192-8DADFB2CD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6191-97DB-4EDF-9BDB-1759979A1CD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662-B406-4675-B192-8DADFB2CD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6191-97DB-4EDF-9BDB-1759979A1CD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7662-B406-4675-B192-8DADFB2CDF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826191-97DB-4EDF-9BDB-1759979A1CDC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DE7662-B406-4675-B192-8DADFB2CD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2"/>
          </p:nvPr>
        </p:nvSpPr>
        <p:spPr>
          <a:xfrm>
            <a:off x="3491880" y="5013176"/>
            <a:ext cx="5472608" cy="130304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kk-KZ" sz="2800" b="1" dirty="0" smtClean="0"/>
              <a:t>Паралюш В.Н.,  </a:t>
            </a:r>
            <a:r>
              <a:rPr lang="kk-KZ" sz="2800" b="1" dirty="0"/>
              <a:t>м</a:t>
            </a:r>
            <a:r>
              <a:rPr lang="kk-KZ" sz="2800" b="1" dirty="0" smtClean="0"/>
              <a:t>едсестра</a:t>
            </a:r>
            <a:endParaRPr lang="ru-RU" sz="2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3346450" cy="25791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8064896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Оздоровительная работа в детском саду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0648"/>
            <a:ext cx="5307317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2132856"/>
            <a:ext cx="3402377" cy="4536504"/>
          </a:xfrm>
        </p:spPr>
      </p:pic>
    </p:spTree>
    <p:extLst>
      <p:ext uri="{BB962C8B-B14F-4D97-AF65-F5344CB8AC3E}">
        <p14:creationId xmlns:p14="http://schemas.microsoft.com/office/powerpoint/2010/main" val="391727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5112568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4662131" cy="3096344"/>
          </a:xfrm>
        </p:spPr>
      </p:pic>
    </p:spTree>
    <p:extLst>
      <p:ext uri="{BB962C8B-B14F-4D97-AF65-F5344CB8AC3E}">
        <p14:creationId xmlns:p14="http://schemas.microsoft.com/office/powerpoint/2010/main" val="35424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0648"/>
            <a:ext cx="4608513" cy="34563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89040"/>
            <a:ext cx="4992556" cy="2808312"/>
          </a:xfrm>
        </p:spPr>
      </p:pic>
    </p:spTree>
    <p:extLst>
      <p:ext uri="{BB962C8B-B14F-4D97-AF65-F5344CB8AC3E}">
        <p14:creationId xmlns:p14="http://schemas.microsoft.com/office/powerpoint/2010/main" val="267554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328592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73016"/>
            <a:ext cx="5248583" cy="2952328"/>
          </a:xfrm>
        </p:spPr>
      </p:pic>
    </p:spTree>
    <p:extLst>
      <p:ext uri="{BB962C8B-B14F-4D97-AF65-F5344CB8AC3E}">
        <p14:creationId xmlns:p14="http://schemas.microsoft.com/office/powerpoint/2010/main" val="7676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1008"/>
            <a:ext cx="5120571" cy="309634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5570801" cy="3312368"/>
          </a:xfrm>
        </p:spPr>
      </p:pic>
    </p:spTree>
    <p:extLst>
      <p:ext uri="{BB962C8B-B14F-4D97-AF65-F5344CB8AC3E}">
        <p14:creationId xmlns:p14="http://schemas.microsoft.com/office/powerpoint/2010/main" val="22712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536504" cy="340237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45024"/>
            <a:ext cx="4930701" cy="3085901"/>
          </a:xfrm>
        </p:spPr>
      </p:pic>
    </p:spTree>
    <p:extLst>
      <p:ext uri="{BB962C8B-B14F-4D97-AF65-F5344CB8AC3E}">
        <p14:creationId xmlns:p14="http://schemas.microsoft.com/office/powerpoint/2010/main" val="32258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512502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4320481" cy="3240360"/>
          </a:xfrm>
        </p:spPr>
      </p:pic>
    </p:spTree>
    <p:extLst>
      <p:ext uri="{BB962C8B-B14F-4D97-AF65-F5344CB8AC3E}">
        <p14:creationId xmlns:p14="http://schemas.microsoft.com/office/powerpoint/2010/main" val="2941392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G_336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60648"/>
            <a:ext cx="4414536" cy="3312278"/>
          </a:xfrm>
        </p:spPr>
      </p:pic>
      <p:pic>
        <p:nvPicPr>
          <p:cNvPr id="6" name="Содержимое 3" descr="IMG_3353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3573016"/>
            <a:ext cx="4308701" cy="3024336"/>
          </a:xfrm>
        </p:spPr>
      </p:pic>
    </p:spTree>
    <p:extLst>
      <p:ext uri="{BB962C8B-B14F-4D97-AF65-F5344CB8AC3E}">
        <p14:creationId xmlns:p14="http://schemas.microsoft.com/office/powerpoint/2010/main" val="1835866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88182111"/>
              </p:ext>
            </p:extLst>
          </p:nvPr>
        </p:nvGraphicFramePr>
        <p:xfrm>
          <a:off x="179512" y="1340768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73658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3200" dirty="0" smtClean="0">
                <a:solidFill>
                  <a:schemeClr val="accent1">
                    <a:lumMod val="50000"/>
                  </a:schemeClr>
                </a:solidFill>
              </a:rPr>
              <a:t>Мониторинг заболеваевмости по подготовительным группам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43000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ПОСЕЩАЕМОСТИ </a:t>
            </a:r>
            <a:r>
              <a:rPr lang="ru-RU" sz="3200" b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 ПЕРИОД С 01.09.2016  ПО 01 .09.2017г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5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9217706"/>
              </p:ext>
            </p:extLst>
          </p:nvPr>
        </p:nvGraphicFramePr>
        <p:xfrm>
          <a:off x="446336" y="1679600"/>
          <a:ext cx="8251328" cy="457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70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cs typeface="Aharoni" panose="02010803020104030203" pitchFamily="2" charset="-79"/>
              </a:rPr>
              <a:t>СИСТЕМА  ОЗДОРОВИТЕЛЬНОЙ РАБОТЫ ДОШКОЛЬНОЙ ОРГАНИЗАЦИИ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0684867"/>
              </p:ext>
            </p:extLst>
          </p:nvPr>
        </p:nvGraphicFramePr>
        <p:xfrm>
          <a:off x="395536" y="1412776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46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904" cy="1143000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 ЗАБОЛЕВАЕМОСТИ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 ПЕРИОД С 01.09.2016 ПО  01. 09.2017г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53678104"/>
              </p:ext>
            </p:extLst>
          </p:nvPr>
        </p:nvGraphicFramePr>
        <p:xfrm>
          <a:off x="611560" y="1484784"/>
          <a:ext cx="8251327" cy="508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86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3346704" cy="639762"/>
          </a:xfrm>
        </p:spPr>
        <p:txBody>
          <a:bodyPr/>
          <a:lstStyle/>
          <a:p>
            <a:r>
              <a:rPr lang="kk-KZ" dirty="0" smtClean="0"/>
              <a:t>Воспитанники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148064" y="1340768"/>
            <a:ext cx="3346704" cy="639762"/>
          </a:xfrm>
        </p:spPr>
        <p:txBody>
          <a:bodyPr/>
          <a:lstStyle/>
          <a:p>
            <a:r>
              <a:rPr lang="kk-KZ" dirty="0" smtClean="0"/>
              <a:t>Сотрудники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k-KZ" sz="2800" dirty="0" smtClean="0"/>
              <a:t>Паспорт здоровья ясли-сада</a:t>
            </a:r>
            <a:endParaRPr lang="ru-RU" sz="2800" dirty="0"/>
          </a:p>
        </p:txBody>
      </p:sp>
      <p:graphicFrame>
        <p:nvGraphicFramePr>
          <p:cNvPr id="11" name="Объект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0241192"/>
              </p:ext>
            </p:extLst>
          </p:nvPr>
        </p:nvGraphicFramePr>
        <p:xfrm>
          <a:off x="374328" y="2255664"/>
          <a:ext cx="3821435" cy="405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76668696"/>
              </p:ext>
            </p:extLst>
          </p:nvPr>
        </p:nvGraphicFramePr>
        <p:xfrm>
          <a:off x="4716016" y="2060848"/>
          <a:ext cx="3930848" cy="419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31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  <p:bldGraphic spid="1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1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Лечебно-оздоровительные мероприятия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24952110"/>
              </p:ext>
            </p:extLst>
          </p:nvPr>
        </p:nvGraphicFramePr>
        <p:xfrm>
          <a:off x="395536" y="1124744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88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Профилактическая работа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32896270"/>
              </p:ext>
            </p:extLst>
          </p:nvPr>
        </p:nvGraphicFramePr>
        <p:xfrm>
          <a:off x="107504" y="908720"/>
          <a:ext cx="8784976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67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Организация сбалансированного питания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2291352"/>
              </p:ext>
            </p:extLst>
          </p:nvPr>
        </p:nvGraphicFramePr>
        <p:xfrm>
          <a:off x="323528" y="980728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997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7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err="1"/>
              <a:t>Санитарно</a:t>
            </a:r>
            <a:r>
              <a:rPr lang="ru-RU" sz="3600" dirty="0"/>
              <a:t> просветительная работа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03922334"/>
              </p:ext>
            </p:extLst>
          </p:nvPr>
        </p:nvGraphicFramePr>
        <p:xfrm>
          <a:off x="251520" y="981074"/>
          <a:ext cx="8640960" cy="5328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843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3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Закаливающие мероприятия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81160903"/>
              </p:ext>
            </p:extLst>
          </p:nvPr>
        </p:nvGraphicFramePr>
        <p:xfrm>
          <a:off x="179512" y="908720"/>
          <a:ext cx="8712968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26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5275005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73016"/>
            <a:ext cx="4968552" cy="3045092"/>
          </a:xfrm>
        </p:spPr>
      </p:pic>
    </p:spTree>
    <p:extLst>
      <p:ext uri="{BB962C8B-B14F-4D97-AF65-F5344CB8AC3E}">
        <p14:creationId xmlns:p14="http://schemas.microsoft.com/office/powerpoint/2010/main" val="306355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464496" cy="33483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3645024"/>
            <a:ext cx="5120569" cy="2880320"/>
          </a:xfrm>
        </p:spPr>
      </p:pic>
    </p:spTree>
    <p:extLst>
      <p:ext uri="{BB962C8B-B14F-4D97-AF65-F5344CB8AC3E}">
        <p14:creationId xmlns:p14="http://schemas.microsoft.com/office/powerpoint/2010/main" val="281372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454</TotalTime>
  <Words>141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Оздоровительная работа в детском саду </vt:lpstr>
      <vt:lpstr>СИСТЕМА  ОЗДОРОВИТЕЛЬНОЙ РАБОТЫ ДОШКОЛЬНОЙ ОРГАНИЗАЦИИ </vt:lpstr>
      <vt:lpstr>Лечебно-оздоровительные мероприятия </vt:lpstr>
      <vt:lpstr>Профилактическая работа </vt:lpstr>
      <vt:lpstr>Организация сбалансированного питания </vt:lpstr>
      <vt:lpstr>Санитарно просветительная работа </vt:lpstr>
      <vt:lpstr>Закаливающие мероприятия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заболеваевмости по подготовительным группам </vt:lpstr>
      <vt:lpstr>МОНИТОРИНГ ПОСЕЩАЕМОСТИ  ЗА ПЕРИОД С 01.09.2016  ПО 01 .09.2017г</vt:lpstr>
      <vt:lpstr>МОНИТОРИНГ  ЗАБОЛЕВАЕМОСТИ ЗА ПЕРИОД С 01.09.2016 ПО  01. 09.2017г</vt:lpstr>
      <vt:lpstr>Паспорт здоровья ясли-сада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Оздоровительная работа</dc:title>
  <dc:creator>PC</dc:creator>
  <cp:lastModifiedBy>Пользователь</cp:lastModifiedBy>
  <cp:revision>36</cp:revision>
  <cp:lastPrinted>2017-10-11T12:41:14Z</cp:lastPrinted>
  <dcterms:created xsi:type="dcterms:W3CDTF">2015-09-30T04:04:25Z</dcterms:created>
  <dcterms:modified xsi:type="dcterms:W3CDTF">2017-10-12T09:08:05Z</dcterms:modified>
</cp:coreProperties>
</file>