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37" autoAdjust="0"/>
  </p:normalViewPr>
  <p:slideViewPr>
    <p:cSldViewPr>
      <p:cViewPr>
        <p:scale>
          <a:sx n="80" d="100"/>
          <a:sy n="80" d="100"/>
        </p:scale>
        <p:origin x="-252" y="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2263-6BA1-40EE-919B-EB7BBB615040}" type="datetimeFigureOut">
              <a:rPr lang="ru-RU" smtClean="0"/>
              <a:pPr/>
              <a:t>10.02.2018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2263-6BA1-40EE-919B-EB7BBB615040}" type="datetimeFigureOut">
              <a:rPr lang="ru-RU" smtClean="0"/>
              <a:pPr/>
              <a:t>10.02.2018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2263-6BA1-40EE-919B-EB7BBB615040}" type="datetimeFigureOut">
              <a:rPr lang="ru-RU" smtClean="0"/>
              <a:pPr/>
              <a:t>10.02.2018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2263-6BA1-40EE-919B-EB7BBB615040}" type="datetimeFigureOut">
              <a:rPr lang="ru-RU" smtClean="0"/>
              <a:pPr/>
              <a:t>10.02.2018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2263-6BA1-40EE-919B-EB7BBB615040}" type="datetimeFigureOut">
              <a:rPr lang="ru-RU" smtClean="0"/>
              <a:pPr/>
              <a:t>10.02.2018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2263-6BA1-40EE-919B-EB7BBB615040}" type="datetimeFigureOut">
              <a:rPr lang="ru-RU" smtClean="0"/>
              <a:pPr/>
              <a:t>10.02.2018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2263-6BA1-40EE-919B-EB7BBB615040}" type="datetimeFigureOut">
              <a:rPr lang="ru-RU" smtClean="0"/>
              <a:pPr/>
              <a:t>10.02.2018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2263-6BA1-40EE-919B-EB7BBB615040}" type="datetimeFigureOut">
              <a:rPr lang="ru-RU" smtClean="0"/>
              <a:pPr/>
              <a:t>10.02.2018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2263-6BA1-40EE-919B-EB7BBB615040}" type="datetimeFigureOut">
              <a:rPr lang="ru-RU" smtClean="0"/>
              <a:pPr/>
              <a:t>10.02.2018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2263-6BA1-40EE-919B-EB7BBB615040}" type="datetimeFigureOut">
              <a:rPr lang="ru-RU" smtClean="0"/>
              <a:pPr/>
              <a:t>10.02.2018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2263-6BA1-40EE-919B-EB7BBB615040}" type="datetimeFigureOut">
              <a:rPr lang="ru-RU" smtClean="0"/>
              <a:pPr/>
              <a:t>10.02.2018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72263-6BA1-40EE-919B-EB7BBB615040}" type="datetimeFigureOut">
              <a:rPr lang="ru-RU" smtClean="0"/>
              <a:pPr/>
              <a:t>10.02.2018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sus\Desktop\Буклеты\четвёртый буклет 2 стор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Две сестры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Две сестры, две руки, Рубят, строят, роют, Рвут на грядках сорняки,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друг друга моют.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&amp;kcy;&amp;acy;&amp;kcy; &amp;zcy;&amp;acy;&amp;pcy;&amp;ocy;&amp;mcy;&amp;ncy;&amp;icy;&amp;tcy;&amp;softcy; &amp;scy;&amp;tcy;&amp;icy;&amp;khcy;&amp;ocy;&amp;tcy;&amp;vcy;&amp;ocy;&amp;rcy;&amp;iecy;&amp;ncy;&amp;icy;&amp;ie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23762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3848" y="1268760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Фрукты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руки фрукты мы берем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в  корзинку их кладем: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Слива, персик, апельсин,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Груша, киви, мандарин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http://omel.ucoz.ru/stichi/frukti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284984"/>
            <a:ext cx="25922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44208" y="3326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372200" y="-215001"/>
            <a:ext cx="2771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Овощи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руки овощи берем,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Овощи на стол кладем.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Лук, морковка, кабачок,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Помидор, горох, лучок.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omel.ucoz.ru/stichi/owochi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132856"/>
            <a:ext cx="25202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sus\Desktop\Буклеты\четвёртый буклет 1 стор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44208" y="2708921"/>
            <a:ext cx="23762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Использование мнемотехники при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разучивании стихотворений.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5661248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Выполнила воспитатель: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Процкая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А. И. </a:t>
            </a: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Павлодар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Строим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Молотком и топором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строим новый дом.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доме много этажей,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Много взрослых и детей.</a:t>
            </a:r>
          </a:p>
        </p:txBody>
      </p:sp>
      <p:pic>
        <p:nvPicPr>
          <p:cNvPr id="7" name="Рисунок 6" descr="http://omel.ucoz.ru/stichi/dom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23762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5856" y="260648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Вышла Маша на крыльцо 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Вышла Маша на крыльцо: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Вот растет деревцо,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Вот растет другое,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Красиво какое!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Стала Машенька считать,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Насчитала ровно пять.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деревья эти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Сосчитайте, дети!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" name="Рисунок 8" descr="http://omel.ucoz.ru/stich-les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140968"/>
            <a:ext cx="24482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63</Words>
  <Application>Microsoft Office PowerPoint</Application>
  <PresentationFormat>Экран (4:3)</PresentationFormat>
  <Paragraphs>20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Anastasia</cp:lastModifiedBy>
  <cp:revision>25</cp:revision>
  <dcterms:created xsi:type="dcterms:W3CDTF">2013-05-20T17:03:45Z</dcterms:created>
  <dcterms:modified xsi:type="dcterms:W3CDTF">2018-02-10T06:54:20Z</dcterms:modified>
</cp:coreProperties>
</file>