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210F6-207F-4A0A-BC66-54468DA46BD9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EEF45-769F-4491-BDC7-B636599F06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408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26627-8B41-4D9B-B41B-D68559E4E45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64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7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054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02201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28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7465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1494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071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6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281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87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034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95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70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530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71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430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631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357166"/>
            <a:ext cx="6600451" cy="270570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Объявляется челлендж по результатам участия в Республиканской предметной олимпиаде. Первыми поздравляют  призеров и победителей учителя ЕМН. Благодарим участников; называем учителей, подготовивших  учащихся.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812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09" t="15109" r="15107" b="15107"/>
          <a:stretch/>
        </p:blipFill>
        <p:spPr>
          <a:xfrm>
            <a:off x="7688150" y="354560"/>
            <a:ext cx="1039118" cy="10391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AFBB630-B775-4902-B698-BBE896E39C03}"/>
              </a:ext>
            </a:extLst>
          </p:cNvPr>
          <p:cNvSpPr txBox="1"/>
          <p:nvPr/>
        </p:nvSpPr>
        <p:spPr>
          <a:xfrm>
            <a:off x="112825" y="563679"/>
            <a:ext cx="8100900" cy="4924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26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Республиканский  уровень</a:t>
            </a:r>
            <a:endParaRPr lang="ru-RU" sz="2600" b="1" i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940D5006-74FE-4CCA-B6F7-90A078DA2F1C}"/>
              </a:ext>
            </a:extLst>
          </p:cNvPr>
          <p:cNvSpPr/>
          <p:nvPr/>
        </p:nvSpPr>
        <p:spPr>
          <a:xfrm rot="10800000" flipV="1">
            <a:off x="509332" y="1420158"/>
            <a:ext cx="8280920" cy="45719"/>
          </a:xfrm>
          <a:prstGeom prst="rect">
            <a:avLst/>
          </a:prstGeom>
          <a:solidFill>
            <a:srgbClr val="26305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5BE800D4-B44C-460E-A1D7-12A272925DAB}"/>
              </a:ext>
            </a:extLst>
          </p:cNvPr>
          <p:cNvSpPr/>
          <p:nvPr/>
        </p:nvSpPr>
        <p:spPr>
          <a:xfrm>
            <a:off x="525308" y="5531231"/>
            <a:ext cx="2520280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Физика</a:t>
            </a:r>
            <a:endParaRPr lang="ru-RU" sz="28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="" xmlns:a16="http://schemas.microsoft.com/office/drawing/2014/main" id="{5BE800D4-B44C-460E-A1D7-12A272925DAB}"/>
              </a:ext>
            </a:extLst>
          </p:cNvPr>
          <p:cNvSpPr/>
          <p:nvPr/>
        </p:nvSpPr>
        <p:spPr>
          <a:xfrm>
            <a:off x="569772" y="4131878"/>
            <a:ext cx="3020496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атематика</a:t>
            </a:r>
            <a:endParaRPr lang="ru-RU" sz="28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5BE800D4-B44C-460E-A1D7-12A272925DAB}"/>
              </a:ext>
            </a:extLst>
          </p:cNvPr>
          <p:cNvSpPr/>
          <p:nvPr/>
        </p:nvSpPr>
        <p:spPr>
          <a:xfrm>
            <a:off x="613596" y="2688920"/>
            <a:ext cx="2734268" cy="95410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Победители призеры</a:t>
            </a:r>
            <a:endParaRPr lang="ru-RU" sz="2800" b="1" i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720088" y="1735975"/>
            <a:ext cx="2389297" cy="1110115"/>
            <a:chOff x="3681385" y="1563583"/>
            <a:chExt cx="2016224" cy="589345"/>
          </a:xfrm>
        </p:grpSpPr>
        <p:sp>
          <p:nvSpPr>
            <p:cNvPr id="9" name="Блок-схема: перфолента 8"/>
            <p:cNvSpPr/>
            <p:nvPr/>
          </p:nvSpPr>
          <p:spPr>
            <a:xfrm>
              <a:off x="3681385" y="1563583"/>
              <a:ext cx="2016224" cy="589345"/>
            </a:xfrm>
            <a:prstGeom prst="flowChartPunchedTape">
              <a:avLst/>
            </a:prstGeom>
            <a:solidFill>
              <a:srgbClr val="5AABCC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24660" y="1707372"/>
              <a:ext cx="1790942" cy="40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ru-RU" sz="1600" b="1" i="1" dirty="0" smtClean="0">
                  <a:solidFill>
                    <a:srgbClr val="113F71"/>
                  </a:solidFill>
                  <a:latin typeface="Verdana"/>
                </a:rPr>
                <a:t>Юниорская олимпиада</a:t>
              </a:r>
              <a:endParaRPr lang="ru-RU" sz="1600" b="1" i="1" dirty="0">
                <a:solidFill>
                  <a:srgbClr val="113F71"/>
                </a:solidFill>
                <a:latin typeface="Verdana"/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6109386" y="1393678"/>
            <a:ext cx="2423054" cy="1772295"/>
            <a:chOff x="3641680" y="1577314"/>
            <a:chExt cx="2016224" cy="589345"/>
          </a:xfrm>
        </p:grpSpPr>
        <p:sp>
          <p:nvSpPr>
            <p:cNvPr id="61" name="Блок-схема: перфолента 60"/>
            <p:cNvSpPr/>
            <p:nvPr/>
          </p:nvSpPr>
          <p:spPr>
            <a:xfrm>
              <a:off x="3641680" y="1577314"/>
              <a:ext cx="2016224" cy="589345"/>
            </a:xfrm>
            <a:prstGeom prst="flowChartPunchedTape">
              <a:avLst/>
            </a:prstGeom>
            <a:solidFill>
              <a:srgbClr val="99CC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724660" y="1707372"/>
              <a:ext cx="1790942" cy="338554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ru-RU" sz="1600" b="1" i="1" dirty="0" smtClean="0">
                  <a:solidFill>
                    <a:srgbClr val="113F71"/>
                  </a:solidFill>
                  <a:latin typeface="Verdana"/>
                </a:rPr>
                <a:t>МАТЕМАТИКА</a:t>
              </a:r>
            </a:p>
            <a:p>
              <a:r>
                <a:rPr lang="ru-RU" sz="1600" b="1" i="1" dirty="0" smtClean="0">
                  <a:solidFill>
                    <a:srgbClr val="113F71"/>
                  </a:solidFill>
                  <a:latin typeface="Verdana"/>
                </a:rPr>
                <a:t>Биология</a:t>
              </a:r>
            </a:p>
            <a:p>
              <a:r>
                <a:rPr lang="ru-RU" sz="1600" b="1" i="1" dirty="0" smtClean="0">
                  <a:solidFill>
                    <a:srgbClr val="113F71"/>
                  </a:solidFill>
                  <a:latin typeface="Verdana"/>
                </a:rPr>
                <a:t>ФИЗИКА</a:t>
              </a:r>
            </a:p>
            <a:p>
              <a:r>
                <a:rPr lang="ru-RU" sz="1600" b="1" i="1" dirty="0" smtClean="0">
                  <a:solidFill>
                    <a:srgbClr val="113F71"/>
                  </a:solidFill>
                  <a:latin typeface="Verdana"/>
                </a:rPr>
                <a:t>ХИМИЯ</a:t>
              </a:r>
              <a:endParaRPr lang="ru-RU" sz="1600" b="1" i="1" dirty="0">
                <a:solidFill>
                  <a:srgbClr val="113F71"/>
                </a:solidFill>
                <a:latin typeface="Verdana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8025" y="2960364"/>
            <a:ext cx="2098045" cy="309408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21278" y="4217904"/>
            <a:ext cx="2117483" cy="2128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6706" y="2289203"/>
            <a:ext cx="2117483" cy="2128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b="1" i="1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Users\Ольга\Desktop\Август 2020\Табыз 2020\Ученики\Юхтовский Данил\Юхтовский Данил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808" y="1604500"/>
            <a:ext cx="2398055" cy="255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Ольга\Desktop\Август 2020\Табыз 2020\Ученики\Смагин Александр\Смагин Александр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808" y="4119116"/>
            <a:ext cx="2398056" cy="232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94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332656"/>
            <a:ext cx="8568952" cy="62646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Объект 3" descr="C:\Documents and Settings\Администратор\Рабочий стол\17 logotip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b="22609"/>
          <a:stretch/>
        </p:blipFill>
        <p:spPr bwMode="auto">
          <a:xfrm>
            <a:off x="611560" y="548680"/>
            <a:ext cx="2232248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4788024" y="548680"/>
            <a:ext cx="3744416" cy="302433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2204864"/>
            <a:ext cx="360040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75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40</Words>
  <Application>Microsoft Office PowerPoint</Application>
  <PresentationFormat>Экран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Объявляется челлендж по результатам участия в Республиканской предметной олимпиаде. Первыми поздравляют  призеров и победителей учителя ЕМН. Благодарим участников; называем учителей, подготовивших  учащихся.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Баринова</dc:creator>
  <cp:lastModifiedBy>Клиент</cp:lastModifiedBy>
  <cp:revision>7</cp:revision>
  <dcterms:created xsi:type="dcterms:W3CDTF">2020-05-07T07:59:23Z</dcterms:created>
  <dcterms:modified xsi:type="dcterms:W3CDTF">2020-05-18T11:57:55Z</dcterms:modified>
</cp:coreProperties>
</file>