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6888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87287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ереворачивай страницы книги за правый верхний угол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806489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Нельзя закладывать в книгу карандаши, ручк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872875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fsd.multiurok.ru/html/2018/06/25/s_5b310f3b7909b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одклей книгу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7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fsd.multiurok.ru/html/2018/06/25/s_5b310f3b7909b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Ребята,  читайте больше книг!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5691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Спасибо за внимание!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68886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87287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20880" cy="594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68886" cy="597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44544" cy="595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87287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565" y="476672"/>
            <a:ext cx="787287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Нельзя загибать книжные страницы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872874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</cp:revision>
  <dcterms:created xsi:type="dcterms:W3CDTF">2020-10-01T06:03:22Z</dcterms:created>
  <dcterms:modified xsi:type="dcterms:W3CDTF">2020-10-01T06:13:49Z</dcterms:modified>
</cp:coreProperties>
</file>