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5" r:id="rId4"/>
    <p:sldId id="265" r:id="rId5"/>
    <p:sldId id="276" r:id="rId6"/>
    <p:sldId id="282" r:id="rId7"/>
    <p:sldId id="277" r:id="rId8"/>
    <p:sldId id="283" r:id="rId9"/>
    <p:sldId id="278" r:id="rId10"/>
    <p:sldId id="284" r:id="rId11"/>
    <p:sldId id="279" r:id="rId12"/>
    <p:sldId id="285" r:id="rId13"/>
    <p:sldId id="280" r:id="rId14"/>
    <p:sldId id="286" r:id="rId15"/>
    <p:sldId id="287" r:id="rId16"/>
  </p:sldIdLst>
  <p:sldSz cx="12192000" cy="6858000"/>
  <p:notesSz cx="6858000" cy="9144000"/>
  <p:embeddedFontLs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Source Sans Pro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40">
          <p15:clr>
            <a:srgbClr val="A4A3A4"/>
          </p15:clr>
        </p15:guide>
        <p15:guide id="2" pos="567">
          <p15:clr>
            <a:srgbClr val="A4A3A4"/>
          </p15:clr>
        </p15:guide>
        <p15:guide id="3" pos="7113">
          <p15:clr>
            <a:srgbClr val="9AA0A6"/>
          </p15:clr>
        </p15:guide>
        <p15:guide id="4" pos="6092">
          <p15:clr>
            <a:srgbClr val="9AA0A6"/>
          </p15:clr>
        </p15:guide>
        <p15:guide id="5" orient="horz" pos="256">
          <p15:clr>
            <a:srgbClr val="9AA0A6"/>
          </p15:clr>
        </p15:guide>
        <p15:guide id="6" orient="horz" pos="3716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nb39eCgsGt57UZVn0VGUyk9/m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7D08FC-00C9-4BAE-985E-C39B4DE6C67A}">
  <a:tblStyle styleId="{2E7D08FC-00C9-4BAE-985E-C39B4DE6C67A}" styleName="Table_0">
    <a:wholeTbl>
      <a:tcTxStyle b="off" i="off">
        <a:font>
          <a:latin typeface="Source Sans Pro"/>
          <a:ea typeface="Source Sans Pro"/>
          <a:cs typeface="Source Sans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7EE"/>
          </a:solidFill>
        </a:fill>
      </a:tcStyle>
    </a:wholeTbl>
    <a:band1H>
      <a:tcTxStyle/>
      <a:tcStyle>
        <a:tcBdr/>
        <a:fill>
          <a:solidFill>
            <a:srgbClr val="D0CCD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CCD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ource Sans Pro"/>
          <a:ea typeface="Source Sans Pro"/>
          <a:cs typeface="Source Sans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>
        <p:guide orient="horz" pos="2240"/>
        <p:guide pos="567"/>
        <p:guide pos="7113"/>
        <p:guide pos="6092"/>
        <p:guide orient="horz" pos="256"/>
        <p:guide orient="horz" pos="37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2575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39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27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1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18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19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669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3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141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68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>
            <a:spLocks noGrp="1"/>
          </p:cNvSpPr>
          <p:nvPr>
            <p:ph type="pic" idx="2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Google Shape;41;p31"/>
          <p:cNvSpPr>
            <a:spLocks noGrp="1"/>
          </p:cNvSpPr>
          <p:nvPr>
            <p:ph type="pic" idx="3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ctrTitle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>
            <a:spLocks noGrp="1"/>
          </p:cNvSpPr>
          <p:nvPr>
            <p:ph type="pic" idx="2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ctrTitle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>
            <a:spLocks noGrp="1"/>
          </p:cNvSpPr>
          <p:nvPr>
            <p:ph type="pic" idx="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>
            <a:spLocks noGrp="1"/>
          </p:cNvSpPr>
          <p:nvPr>
            <p:ph type="pic" idx="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>
            <a:spLocks noGrp="1"/>
          </p:cNvSpPr>
          <p:nvPr>
            <p:ph type="pic" idx="2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ctrTitle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>
            <a:spLocks noGrp="1"/>
          </p:cNvSpPr>
          <p:nvPr>
            <p:ph type="pic" idx="2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34"/>
          <p:cNvSpPr>
            <a:spLocks noGrp="1"/>
          </p:cNvSpPr>
          <p:nvPr>
            <p:ph type="pic" idx="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ctrTitle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5"/>
          <p:cNvSpPr>
            <a:spLocks noGrp="1"/>
          </p:cNvSpPr>
          <p:nvPr>
            <p:ph type="pic" idx="2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ctrTitle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>
            <a:spLocks noGrp="1"/>
          </p:cNvSpPr>
          <p:nvPr>
            <p:ph type="pic" idx="3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Google Shape;59;p35"/>
          <p:cNvSpPr>
            <a:spLocks noGrp="1"/>
          </p:cNvSpPr>
          <p:nvPr>
            <p:ph type="pic" idx="4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>
            <a:spLocks noGrp="1"/>
          </p:cNvSpPr>
          <p:nvPr>
            <p:ph type="pic" idx="2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36"/>
          <p:cNvSpPr>
            <a:spLocks noGrp="1"/>
          </p:cNvSpPr>
          <p:nvPr>
            <p:ph type="pic" idx="3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ctrTitle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7"/>
          <p:cNvSpPr txBox="1">
            <a:spLocks noGrp="1"/>
          </p:cNvSpPr>
          <p:nvPr>
            <p:ph type="ctrTitle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>
            <a:spLocks noGrp="1"/>
          </p:cNvSpPr>
          <p:nvPr>
            <p:ph type="pic" idx="2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ctrTitle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 txBox="1">
            <a:spLocks noGrp="1"/>
          </p:cNvSpPr>
          <p:nvPr>
            <p:ph type="ctrTitle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 txBox="1">
            <a:spLocks noGrp="1"/>
          </p:cNvSpPr>
          <p:nvPr>
            <p:ph type="ctrTitle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ctrTitle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1"/>
          <p:cNvSpPr txBox="1">
            <a:spLocks noGrp="1"/>
          </p:cNvSpPr>
          <p:nvPr>
            <p:ph type="ctrTitle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2"/>
          <p:cNvSpPr txBox="1">
            <a:spLocks noGrp="1"/>
          </p:cNvSpPr>
          <p:nvPr>
            <p:ph type="ctrTitle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3"/>
          <p:cNvSpPr>
            <a:spLocks noGrp="1"/>
          </p:cNvSpPr>
          <p:nvPr>
            <p:ph type="pic" idx="2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Google Shape;79;p43"/>
          <p:cNvSpPr>
            <a:spLocks noGrp="1"/>
          </p:cNvSpPr>
          <p:nvPr>
            <p:ph type="pic" idx="3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Google Shape;80;p43"/>
          <p:cNvSpPr>
            <a:spLocks noGrp="1"/>
          </p:cNvSpPr>
          <p:nvPr>
            <p:ph type="pic" idx="4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Google Shape;81;p43"/>
          <p:cNvSpPr>
            <a:spLocks noGrp="1"/>
          </p:cNvSpPr>
          <p:nvPr>
            <p:ph type="pic" idx="5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ctrTitle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4"/>
          <p:cNvSpPr txBox="1">
            <a:spLocks noGrp="1"/>
          </p:cNvSpPr>
          <p:nvPr>
            <p:ph type="ctrTitle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4"/>
          <p:cNvSpPr>
            <a:spLocks noGrp="1"/>
          </p:cNvSpPr>
          <p:nvPr>
            <p:ph type="pic" idx="2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44"/>
          <p:cNvSpPr>
            <a:spLocks noGrp="1"/>
          </p:cNvSpPr>
          <p:nvPr>
            <p:ph type="pic" idx="3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44"/>
          <p:cNvSpPr>
            <a:spLocks noGrp="1"/>
          </p:cNvSpPr>
          <p:nvPr>
            <p:ph type="pic" idx="4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5"/>
          <p:cNvSpPr>
            <a:spLocks noGrp="1"/>
          </p:cNvSpPr>
          <p:nvPr>
            <p:ph type="pic" idx="2"/>
          </p:nvPr>
        </p:nvSpPr>
        <p:spPr>
          <a:xfrm>
            <a:off x="-5450" y="0"/>
            <a:ext cx="537464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Google Shape;90;p45"/>
          <p:cNvSpPr txBox="1">
            <a:spLocks noGrp="1"/>
          </p:cNvSpPr>
          <p:nvPr>
            <p:ph type="ctrTitle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656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ctrTitle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ctrTitle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ctrTitle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ctrTitle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 rot="-5400000">
            <a:off x="5656310" y="339007"/>
            <a:ext cx="4796112" cy="83038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96" name="Google Shape;96;p1"/>
          <p:cNvGrpSpPr/>
          <p:nvPr/>
        </p:nvGrpSpPr>
        <p:grpSpPr>
          <a:xfrm>
            <a:off x="6667571" y="2392186"/>
            <a:ext cx="4099790" cy="3285876"/>
            <a:chOff x="3599147" y="1701352"/>
            <a:chExt cx="2314224" cy="1854790"/>
          </a:xfrm>
        </p:grpSpPr>
        <p:sp>
          <p:nvSpPr>
            <p:cNvPr id="97" name="Google Shape;97;p1"/>
            <p:cNvSpPr/>
            <p:nvPr/>
          </p:nvSpPr>
          <p:spPr>
            <a:xfrm>
              <a:off x="4207357" y="2859514"/>
              <a:ext cx="1096095" cy="696628"/>
            </a:xfrm>
            <a:custGeom>
              <a:avLst/>
              <a:gdLst/>
              <a:ahLst/>
              <a:cxnLst/>
              <a:rect l="l" t="t" r="r" b="b"/>
              <a:pathLst>
                <a:path w="317499" h="183444" extrusionOk="0">
                  <a:moveTo>
                    <a:pt x="321804" y="3951"/>
                  </a:moveTo>
                  <a:cubicBezTo>
                    <a:pt x="321734" y="4798"/>
                    <a:pt x="321734" y="5574"/>
                    <a:pt x="321663" y="6421"/>
                  </a:cubicBezTo>
                  <a:cubicBezTo>
                    <a:pt x="321592" y="7126"/>
                    <a:pt x="321522" y="7832"/>
                    <a:pt x="321381" y="8537"/>
                  </a:cubicBezTo>
                  <a:cubicBezTo>
                    <a:pt x="321240" y="9313"/>
                    <a:pt x="321169" y="10160"/>
                    <a:pt x="321028" y="10936"/>
                  </a:cubicBezTo>
                  <a:cubicBezTo>
                    <a:pt x="320887" y="11642"/>
                    <a:pt x="320746" y="12347"/>
                    <a:pt x="320605" y="13053"/>
                  </a:cubicBezTo>
                  <a:cubicBezTo>
                    <a:pt x="320463" y="13829"/>
                    <a:pt x="320252" y="14605"/>
                    <a:pt x="320040" y="15381"/>
                  </a:cubicBezTo>
                  <a:cubicBezTo>
                    <a:pt x="319828" y="16087"/>
                    <a:pt x="319617" y="16792"/>
                    <a:pt x="319405" y="17498"/>
                  </a:cubicBezTo>
                  <a:cubicBezTo>
                    <a:pt x="319193" y="18274"/>
                    <a:pt x="318911" y="19050"/>
                    <a:pt x="318629" y="19826"/>
                  </a:cubicBezTo>
                  <a:cubicBezTo>
                    <a:pt x="318417" y="20532"/>
                    <a:pt x="318135" y="21237"/>
                    <a:pt x="317853" y="21872"/>
                  </a:cubicBezTo>
                  <a:cubicBezTo>
                    <a:pt x="317500" y="22719"/>
                    <a:pt x="317218" y="23495"/>
                    <a:pt x="316795" y="24342"/>
                  </a:cubicBezTo>
                  <a:cubicBezTo>
                    <a:pt x="316512" y="25047"/>
                    <a:pt x="316160" y="25682"/>
                    <a:pt x="315877" y="26388"/>
                  </a:cubicBezTo>
                  <a:cubicBezTo>
                    <a:pt x="315454" y="27164"/>
                    <a:pt x="315031" y="28011"/>
                    <a:pt x="314607" y="28787"/>
                  </a:cubicBezTo>
                  <a:cubicBezTo>
                    <a:pt x="314255" y="29422"/>
                    <a:pt x="313902" y="30057"/>
                    <a:pt x="313549" y="30762"/>
                  </a:cubicBezTo>
                  <a:cubicBezTo>
                    <a:pt x="312985" y="31750"/>
                    <a:pt x="312420" y="32667"/>
                    <a:pt x="311785" y="33584"/>
                  </a:cubicBezTo>
                  <a:cubicBezTo>
                    <a:pt x="311432" y="34149"/>
                    <a:pt x="311080" y="34713"/>
                    <a:pt x="310656" y="35278"/>
                  </a:cubicBezTo>
                  <a:cubicBezTo>
                    <a:pt x="309951" y="36336"/>
                    <a:pt x="309175" y="37394"/>
                    <a:pt x="308399" y="38382"/>
                  </a:cubicBezTo>
                  <a:cubicBezTo>
                    <a:pt x="308046" y="38806"/>
                    <a:pt x="307764" y="39299"/>
                    <a:pt x="307411" y="39723"/>
                  </a:cubicBezTo>
                  <a:cubicBezTo>
                    <a:pt x="306141" y="41346"/>
                    <a:pt x="304730" y="42968"/>
                    <a:pt x="303248" y="44591"/>
                  </a:cubicBezTo>
                  <a:cubicBezTo>
                    <a:pt x="302895" y="45014"/>
                    <a:pt x="302472" y="45438"/>
                    <a:pt x="302049" y="45791"/>
                  </a:cubicBezTo>
                  <a:cubicBezTo>
                    <a:pt x="300849" y="46990"/>
                    <a:pt x="299650" y="48260"/>
                    <a:pt x="298380" y="49389"/>
                  </a:cubicBezTo>
                  <a:cubicBezTo>
                    <a:pt x="297815" y="49953"/>
                    <a:pt x="297251" y="50447"/>
                    <a:pt x="296616" y="51012"/>
                  </a:cubicBezTo>
                  <a:cubicBezTo>
                    <a:pt x="295840" y="51717"/>
                    <a:pt x="295064" y="52352"/>
                    <a:pt x="294287" y="53058"/>
                  </a:cubicBezTo>
                  <a:cubicBezTo>
                    <a:pt x="293582" y="53693"/>
                    <a:pt x="292806" y="54328"/>
                    <a:pt x="292100" y="54892"/>
                  </a:cubicBezTo>
                  <a:cubicBezTo>
                    <a:pt x="291254" y="55527"/>
                    <a:pt x="290407" y="56233"/>
                    <a:pt x="289560" y="56868"/>
                  </a:cubicBezTo>
                  <a:cubicBezTo>
                    <a:pt x="288784" y="57503"/>
                    <a:pt x="288008" y="58067"/>
                    <a:pt x="287161" y="58632"/>
                  </a:cubicBezTo>
                  <a:cubicBezTo>
                    <a:pt x="286244" y="59267"/>
                    <a:pt x="285397" y="59902"/>
                    <a:pt x="284480" y="60537"/>
                  </a:cubicBezTo>
                  <a:cubicBezTo>
                    <a:pt x="283633" y="61101"/>
                    <a:pt x="282787" y="61666"/>
                    <a:pt x="281940" y="62301"/>
                  </a:cubicBezTo>
                  <a:cubicBezTo>
                    <a:pt x="280953" y="62936"/>
                    <a:pt x="280035" y="63571"/>
                    <a:pt x="279047" y="64135"/>
                  </a:cubicBezTo>
                  <a:cubicBezTo>
                    <a:pt x="277848" y="64911"/>
                    <a:pt x="276578" y="65687"/>
                    <a:pt x="275308" y="66393"/>
                  </a:cubicBezTo>
                  <a:cubicBezTo>
                    <a:pt x="272909" y="67804"/>
                    <a:pt x="270440" y="69144"/>
                    <a:pt x="267900" y="70414"/>
                  </a:cubicBezTo>
                  <a:cubicBezTo>
                    <a:pt x="267194" y="70767"/>
                    <a:pt x="266418" y="71120"/>
                    <a:pt x="265712" y="71543"/>
                  </a:cubicBezTo>
                  <a:cubicBezTo>
                    <a:pt x="263737" y="72531"/>
                    <a:pt x="261761" y="73448"/>
                    <a:pt x="259786" y="74366"/>
                  </a:cubicBezTo>
                  <a:cubicBezTo>
                    <a:pt x="259080" y="74648"/>
                    <a:pt x="258445" y="75001"/>
                    <a:pt x="257740" y="75283"/>
                  </a:cubicBezTo>
                  <a:cubicBezTo>
                    <a:pt x="255129" y="76412"/>
                    <a:pt x="252448" y="77541"/>
                    <a:pt x="249696" y="78528"/>
                  </a:cubicBezTo>
                  <a:cubicBezTo>
                    <a:pt x="249203" y="78740"/>
                    <a:pt x="248709" y="78881"/>
                    <a:pt x="248215" y="79093"/>
                  </a:cubicBezTo>
                  <a:cubicBezTo>
                    <a:pt x="245886" y="79939"/>
                    <a:pt x="243629" y="80786"/>
                    <a:pt x="241230" y="81562"/>
                  </a:cubicBezTo>
                  <a:cubicBezTo>
                    <a:pt x="240242" y="81915"/>
                    <a:pt x="239254" y="82197"/>
                    <a:pt x="238337" y="82479"/>
                  </a:cubicBezTo>
                  <a:cubicBezTo>
                    <a:pt x="237067" y="82903"/>
                    <a:pt x="235726" y="83256"/>
                    <a:pt x="234456" y="83679"/>
                  </a:cubicBezTo>
                  <a:cubicBezTo>
                    <a:pt x="233328" y="84032"/>
                    <a:pt x="232199" y="84314"/>
                    <a:pt x="231140" y="84667"/>
                  </a:cubicBezTo>
                  <a:cubicBezTo>
                    <a:pt x="229800" y="85019"/>
                    <a:pt x="228459" y="85372"/>
                    <a:pt x="227119" y="85725"/>
                  </a:cubicBezTo>
                  <a:cubicBezTo>
                    <a:pt x="225990" y="86007"/>
                    <a:pt x="224861" y="86289"/>
                    <a:pt x="223732" y="86572"/>
                  </a:cubicBezTo>
                  <a:cubicBezTo>
                    <a:pt x="222391" y="86924"/>
                    <a:pt x="220980" y="87207"/>
                    <a:pt x="219640" y="87489"/>
                  </a:cubicBezTo>
                  <a:cubicBezTo>
                    <a:pt x="218511" y="87771"/>
                    <a:pt x="217382" y="87983"/>
                    <a:pt x="216253" y="88265"/>
                  </a:cubicBezTo>
                  <a:cubicBezTo>
                    <a:pt x="214842" y="88547"/>
                    <a:pt x="213431" y="88829"/>
                    <a:pt x="212020" y="89112"/>
                  </a:cubicBezTo>
                  <a:cubicBezTo>
                    <a:pt x="210961" y="89323"/>
                    <a:pt x="209832" y="89535"/>
                    <a:pt x="208774" y="89747"/>
                  </a:cubicBezTo>
                  <a:cubicBezTo>
                    <a:pt x="205740" y="90311"/>
                    <a:pt x="202706" y="90805"/>
                    <a:pt x="199672" y="91228"/>
                  </a:cubicBezTo>
                  <a:cubicBezTo>
                    <a:pt x="199249" y="91299"/>
                    <a:pt x="198826" y="91299"/>
                    <a:pt x="198402" y="91369"/>
                  </a:cubicBezTo>
                  <a:cubicBezTo>
                    <a:pt x="195721" y="91722"/>
                    <a:pt x="193040" y="92075"/>
                    <a:pt x="190359" y="92357"/>
                  </a:cubicBezTo>
                  <a:cubicBezTo>
                    <a:pt x="189301" y="92498"/>
                    <a:pt x="188313" y="92569"/>
                    <a:pt x="187255" y="92639"/>
                  </a:cubicBezTo>
                  <a:cubicBezTo>
                    <a:pt x="185561" y="92781"/>
                    <a:pt x="183797" y="92922"/>
                    <a:pt x="182104" y="93063"/>
                  </a:cubicBezTo>
                  <a:cubicBezTo>
                    <a:pt x="181046" y="93133"/>
                    <a:pt x="179917" y="93204"/>
                    <a:pt x="178859" y="93274"/>
                  </a:cubicBezTo>
                  <a:cubicBezTo>
                    <a:pt x="177024" y="93416"/>
                    <a:pt x="175260" y="93486"/>
                    <a:pt x="173426" y="93557"/>
                  </a:cubicBezTo>
                  <a:cubicBezTo>
                    <a:pt x="172438" y="93627"/>
                    <a:pt x="171380" y="93627"/>
                    <a:pt x="170392" y="93698"/>
                  </a:cubicBezTo>
                  <a:cubicBezTo>
                    <a:pt x="168840" y="93768"/>
                    <a:pt x="167287" y="93768"/>
                    <a:pt x="165735" y="93768"/>
                  </a:cubicBezTo>
                  <a:cubicBezTo>
                    <a:pt x="164606" y="93768"/>
                    <a:pt x="163548" y="93839"/>
                    <a:pt x="162419" y="93839"/>
                  </a:cubicBezTo>
                  <a:cubicBezTo>
                    <a:pt x="160726" y="93839"/>
                    <a:pt x="159033" y="93839"/>
                    <a:pt x="157410" y="93768"/>
                  </a:cubicBezTo>
                  <a:cubicBezTo>
                    <a:pt x="156422" y="93768"/>
                    <a:pt x="155434" y="93768"/>
                    <a:pt x="154446" y="93698"/>
                  </a:cubicBezTo>
                  <a:cubicBezTo>
                    <a:pt x="152894" y="93627"/>
                    <a:pt x="151342" y="93557"/>
                    <a:pt x="149790" y="93486"/>
                  </a:cubicBezTo>
                  <a:cubicBezTo>
                    <a:pt x="148731" y="93416"/>
                    <a:pt x="147673" y="93416"/>
                    <a:pt x="146615" y="93345"/>
                  </a:cubicBezTo>
                  <a:cubicBezTo>
                    <a:pt x="144921" y="93274"/>
                    <a:pt x="143299" y="93133"/>
                    <a:pt x="141605" y="92992"/>
                  </a:cubicBezTo>
                  <a:cubicBezTo>
                    <a:pt x="140688" y="92922"/>
                    <a:pt x="139771" y="92851"/>
                    <a:pt x="138854" y="92781"/>
                  </a:cubicBezTo>
                  <a:cubicBezTo>
                    <a:pt x="136878" y="92639"/>
                    <a:pt x="134902" y="92428"/>
                    <a:pt x="132927" y="92216"/>
                  </a:cubicBezTo>
                  <a:cubicBezTo>
                    <a:pt x="132292" y="92146"/>
                    <a:pt x="131727" y="92075"/>
                    <a:pt x="131092" y="92004"/>
                  </a:cubicBezTo>
                  <a:cubicBezTo>
                    <a:pt x="128552" y="91722"/>
                    <a:pt x="125942" y="91369"/>
                    <a:pt x="123402" y="91017"/>
                  </a:cubicBezTo>
                  <a:cubicBezTo>
                    <a:pt x="122979" y="90946"/>
                    <a:pt x="122555" y="90876"/>
                    <a:pt x="122132" y="90805"/>
                  </a:cubicBezTo>
                  <a:cubicBezTo>
                    <a:pt x="119945" y="90452"/>
                    <a:pt x="117757" y="90170"/>
                    <a:pt x="115570" y="89747"/>
                  </a:cubicBezTo>
                  <a:cubicBezTo>
                    <a:pt x="114653" y="89606"/>
                    <a:pt x="113806" y="89394"/>
                    <a:pt x="112889" y="89253"/>
                  </a:cubicBezTo>
                  <a:cubicBezTo>
                    <a:pt x="111196" y="88971"/>
                    <a:pt x="109502" y="88618"/>
                    <a:pt x="107880" y="88265"/>
                  </a:cubicBezTo>
                  <a:cubicBezTo>
                    <a:pt x="107033" y="88124"/>
                    <a:pt x="106186" y="87912"/>
                    <a:pt x="105340" y="87701"/>
                  </a:cubicBezTo>
                  <a:cubicBezTo>
                    <a:pt x="103505" y="87277"/>
                    <a:pt x="101741" y="86924"/>
                    <a:pt x="99907" y="86501"/>
                  </a:cubicBezTo>
                  <a:cubicBezTo>
                    <a:pt x="98919" y="86289"/>
                    <a:pt x="97931" y="86007"/>
                    <a:pt x="96943" y="85725"/>
                  </a:cubicBezTo>
                  <a:cubicBezTo>
                    <a:pt x="95321" y="85302"/>
                    <a:pt x="93698" y="84878"/>
                    <a:pt x="92075" y="84455"/>
                  </a:cubicBezTo>
                  <a:cubicBezTo>
                    <a:pt x="91158" y="84173"/>
                    <a:pt x="90241" y="83961"/>
                    <a:pt x="89324" y="83679"/>
                  </a:cubicBezTo>
                  <a:cubicBezTo>
                    <a:pt x="86783" y="82903"/>
                    <a:pt x="84244" y="82127"/>
                    <a:pt x="81703" y="81351"/>
                  </a:cubicBezTo>
                  <a:cubicBezTo>
                    <a:pt x="81280" y="81209"/>
                    <a:pt x="80786" y="81068"/>
                    <a:pt x="80363" y="80927"/>
                  </a:cubicBezTo>
                  <a:cubicBezTo>
                    <a:pt x="77470" y="79939"/>
                    <a:pt x="74648" y="78881"/>
                    <a:pt x="71826" y="77823"/>
                  </a:cubicBezTo>
                  <a:cubicBezTo>
                    <a:pt x="71261" y="77611"/>
                    <a:pt x="70626" y="77329"/>
                    <a:pt x="70062" y="77117"/>
                  </a:cubicBezTo>
                  <a:cubicBezTo>
                    <a:pt x="66393" y="75636"/>
                    <a:pt x="62865" y="74154"/>
                    <a:pt x="59408" y="72461"/>
                  </a:cubicBezTo>
                  <a:cubicBezTo>
                    <a:pt x="59055" y="72319"/>
                    <a:pt x="58703" y="72108"/>
                    <a:pt x="58350" y="71967"/>
                  </a:cubicBezTo>
                  <a:cubicBezTo>
                    <a:pt x="54751" y="70203"/>
                    <a:pt x="51153" y="68368"/>
                    <a:pt x="47766" y="66393"/>
                  </a:cubicBezTo>
                  <a:cubicBezTo>
                    <a:pt x="16016" y="48048"/>
                    <a:pt x="212" y="24059"/>
                    <a:pt x="283" y="0"/>
                  </a:cubicBezTo>
                  <a:lnTo>
                    <a:pt x="0" y="94403"/>
                  </a:lnTo>
                  <a:cubicBezTo>
                    <a:pt x="-70" y="118392"/>
                    <a:pt x="15805" y="142452"/>
                    <a:pt x="47484" y="160796"/>
                  </a:cubicBezTo>
                  <a:cubicBezTo>
                    <a:pt x="50871" y="162772"/>
                    <a:pt x="54469" y="164606"/>
                    <a:pt x="58068" y="166370"/>
                  </a:cubicBezTo>
                  <a:cubicBezTo>
                    <a:pt x="58420" y="166511"/>
                    <a:pt x="58773" y="166723"/>
                    <a:pt x="59126" y="166864"/>
                  </a:cubicBezTo>
                  <a:cubicBezTo>
                    <a:pt x="62583" y="168487"/>
                    <a:pt x="66181" y="170039"/>
                    <a:pt x="69780" y="171521"/>
                  </a:cubicBezTo>
                  <a:cubicBezTo>
                    <a:pt x="70132" y="171662"/>
                    <a:pt x="70415" y="171803"/>
                    <a:pt x="70697" y="171944"/>
                  </a:cubicBezTo>
                  <a:cubicBezTo>
                    <a:pt x="70979" y="172085"/>
                    <a:pt x="71261" y="172156"/>
                    <a:pt x="71543" y="172226"/>
                  </a:cubicBezTo>
                  <a:cubicBezTo>
                    <a:pt x="74366" y="173284"/>
                    <a:pt x="77188" y="174343"/>
                    <a:pt x="80010" y="175331"/>
                  </a:cubicBezTo>
                  <a:cubicBezTo>
                    <a:pt x="80434" y="175472"/>
                    <a:pt x="80927" y="175613"/>
                    <a:pt x="81351" y="175754"/>
                  </a:cubicBezTo>
                  <a:cubicBezTo>
                    <a:pt x="83891" y="176601"/>
                    <a:pt x="86431" y="177377"/>
                    <a:pt x="88971" y="178153"/>
                  </a:cubicBezTo>
                  <a:cubicBezTo>
                    <a:pt x="89394" y="178294"/>
                    <a:pt x="89818" y="178435"/>
                    <a:pt x="90241" y="178576"/>
                  </a:cubicBezTo>
                  <a:cubicBezTo>
                    <a:pt x="90735" y="178717"/>
                    <a:pt x="91229" y="178858"/>
                    <a:pt x="91722" y="178999"/>
                  </a:cubicBezTo>
                  <a:cubicBezTo>
                    <a:pt x="93345" y="179423"/>
                    <a:pt x="94968" y="179846"/>
                    <a:pt x="96591" y="180269"/>
                  </a:cubicBezTo>
                  <a:cubicBezTo>
                    <a:pt x="97578" y="180552"/>
                    <a:pt x="98566" y="180763"/>
                    <a:pt x="99625" y="181046"/>
                  </a:cubicBezTo>
                  <a:cubicBezTo>
                    <a:pt x="101389" y="181469"/>
                    <a:pt x="103223" y="181892"/>
                    <a:pt x="104987" y="182245"/>
                  </a:cubicBezTo>
                  <a:cubicBezTo>
                    <a:pt x="105693" y="182386"/>
                    <a:pt x="106328" y="182598"/>
                    <a:pt x="107033" y="182739"/>
                  </a:cubicBezTo>
                  <a:cubicBezTo>
                    <a:pt x="107245" y="182809"/>
                    <a:pt x="107386" y="182809"/>
                    <a:pt x="107597" y="182880"/>
                  </a:cubicBezTo>
                  <a:cubicBezTo>
                    <a:pt x="109220" y="183233"/>
                    <a:pt x="110914" y="183515"/>
                    <a:pt x="112536" y="183797"/>
                  </a:cubicBezTo>
                  <a:cubicBezTo>
                    <a:pt x="113453" y="183938"/>
                    <a:pt x="114371" y="184150"/>
                    <a:pt x="115288" y="184291"/>
                  </a:cubicBezTo>
                  <a:cubicBezTo>
                    <a:pt x="117475" y="184644"/>
                    <a:pt x="119592" y="184997"/>
                    <a:pt x="121779" y="185349"/>
                  </a:cubicBezTo>
                  <a:cubicBezTo>
                    <a:pt x="122203" y="185420"/>
                    <a:pt x="122555" y="185491"/>
                    <a:pt x="122979" y="185561"/>
                  </a:cubicBezTo>
                  <a:cubicBezTo>
                    <a:pt x="122979" y="185561"/>
                    <a:pt x="123049" y="185561"/>
                    <a:pt x="123049" y="185561"/>
                  </a:cubicBezTo>
                  <a:cubicBezTo>
                    <a:pt x="125589" y="185914"/>
                    <a:pt x="128200" y="186267"/>
                    <a:pt x="130740" y="186549"/>
                  </a:cubicBezTo>
                  <a:cubicBezTo>
                    <a:pt x="131304" y="186619"/>
                    <a:pt x="131869" y="186619"/>
                    <a:pt x="132363" y="186690"/>
                  </a:cubicBezTo>
                  <a:cubicBezTo>
                    <a:pt x="134408" y="186902"/>
                    <a:pt x="136455" y="187113"/>
                    <a:pt x="138430" y="187254"/>
                  </a:cubicBezTo>
                  <a:cubicBezTo>
                    <a:pt x="138501" y="187254"/>
                    <a:pt x="138501" y="187254"/>
                    <a:pt x="138571" y="187254"/>
                  </a:cubicBezTo>
                  <a:cubicBezTo>
                    <a:pt x="139488" y="187325"/>
                    <a:pt x="140406" y="187396"/>
                    <a:pt x="141323" y="187466"/>
                  </a:cubicBezTo>
                  <a:cubicBezTo>
                    <a:pt x="142946" y="187607"/>
                    <a:pt x="144639" y="187678"/>
                    <a:pt x="146262" y="187819"/>
                  </a:cubicBezTo>
                  <a:cubicBezTo>
                    <a:pt x="147320" y="187889"/>
                    <a:pt x="148449" y="187889"/>
                    <a:pt x="149507" y="187960"/>
                  </a:cubicBezTo>
                  <a:cubicBezTo>
                    <a:pt x="151060" y="188031"/>
                    <a:pt x="152541" y="188101"/>
                    <a:pt x="154094" y="188172"/>
                  </a:cubicBezTo>
                  <a:cubicBezTo>
                    <a:pt x="154235" y="188172"/>
                    <a:pt x="154376" y="188172"/>
                    <a:pt x="154446" y="188172"/>
                  </a:cubicBezTo>
                  <a:cubicBezTo>
                    <a:pt x="155293" y="188172"/>
                    <a:pt x="156210" y="188172"/>
                    <a:pt x="157057" y="188172"/>
                  </a:cubicBezTo>
                  <a:cubicBezTo>
                    <a:pt x="158750" y="188172"/>
                    <a:pt x="160373" y="188242"/>
                    <a:pt x="162066" y="188242"/>
                  </a:cubicBezTo>
                  <a:cubicBezTo>
                    <a:pt x="163195" y="188242"/>
                    <a:pt x="164254" y="188242"/>
                    <a:pt x="165382" y="188172"/>
                  </a:cubicBezTo>
                  <a:cubicBezTo>
                    <a:pt x="166935" y="188172"/>
                    <a:pt x="168487" y="188101"/>
                    <a:pt x="170039" y="188101"/>
                  </a:cubicBezTo>
                  <a:cubicBezTo>
                    <a:pt x="170321" y="188101"/>
                    <a:pt x="170604" y="188101"/>
                    <a:pt x="170886" y="188101"/>
                  </a:cubicBezTo>
                  <a:cubicBezTo>
                    <a:pt x="171591" y="188101"/>
                    <a:pt x="172367" y="188031"/>
                    <a:pt x="173073" y="187960"/>
                  </a:cubicBezTo>
                  <a:cubicBezTo>
                    <a:pt x="174908" y="187889"/>
                    <a:pt x="176671" y="187819"/>
                    <a:pt x="178506" y="187678"/>
                  </a:cubicBezTo>
                  <a:cubicBezTo>
                    <a:pt x="179564" y="187607"/>
                    <a:pt x="180693" y="187537"/>
                    <a:pt x="181751" y="187466"/>
                  </a:cubicBezTo>
                  <a:cubicBezTo>
                    <a:pt x="183445" y="187325"/>
                    <a:pt x="185209" y="187184"/>
                    <a:pt x="186902" y="187043"/>
                  </a:cubicBezTo>
                  <a:cubicBezTo>
                    <a:pt x="187537" y="186972"/>
                    <a:pt x="188101" y="186972"/>
                    <a:pt x="188736" y="186902"/>
                  </a:cubicBezTo>
                  <a:cubicBezTo>
                    <a:pt x="189160" y="186831"/>
                    <a:pt x="189583" y="186761"/>
                    <a:pt x="190006" y="186761"/>
                  </a:cubicBezTo>
                  <a:cubicBezTo>
                    <a:pt x="192687" y="186478"/>
                    <a:pt x="195369" y="186196"/>
                    <a:pt x="197979" y="185773"/>
                  </a:cubicBezTo>
                  <a:cubicBezTo>
                    <a:pt x="198402" y="185702"/>
                    <a:pt x="198826" y="185632"/>
                    <a:pt x="199320" y="185632"/>
                  </a:cubicBezTo>
                  <a:cubicBezTo>
                    <a:pt x="202354" y="185208"/>
                    <a:pt x="205387" y="184714"/>
                    <a:pt x="208421" y="184150"/>
                  </a:cubicBezTo>
                  <a:cubicBezTo>
                    <a:pt x="208703" y="184079"/>
                    <a:pt x="208986" y="184079"/>
                    <a:pt x="209268" y="184009"/>
                  </a:cubicBezTo>
                  <a:cubicBezTo>
                    <a:pt x="210044" y="183868"/>
                    <a:pt x="210891" y="183656"/>
                    <a:pt x="211667" y="183515"/>
                  </a:cubicBezTo>
                  <a:cubicBezTo>
                    <a:pt x="213078" y="183233"/>
                    <a:pt x="214489" y="182951"/>
                    <a:pt x="215900" y="182668"/>
                  </a:cubicBezTo>
                  <a:cubicBezTo>
                    <a:pt x="217029" y="182457"/>
                    <a:pt x="218158" y="182174"/>
                    <a:pt x="219287" y="181892"/>
                  </a:cubicBezTo>
                  <a:cubicBezTo>
                    <a:pt x="220627" y="181610"/>
                    <a:pt x="222039" y="181257"/>
                    <a:pt x="223379" y="180975"/>
                  </a:cubicBezTo>
                  <a:cubicBezTo>
                    <a:pt x="224508" y="180693"/>
                    <a:pt x="225637" y="180411"/>
                    <a:pt x="226766" y="180128"/>
                  </a:cubicBezTo>
                  <a:cubicBezTo>
                    <a:pt x="228106" y="179776"/>
                    <a:pt x="229447" y="179423"/>
                    <a:pt x="230787" y="179070"/>
                  </a:cubicBezTo>
                  <a:cubicBezTo>
                    <a:pt x="231916" y="178788"/>
                    <a:pt x="233045" y="178435"/>
                    <a:pt x="234104" y="178082"/>
                  </a:cubicBezTo>
                  <a:cubicBezTo>
                    <a:pt x="235444" y="177729"/>
                    <a:pt x="236714" y="177306"/>
                    <a:pt x="238055" y="176883"/>
                  </a:cubicBezTo>
                  <a:cubicBezTo>
                    <a:pt x="238619" y="176671"/>
                    <a:pt x="239184" y="176530"/>
                    <a:pt x="239748" y="176389"/>
                  </a:cubicBezTo>
                  <a:cubicBezTo>
                    <a:pt x="240171" y="176248"/>
                    <a:pt x="240524" y="176107"/>
                    <a:pt x="240947" y="175966"/>
                  </a:cubicBezTo>
                  <a:cubicBezTo>
                    <a:pt x="243276" y="175189"/>
                    <a:pt x="245604" y="174343"/>
                    <a:pt x="247932" y="173496"/>
                  </a:cubicBezTo>
                  <a:cubicBezTo>
                    <a:pt x="248426" y="173284"/>
                    <a:pt x="248920" y="173143"/>
                    <a:pt x="249414" y="173002"/>
                  </a:cubicBezTo>
                  <a:cubicBezTo>
                    <a:pt x="252166" y="171944"/>
                    <a:pt x="254776" y="170886"/>
                    <a:pt x="257457" y="169757"/>
                  </a:cubicBezTo>
                  <a:cubicBezTo>
                    <a:pt x="258163" y="169474"/>
                    <a:pt x="258798" y="169122"/>
                    <a:pt x="259504" y="168839"/>
                  </a:cubicBezTo>
                  <a:cubicBezTo>
                    <a:pt x="261550" y="167922"/>
                    <a:pt x="263525" y="167005"/>
                    <a:pt x="265501" y="166017"/>
                  </a:cubicBezTo>
                  <a:cubicBezTo>
                    <a:pt x="266206" y="165664"/>
                    <a:pt x="266982" y="165312"/>
                    <a:pt x="267688" y="164959"/>
                  </a:cubicBezTo>
                  <a:cubicBezTo>
                    <a:pt x="270228" y="163689"/>
                    <a:pt x="272697" y="162348"/>
                    <a:pt x="275096" y="160937"/>
                  </a:cubicBezTo>
                  <a:cubicBezTo>
                    <a:pt x="275731" y="160584"/>
                    <a:pt x="276437" y="160161"/>
                    <a:pt x="277072" y="159808"/>
                  </a:cubicBezTo>
                  <a:cubicBezTo>
                    <a:pt x="277707" y="159456"/>
                    <a:pt x="278271" y="159032"/>
                    <a:pt x="278836" y="158679"/>
                  </a:cubicBezTo>
                  <a:cubicBezTo>
                    <a:pt x="279824" y="158044"/>
                    <a:pt x="280811" y="157480"/>
                    <a:pt x="281729" y="156845"/>
                  </a:cubicBezTo>
                  <a:cubicBezTo>
                    <a:pt x="282575" y="156281"/>
                    <a:pt x="283422" y="155716"/>
                    <a:pt x="284269" y="155081"/>
                  </a:cubicBezTo>
                  <a:cubicBezTo>
                    <a:pt x="285186" y="154446"/>
                    <a:pt x="286103" y="153811"/>
                    <a:pt x="287020" y="153176"/>
                  </a:cubicBezTo>
                  <a:cubicBezTo>
                    <a:pt x="287867" y="152612"/>
                    <a:pt x="288643" y="151977"/>
                    <a:pt x="289419" y="151412"/>
                  </a:cubicBezTo>
                  <a:cubicBezTo>
                    <a:pt x="290266" y="150777"/>
                    <a:pt x="291113" y="150072"/>
                    <a:pt x="291959" y="149437"/>
                  </a:cubicBezTo>
                  <a:cubicBezTo>
                    <a:pt x="292735" y="148802"/>
                    <a:pt x="293441" y="148237"/>
                    <a:pt x="294146" y="147602"/>
                  </a:cubicBezTo>
                  <a:cubicBezTo>
                    <a:pt x="294922" y="146897"/>
                    <a:pt x="295699" y="146262"/>
                    <a:pt x="296475" y="145556"/>
                  </a:cubicBezTo>
                  <a:cubicBezTo>
                    <a:pt x="296757" y="145274"/>
                    <a:pt x="297110" y="144992"/>
                    <a:pt x="297392" y="144709"/>
                  </a:cubicBezTo>
                  <a:cubicBezTo>
                    <a:pt x="297674" y="144427"/>
                    <a:pt x="297886" y="144145"/>
                    <a:pt x="298168" y="143933"/>
                  </a:cubicBezTo>
                  <a:cubicBezTo>
                    <a:pt x="299438" y="142734"/>
                    <a:pt x="300637" y="141534"/>
                    <a:pt x="301837" y="140335"/>
                  </a:cubicBezTo>
                  <a:cubicBezTo>
                    <a:pt x="302260" y="139912"/>
                    <a:pt x="302613" y="139488"/>
                    <a:pt x="303036" y="139136"/>
                  </a:cubicBezTo>
                  <a:cubicBezTo>
                    <a:pt x="304518" y="137513"/>
                    <a:pt x="305929" y="135890"/>
                    <a:pt x="307199" y="134267"/>
                  </a:cubicBezTo>
                  <a:cubicBezTo>
                    <a:pt x="307270" y="134197"/>
                    <a:pt x="307340" y="134126"/>
                    <a:pt x="307411" y="134056"/>
                  </a:cubicBezTo>
                  <a:cubicBezTo>
                    <a:pt x="307693" y="133703"/>
                    <a:pt x="307975" y="133279"/>
                    <a:pt x="308257" y="132927"/>
                  </a:cubicBezTo>
                  <a:cubicBezTo>
                    <a:pt x="309033" y="131868"/>
                    <a:pt x="309810" y="130881"/>
                    <a:pt x="310515" y="129822"/>
                  </a:cubicBezTo>
                  <a:cubicBezTo>
                    <a:pt x="310939" y="129258"/>
                    <a:pt x="311291" y="128693"/>
                    <a:pt x="311644" y="128058"/>
                  </a:cubicBezTo>
                  <a:cubicBezTo>
                    <a:pt x="312279" y="127141"/>
                    <a:pt x="312844" y="126153"/>
                    <a:pt x="313408" y="125236"/>
                  </a:cubicBezTo>
                  <a:cubicBezTo>
                    <a:pt x="313549" y="124954"/>
                    <a:pt x="313761" y="124742"/>
                    <a:pt x="313902" y="124460"/>
                  </a:cubicBezTo>
                  <a:cubicBezTo>
                    <a:pt x="314113" y="124037"/>
                    <a:pt x="314325" y="123684"/>
                    <a:pt x="314537" y="123261"/>
                  </a:cubicBezTo>
                  <a:cubicBezTo>
                    <a:pt x="314960" y="122484"/>
                    <a:pt x="315383" y="121638"/>
                    <a:pt x="315807" y="120862"/>
                  </a:cubicBezTo>
                  <a:cubicBezTo>
                    <a:pt x="316160" y="120156"/>
                    <a:pt x="316442" y="119521"/>
                    <a:pt x="316724" y="118816"/>
                  </a:cubicBezTo>
                  <a:cubicBezTo>
                    <a:pt x="317077" y="118039"/>
                    <a:pt x="317430" y="117193"/>
                    <a:pt x="317783" y="116346"/>
                  </a:cubicBezTo>
                  <a:cubicBezTo>
                    <a:pt x="317924" y="115993"/>
                    <a:pt x="318135" y="115641"/>
                    <a:pt x="318276" y="115288"/>
                  </a:cubicBezTo>
                  <a:cubicBezTo>
                    <a:pt x="318417" y="114935"/>
                    <a:pt x="318488" y="114653"/>
                    <a:pt x="318629" y="114300"/>
                  </a:cubicBezTo>
                  <a:cubicBezTo>
                    <a:pt x="318911" y="113524"/>
                    <a:pt x="319193" y="112748"/>
                    <a:pt x="319405" y="111972"/>
                  </a:cubicBezTo>
                  <a:cubicBezTo>
                    <a:pt x="319617" y="111266"/>
                    <a:pt x="319828" y="110561"/>
                    <a:pt x="320040" y="109855"/>
                  </a:cubicBezTo>
                  <a:cubicBezTo>
                    <a:pt x="320252" y="109079"/>
                    <a:pt x="320463" y="108303"/>
                    <a:pt x="320605" y="107527"/>
                  </a:cubicBezTo>
                  <a:cubicBezTo>
                    <a:pt x="320675" y="107103"/>
                    <a:pt x="320816" y="106680"/>
                    <a:pt x="320887" y="106257"/>
                  </a:cubicBezTo>
                  <a:cubicBezTo>
                    <a:pt x="320957" y="105974"/>
                    <a:pt x="320957" y="105692"/>
                    <a:pt x="321028" y="105410"/>
                  </a:cubicBezTo>
                  <a:cubicBezTo>
                    <a:pt x="321169" y="104634"/>
                    <a:pt x="321310" y="103787"/>
                    <a:pt x="321381" y="103011"/>
                  </a:cubicBezTo>
                  <a:cubicBezTo>
                    <a:pt x="321451" y="102306"/>
                    <a:pt x="321592" y="101600"/>
                    <a:pt x="321663" y="100894"/>
                  </a:cubicBezTo>
                  <a:cubicBezTo>
                    <a:pt x="321734" y="100118"/>
                    <a:pt x="321804" y="99272"/>
                    <a:pt x="321804" y="98496"/>
                  </a:cubicBezTo>
                  <a:cubicBezTo>
                    <a:pt x="321804" y="98002"/>
                    <a:pt x="321875" y="97578"/>
                    <a:pt x="321875" y="97084"/>
                  </a:cubicBezTo>
                  <a:cubicBezTo>
                    <a:pt x="321875" y="96591"/>
                    <a:pt x="321875" y="96167"/>
                    <a:pt x="321875" y="95673"/>
                  </a:cubicBezTo>
                  <a:lnTo>
                    <a:pt x="322157" y="1341"/>
                  </a:lnTo>
                  <a:cubicBezTo>
                    <a:pt x="321945" y="2046"/>
                    <a:pt x="321875" y="2963"/>
                    <a:pt x="321804" y="39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206138" y="2629210"/>
              <a:ext cx="1096095" cy="589455"/>
            </a:xfrm>
            <a:custGeom>
              <a:avLst/>
              <a:gdLst/>
              <a:ahLst/>
              <a:cxnLst/>
              <a:rect l="l" t="t" r="r" b="b"/>
              <a:pathLst>
                <a:path w="317499" h="155222" extrusionOk="0">
                  <a:moveTo>
                    <a:pt x="322087" y="4022"/>
                  </a:moveTo>
                  <a:cubicBezTo>
                    <a:pt x="322016" y="4868"/>
                    <a:pt x="322016" y="5644"/>
                    <a:pt x="321945" y="6491"/>
                  </a:cubicBezTo>
                  <a:cubicBezTo>
                    <a:pt x="321875" y="7197"/>
                    <a:pt x="321804" y="7902"/>
                    <a:pt x="321663" y="8608"/>
                  </a:cubicBezTo>
                  <a:cubicBezTo>
                    <a:pt x="321522" y="9384"/>
                    <a:pt x="321452" y="10231"/>
                    <a:pt x="321310" y="11007"/>
                  </a:cubicBezTo>
                  <a:cubicBezTo>
                    <a:pt x="321169" y="11712"/>
                    <a:pt x="321028" y="12418"/>
                    <a:pt x="320887" y="13123"/>
                  </a:cubicBezTo>
                  <a:cubicBezTo>
                    <a:pt x="320746" y="13899"/>
                    <a:pt x="320534" y="14676"/>
                    <a:pt x="320323" y="15452"/>
                  </a:cubicBezTo>
                  <a:cubicBezTo>
                    <a:pt x="320111" y="16157"/>
                    <a:pt x="319899" y="16863"/>
                    <a:pt x="319688" y="17568"/>
                  </a:cubicBezTo>
                  <a:cubicBezTo>
                    <a:pt x="319476" y="18344"/>
                    <a:pt x="319194" y="19121"/>
                    <a:pt x="318911" y="19897"/>
                  </a:cubicBezTo>
                  <a:cubicBezTo>
                    <a:pt x="318700" y="20602"/>
                    <a:pt x="318417" y="21308"/>
                    <a:pt x="318135" y="21943"/>
                  </a:cubicBezTo>
                  <a:cubicBezTo>
                    <a:pt x="317783" y="22789"/>
                    <a:pt x="317500" y="23566"/>
                    <a:pt x="317077" y="24412"/>
                  </a:cubicBezTo>
                  <a:cubicBezTo>
                    <a:pt x="316795" y="25118"/>
                    <a:pt x="316442" y="25753"/>
                    <a:pt x="316160" y="26458"/>
                  </a:cubicBezTo>
                  <a:cubicBezTo>
                    <a:pt x="315736" y="27234"/>
                    <a:pt x="315384" y="28081"/>
                    <a:pt x="314890" y="28857"/>
                  </a:cubicBezTo>
                  <a:cubicBezTo>
                    <a:pt x="314537" y="29492"/>
                    <a:pt x="314184" y="30198"/>
                    <a:pt x="313831" y="30833"/>
                  </a:cubicBezTo>
                  <a:cubicBezTo>
                    <a:pt x="313267" y="31750"/>
                    <a:pt x="312703" y="32738"/>
                    <a:pt x="312068" y="33655"/>
                  </a:cubicBezTo>
                  <a:cubicBezTo>
                    <a:pt x="311715" y="34219"/>
                    <a:pt x="311362" y="34784"/>
                    <a:pt x="310939" y="35419"/>
                  </a:cubicBezTo>
                  <a:cubicBezTo>
                    <a:pt x="310233" y="36477"/>
                    <a:pt x="309457" y="37465"/>
                    <a:pt x="308681" y="38523"/>
                  </a:cubicBezTo>
                  <a:cubicBezTo>
                    <a:pt x="308328" y="38947"/>
                    <a:pt x="308046" y="39441"/>
                    <a:pt x="307693" y="39864"/>
                  </a:cubicBezTo>
                  <a:cubicBezTo>
                    <a:pt x="306423" y="41487"/>
                    <a:pt x="305012" y="43109"/>
                    <a:pt x="303530" y="44732"/>
                  </a:cubicBezTo>
                  <a:cubicBezTo>
                    <a:pt x="303177" y="45156"/>
                    <a:pt x="302754" y="45579"/>
                    <a:pt x="302331" y="45932"/>
                  </a:cubicBezTo>
                  <a:cubicBezTo>
                    <a:pt x="301202" y="47131"/>
                    <a:pt x="299932" y="48331"/>
                    <a:pt x="298662" y="49530"/>
                  </a:cubicBezTo>
                  <a:cubicBezTo>
                    <a:pt x="298097" y="50094"/>
                    <a:pt x="297533" y="50659"/>
                    <a:pt x="296898" y="51153"/>
                  </a:cubicBezTo>
                  <a:cubicBezTo>
                    <a:pt x="296122" y="51858"/>
                    <a:pt x="295346" y="52493"/>
                    <a:pt x="294570" y="53199"/>
                  </a:cubicBezTo>
                  <a:cubicBezTo>
                    <a:pt x="293864" y="53834"/>
                    <a:pt x="293088" y="54469"/>
                    <a:pt x="292312" y="55033"/>
                  </a:cubicBezTo>
                  <a:cubicBezTo>
                    <a:pt x="291465" y="55668"/>
                    <a:pt x="290619" y="56374"/>
                    <a:pt x="289772" y="57009"/>
                  </a:cubicBezTo>
                  <a:cubicBezTo>
                    <a:pt x="288996" y="57644"/>
                    <a:pt x="288220" y="58208"/>
                    <a:pt x="287373" y="58773"/>
                  </a:cubicBezTo>
                  <a:cubicBezTo>
                    <a:pt x="286456" y="59408"/>
                    <a:pt x="285539" y="60043"/>
                    <a:pt x="284622" y="60678"/>
                  </a:cubicBezTo>
                  <a:cubicBezTo>
                    <a:pt x="283775" y="61242"/>
                    <a:pt x="282928" y="61807"/>
                    <a:pt x="282081" y="62442"/>
                  </a:cubicBezTo>
                  <a:cubicBezTo>
                    <a:pt x="281094" y="63077"/>
                    <a:pt x="280106" y="63712"/>
                    <a:pt x="279118" y="64276"/>
                  </a:cubicBezTo>
                  <a:cubicBezTo>
                    <a:pt x="277919" y="65052"/>
                    <a:pt x="276649" y="65828"/>
                    <a:pt x="275379" y="66534"/>
                  </a:cubicBezTo>
                  <a:cubicBezTo>
                    <a:pt x="272980" y="67945"/>
                    <a:pt x="270510" y="69286"/>
                    <a:pt x="267970" y="70556"/>
                  </a:cubicBezTo>
                  <a:cubicBezTo>
                    <a:pt x="267265" y="70908"/>
                    <a:pt x="266489" y="71261"/>
                    <a:pt x="265783" y="71614"/>
                  </a:cubicBezTo>
                  <a:cubicBezTo>
                    <a:pt x="263808" y="72602"/>
                    <a:pt x="261832" y="73519"/>
                    <a:pt x="259786" y="74436"/>
                  </a:cubicBezTo>
                  <a:cubicBezTo>
                    <a:pt x="259080" y="74718"/>
                    <a:pt x="258445" y="75071"/>
                    <a:pt x="257740" y="75353"/>
                  </a:cubicBezTo>
                  <a:cubicBezTo>
                    <a:pt x="255129" y="76482"/>
                    <a:pt x="252448" y="77611"/>
                    <a:pt x="249696" y="78599"/>
                  </a:cubicBezTo>
                  <a:cubicBezTo>
                    <a:pt x="249202" y="78811"/>
                    <a:pt x="248709" y="78952"/>
                    <a:pt x="248285" y="79093"/>
                  </a:cubicBezTo>
                  <a:cubicBezTo>
                    <a:pt x="245957" y="79939"/>
                    <a:pt x="243629" y="80786"/>
                    <a:pt x="241300" y="81562"/>
                  </a:cubicBezTo>
                  <a:cubicBezTo>
                    <a:pt x="240313" y="81915"/>
                    <a:pt x="239395" y="82197"/>
                    <a:pt x="238408" y="82479"/>
                  </a:cubicBezTo>
                  <a:cubicBezTo>
                    <a:pt x="237138" y="82903"/>
                    <a:pt x="235797" y="83256"/>
                    <a:pt x="234456" y="83679"/>
                  </a:cubicBezTo>
                  <a:cubicBezTo>
                    <a:pt x="233328" y="84032"/>
                    <a:pt x="232269" y="84314"/>
                    <a:pt x="231140" y="84667"/>
                  </a:cubicBezTo>
                  <a:cubicBezTo>
                    <a:pt x="229800" y="85019"/>
                    <a:pt x="228459" y="85372"/>
                    <a:pt x="227119" y="85725"/>
                  </a:cubicBezTo>
                  <a:cubicBezTo>
                    <a:pt x="225990" y="86007"/>
                    <a:pt x="224861" y="86289"/>
                    <a:pt x="223732" y="86572"/>
                  </a:cubicBezTo>
                  <a:cubicBezTo>
                    <a:pt x="222391" y="86924"/>
                    <a:pt x="220980" y="87207"/>
                    <a:pt x="219640" y="87489"/>
                  </a:cubicBezTo>
                  <a:cubicBezTo>
                    <a:pt x="218511" y="87771"/>
                    <a:pt x="217382" y="87983"/>
                    <a:pt x="216253" y="88265"/>
                  </a:cubicBezTo>
                  <a:cubicBezTo>
                    <a:pt x="214842" y="88547"/>
                    <a:pt x="213431" y="88829"/>
                    <a:pt x="212020" y="89112"/>
                  </a:cubicBezTo>
                  <a:cubicBezTo>
                    <a:pt x="210962" y="89323"/>
                    <a:pt x="209833" y="89535"/>
                    <a:pt x="208774" y="89747"/>
                  </a:cubicBezTo>
                  <a:cubicBezTo>
                    <a:pt x="205740" y="90311"/>
                    <a:pt x="202706" y="90805"/>
                    <a:pt x="199673" y="91228"/>
                  </a:cubicBezTo>
                  <a:cubicBezTo>
                    <a:pt x="199249" y="91299"/>
                    <a:pt x="198826" y="91299"/>
                    <a:pt x="198403" y="91369"/>
                  </a:cubicBezTo>
                  <a:cubicBezTo>
                    <a:pt x="195721" y="91722"/>
                    <a:pt x="193040" y="92075"/>
                    <a:pt x="190359" y="92357"/>
                  </a:cubicBezTo>
                  <a:cubicBezTo>
                    <a:pt x="189372" y="92428"/>
                    <a:pt x="188313" y="92569"/>
                    <a:pt x="187325" y="92639"/>
                  </a:cubicBezTo>
                  <a:cubicBezTo>
                    <a:pt x="185561" y="92781"/>
                    <a:pt x="183868" y="92922"/>
                    <a:pt x="182104" y="93063"/>
                  </a:cubicBezTo>
                  <a:cubicBezTo>
                    <a:pt x="181046" y="93133"/>
                    <a:pt x="179917" y="93204"/>
                    <a:pt x="178859" y="93274"/>
                  </a:cubicBezTo>
                  <a:cubicBezTo>
                    <a:pt x="177024" y="93416"/>
                    <a:pt x="175260" y="93486"/>
                    <a:pt x="173426" y="93557"/>
                  </a:cubicBezTo>
                  <a:cubicBezTo>
                    <a:pt x="172438" y="93627"/>
                    <a:pt x="171380" y="93627"/>
                    <a:pt x="170392" y="93698"/>
                  </a:cubicBezTo>
                  <a:cubicBezTo>
                    <a:pt x="168840" y="93768"/>
                    <a:pt x="167288" y="93768"/>
                    <a:pt x="165665" y="93768"/>
                  </a:cubicBezTo>
                  <a:cubicBezTo>
                    <a:pt x="164536" y="93768"/>
                    <a:pt x="163478" y="93839"/>
                    <a:pt x="162349" y="93839"/>
                  </a:cubicBezTo>
                  <a:cubicBezTo>
                    <a:pt x="160655" y="93839"/>
                    <a:pt x="158962" y="93839"/>
                    <a:pt x="157269" y="93768"/>
                  </a:cubicBezTo>
                  <a:cubicBezTo>
                    <a:pt x="156281" y="93768"/>
                    <a:pt x="155293" y="93768"/>
                    <a:pt x="154305" y="93698"/>
                  </a:cubicBezTo>
                  <a:cubicBezTo>
                    <a:pt x="152753" y="93627"/>
                    <a:pt x="151201" y="93557"/>
                    <a:pt x="149649" y="93486"/>
                  </a:cubicBezTo>
                  <a:cubicBezTo>
                    <a:pt x="148590" y="93416"/>
                    <a:pt x="147532" y="93416"/>
                    <a:pt x="146474" y="93345"/>
                  </a:cubicBezTo>
                  <a:cubicBezTo>
                    <a:pt x="144780" y="93274"/>
                    <a:pt x="143158" y="93133"/>
                    <a:pt x="141464" y="92992"/>
                  </a:cubicBezTo>
                  <a:cubicBezTo>
                    <a:pt x="140547" y="92922"/>
                    <a:pt x="139630" y="92851"/>
                    <a:pt x="138712" y="92781"/>
                  </a:cubicBezTo>
                  <a:cubicBezTo>
                    <a:pt x="136667" y="92639"/>
                    <a:pt x="134620" y="92428"/>
                    <a:pt x="132574" y="92216"/>
                  </a:cubicBezTo>
                  <a:cubicBezTo>
                    <a:pt x="132010" y="92146"/>
                    <a:pt x="131516" y="92146"/>
                    <a:pt x="130952" y="92075"/>
                  </a:cubicBezTo>
                  <a:cubicBezTo>
                    <a:pt x="128411" y="91793"/>
                    <a:pt x="125801" y="91440"/>
                    <a:pt x="123261" y="91087"/>
                  </a:cubicBezTo>
                  <a:cubicBezTo>
                    <a:pt x="122837" y="91017"/>
                    <a:pt x="122414" y="90946"/>
                    <a:pt x="122061" y="90876"/>
                  </a:cubicBezTo>
                  <a:cubicBezTo>
                    <a:pt x="119874" y="90523"/>
                    <a:pt x="117687" y="90241"/>
                    <a:pt x="115500" y="89817"/>
                  </a:cubicBezTo>
                  <a:cubicBezTo>
                    <a:pt x="114583" y="89676"/>
                    <a:pt x="113736" y="89464"/>
                    <a:pt x="112819" y="89323"/>
                  </a:cubicBezTo>
                  <a:cubicBezTo>
                    <a:pt x="111125" y="89041"/>
                    <a:pt x="109432" y="88688"/>
                    <a:pt x="107809" y="88336"/>
                  </a:cubicBezTo>
                  <a:cubicBezTo>
                    <a:pt x="106962" y="88194"/>
                    <a:pt x="106116" y="87983"/>
                    <a:pt x="105269" y="87771"/>
                  </a:cubicBezTo>
                  <a:cubicBezTo>
                    <a:pt x="103435" y="87348"/>
                    <a:pt x="101671" y="86995"/>
                    <a:pt x="99837" y="86572"/>
                  </a:cubicBezTo>
                  <a:cubicBezTo>
                    <a:pt x="98849" y="86360"/>
                    <a:pt x="97861" y="86078"/>
                    <a:pt x="96873" y="85796"/>
                  </a:cubicBezTo>
                  <a:cubicBezTo>
                    <a:pt x="95250" y="85372"/>
                    <a:pt x="93628" y="84949"/>
                    <a:pt x="92005" y="84526"/>
                  </a:cubicBezTo>
                  <a:cubicBezTo>
                    <a:pt x="91087" y="84243"/>
                    <a:pt x="90170" y="84032"/>
                    <a:pt x="89253" y="83749"/>
                  </a:cubicBezTo>
                  <a:cubicBezTo>
                    <a:pt x="86713" y="82973"/>
                    <a:pt x="84173" y="82197"/>
                    <a:pt x="81633" y="81351"/>
                  </a:cubicBezTo>
                  <a:cubicBezTo>
                    <a:pt x="81210" y="81209"/>
                    <a:pt x="80716" y="81068"/>
                    <a:pt x="80292" y="80927"/>
                  </a:cubicBezTo>
                  <a:cubicBezTo>
                    <a:pt x="77400" y="79939"/>
                    <a:pt x="74578" y="78881"/>
                    <a:pt x="71755" y="77823"/>
                  </a:cubicBezTo>
                  <a:cubicBezTo>
                    <a:pt x="71191" y="77611"/>
                    <a:pt x="70556" y="77329"/>
                    <a:pt x="69991" y="77117"/>
                  </a:cubicBezTo>
                  <a:cubicBezTo>
                    <a:pt x="66393" y="75636"/>
                    <a:pt x="62795" y="74154"/>
                    <a:pt x="59337" y="72461"/>
                  </a:cubicBezTo>
                  <a:cubicBezTo>
                    <a:pt x="58985" y="72319"/>
                    <a:pt x="58632" y="72108"/>
                    <a:pt x="58279" y="71967"/>
                  </a:cubicBezTo>
                  <a:cubicBezTo>
                    <a:pt x="54681" y="70203"/>
                    <a:pt x="51083" y="68368"/>
                    <a:pt x="47696" y="66393"/>
                  </a:cubicBezTo>
                  <a:cubicBezTo>
                    <a:pt x="15946" y="48048"/>
                    <a:pt x="141" y="24059"/>
                    <a:pt x="212" y="0"/>
                  </a:cubicBezTo>
                  <a:lnTo>
                    <a:pt x="0" y="62936"/>
                  </a:lnTo>
                  <a:cubicBezTo>
                    <a:pt x="-70" y="86924"/>
                    <a:pt x="15805" y="110984"/>
                    <a:pt x="47484" y="129328"/>
                  </a:cubicBezTo>
                  <a:cubicBezTo>
                    <a:pt x="50871" y="131304"/>
                    <a:pt x="54469" y="133138"/>
                    <a:pt x="58068" y="134902"/>
                  </a:cubicBezTo>
                  <a:cubicBezTo>
                    <a:pt x="58420" y="135043"/>
                    <a:pt x="58773" y="135255"/>
                    <a:pt x="59126" y="135396"/>
                  </a:cubicBezTo>
                  <a:cubicBezTo>
                    <a:pt x="62583" y="137019"/>
                    <a:pt x="66181" y="138571"/>
                    <a:pt x="69780" y="140053"/>
                  </a:cubicBezTo>
                  <a:cubicBezTo>
                    <a:pt x="70132" y="140194"/>
                    <a:pt x="70415" y="140335"/>
                    <a:pt x="70697" y="140476"/>
                  </a:cubicBezTo>
                  <a:cubicBezTo>
                    <a:pt x="70979" y="140617"/>
                    <a:pt x="71261" y="140688"/>
                    <a:pt x="71544" y="140758"/>
                  </a:cubicBezTo>
                  <a:cubicBezTo>
                    <a:pt x="74366" y="141817"/>
                    <a:pt x="77188" y="142875"/>
                    <a:pt x="80081" y="143863"/>
                  </a:cubicBezTo>
                  <a:cubicBezTo>
                    <a:pt x="80504" y="144004"/>
                    <a:pt x="80998" y="144145"/>
                    <a:pt x="81421" y="144286"/>
                  </a:cubicBezTo>
                  <a:cubicBezTo>
                    <a:pt x="83962" y="145133"/>
                    <a:pt x="86501" y="145909"/>
                    <a:pt x="89042" y="146685"/>
                  </a:cubicBezTo>
                  <a:cubicBezTo>
                    <a:pt x="89465" y="146826"/>
                    <a:pt x="89888" y="146967"/>
                    <a:pt x="90311" y="147108"/>
                  </a:cubicBezTo>
                  <a:cubicBezTo>
                    <a:pt x="90805" y="147249"/>
                    <a:pt x="91299" y="147391"/>
                    <a:pt x="91793" y="147532"/>
                  </a:cubicBezTo>
                  <a:cubicBezTo>
                    <a:pt x="93416" y="147955"/>
                    <a:pt x="95039" y="148378"/>
                    <a:pt x="96661" y="148802"/>
                  </a:cubicBezTo>
                  <a:cubicBezTo>
                    <a:pt x="97649" y="149084"/>
                    <a:pt x="98637" y="149296"/>
                    <a:pt x="99625" y="149578"/>
                  </a:cubicBezTo>
                  <a:cubicBezTo>
                    <a:pt x="101389" y="150001"/>
                    <a:pt x="103223" y="150424"/>
                    <a:pt x="105058" y="150777"/>
                  </a:cubicBezTo>
                  <a:cubicBezTo>
                    <a:pt x="105763" y="150918"/>
                    <a:pt x="106398" y="151059"/>
                    <a:pt x="107104" y="151201"/>
                  </a:cubicBezTo>
                  <a:cubicBezTo>
                    <a:pt x="107315" y="151271"/>
                    <a:pt x="107456" y="151271"/>
                    <a:pt x="107668" y="151271"/>
                  </a:cubicBezTo>
                  <a:cubicBezTo>
                    <a:pt x="109361" y="151624"/>
                    <a:pt x="110984" y="151906"/>
                    <a:pt x="112677" y="152259"/>
                  </a:cubicBezTo>
                  <a:cubicBezTo>
                    <a:pt x="113595" y="152400"/>
                    <a:pt x="114441" y="152612"/>
                    <a:pt x="115359" y="152753"/>
                  </a:cubicBezTo>
                  <a:cubicBezTo>
                    <a:pt x="117546" y="153106"/>
                    <a:pt x="119804" y="153458"/>
                    <a:pt x="121991" y="153811"/>
                  </a:cubicBezTo>
                  <a:cubicBezTo>
                    <a:pt x="122344" y="153882"/>
                    <a:pt x="122696" y="153952"/>
                    <a:pt x="123049" y="153952"/>
                  </a:cubicBezTo>
                  <a:cubicBezTo>
                    <a:pt x="123049" y="153952"/>
                    <a:pt x="123120" y="153952"/>
                    <a:pt x="123120" y="153952"/>
                  </a:cubicBezTo>
                  <a:cubicBezTo>
                    <a:pt x="125660" y="154305"/>
                    <a:pt x="128270" y="154658"/>
                    <a:pt x="130810" y="154940"/>
                  </a:cubicBezTo>
                  <a:cubicBezTo>
                    <a:pt x="131445" y="155011"/>
                    <a:pt x="132010" y="155081"/>
                    <a:pt x="132645" y="155152"/>
                  </a:cubicBezTo>
                  <a:cubicBezTo>
                    <a:pt x="134620" y="155363"/>
                    <a:pt x="136596" y="155575"/>
                    <a:pt x="138571" y="155716"/>
                  </a:cubicBezTo>
                  <a:cubicBezTo>
                    <a:pt x="138642" y="155716"/>
                    <a:pt x="138642" y="155716"/>
                    <a:pt x="138712" y="155716"/>
                  </a:cubicBezTo>
                  <a:cubicBezTo>
                    <a:pt x="139559" y="155787"/>
                    <a:pt x="140406" y="155857"/>
                    <a:pt x="141253" y="155857"/>
                  </a:cubicBezTo>
                  <a:cubicBezTo>
                    <a:pt x="142946" y="155998"/>
                    <a:pt x="144639" y="156139"/>
                    <a:pt x="146333" y="156210"/>
                  </a:cubicBezTo>
                  <a:cubicBezTo>
                    <a:pt x="147391" y="156281"/>
                    <a:pt x="148449" y="156281"/>
                    <a:pt x="149437" y="156351"/>
                  </a:cubicBezTo>
                  <a:cubicBezTo>
                    <a:pt x="150989" y="156422"/>
                    <a:pt x="152542" y="156492"/>
                    <a:pt x="154164" y="156563"/>
                  </a:cubicBezTo>
                  <a:cubicBezTo>
                    <a:pt x="154305" y="156563"/>
                    <a:pt x="154446" y="156563"/>
                    <a:pt x="154517" y="156563"/>
                  </a:cubicBezTo>
                  <a:cubicBezTo>
                    <a:pt x="155364" y="156563"/>
                    <a:pt x="156210" y="156563"/>
                    <a:pt x="157128" y="156563"/>
                  </a:cubicBezTo>
                  <a:cubicBezTo>
                    <a:pt x="158821" y="156563"/>
                    <a:pt x="160514" y="156633"/>
                    <a:pt x="162137" y="156633"/>
                  </a:cubicBezTo>
                  <a:cubicBezTo>
                    <a:pt x="163266" y="156633"/>
                    <a:pt x="164324" y="156633"/>
                    <a:pt x="165453" y="156563"/>
                  </a:cubicBezTo>
                  <a:cubicBezTo>
                    <a:pt x="167005" y="156563"/>
                    <a:pt x="168558" y="156492"/>
                    <a:pt x="170110" y="156492"/>
                  </a:cubicBezTo>
                  <a:cubicBezTo>
                    <a:pt x="170392" y="156492"/>
                    <a:pt x="170674" y="156492"/>
                    <a:pt x="170956" y="156492"/>
                  </a:cubicBezTo>
                  <a:cubicBezTo>
                    <a:pt x="171662" y="156492"/>
                    <a:pt x="172438" y="156422"/>
                    <a:pt x="173144" y="156351"/>
                  </a:cubicBezTo>
                  <a:cubicBezTo>
                    <a:pt x="174978" y="156281"/>
                    <a:pt x="176742" y="156210"/>
                    <a:pt x="178577" y="156069"/>
                  </a:cubicBezTo>
                  <a:cubicBezTo>
                    <a:pt x="179635" y="155998"/>
                    <a:pt x="180764" y="155928"/>
                    <a:pt x="181822" y="155857"/>
                  </a:cubicBezTo>
                  <a:cubicBezTo>
                    <a:pt x="183586" y="155716"/>
                    <a:pt x="185279" y="155575"/>
                    <a:pt x="186972" y="155434"/>
                  </a:cubicBezTo>
                  <a:cubicBezTo>
                    <a:pt x="187608" y="155363"/>
                    <a:pt x="188172" y="155363"/>
                    <a:pt x="188807" y="155293"/>
                  </a:cubicBezTo>
                  <a:cubicBezTo>
                    <a:pt x="189230" y="155222"/>
                    <a:pt x="189654" y="155222"/>
                    <a:pt x="190077" y="155152"/>
                  </a:cubicBezTo>
                  <a:cubicBezTo>
                    <a:pt x="192758" y="154869"/>
                    <a:pt x="195439" y="154587"/>
                    <a:pt x="198120" y="154164"/>
                  </a:cubicBezTo>
                  <a:cubicBezTo>
                    <a:pt x="198544" y="154093"/>
                    <a:pt x="198967" y="154093"/>
                    <a:pt x="199390" y="154023"/>
                  </a:cubicBezTo>
                  <a:cubicBezTo>
                    <a:pt x="202424" y="153599"/>
                    <a:pt x="205458" y="153106"/>
                    <a:pt x="208492" y="152541"/>
                  </a:cubicBezTo>
                  <a:cubicBezTo>
                    <a:pt x="208774" y="152471"/>
                    <a:pt x="209056" y="152471"/>
                    <a:pt x="209339" y="152400"/>
                  </a:cubicBezTo>
                  <a:cubicBezTo>
                    <a:pt x="210115" y="152259"/>
                    <a:pt x="210962" y="152118"/>
                    <a:pt x="211738" y="151906"/>
                  </a:cubicBezTo>
                  <a:cubicBezTo>
                    <a:pt x="213149" y="151624"/>
                    <a:pt x="214560" y="151342"/>
                    <a:pt x="215971" y="151059"/>
                  </a:cubicBezTo>
                  <a:cubicBezTo>
                    <a:pt x="217100" y="150848"/>
                    <a:pt x="218229" y="150566"/>
                    <a:pt x="219358" y="150283"/>
                  </a:cubicBezTo>
                  <a:cubicBezTo>
                    <a:pt x="220698" y="150001"/>
                    <a:pt x="222109" y="149648"/>
                    <a:pt x="223450" y="149366"/>
                  </a:cubicBezTo>
                  <a:cubicBezTo>
                    <a:pt x="224579" y="149084"/>
                    <a:pt x="225708" y="148802"/>
                    <a:pt x="226837" y="148519"/>
                  </a:cubicBezTo>
                  <a:cubicBezTo>
                    <a:pt x="228177" y="148167"/>
                    <a:pt x="229518" y="147814"/>
                    <a:pt x="230858" y="147461"/>
                  </a:cubicBezTo>
                  <a:cubicBezTo>
                    <a:pt x="231987" y="147179"/>
                    <a:pt x="233116" y="146826"/>
                    <a:pt x="234245" y="146473"/>
                  </a:cubicBezTo>
                  <a:cubicBezTo>
                    <a:pt x="235585" y="146121"/>
                    <a:pt x="236855" y="145697"/>
                    <a:pt x="238125" y="145274"/>
                  </a:cubicBezTo>
                  <a:cubicBezTo>
                    <a:pt x="238690" y="145062"/>
                    <a:pt x="239254" y="144921"/>
                    <a:pt x="239819" y="144780"/>
                  </a:cubicBezTo>
                  <a:cubicBezTo>
                    <a:pt x="240242" y="144639"/>
                    <a:pt x="240595" y="144498"/>
                    <a:pt x="241018" y="144357"/>
                  </a:cubicBezTo>
                  <a:cubicBezTo>
                    <a:pt x="243346" y="143581"/>
                    <a:pt x="245675" y="142734"/>
                    <a:pt x="248003" y="141887"/>
                  </a:cubicBezTo>
                  <a:cubicBezTo>
                    <a:pt x="248497" y="141676"/>
                    <a:pt x="248991" y="141534"/>
                    <a:pt x="249485" y="141323"/>
                  </a:cubicBezTo>
                  <a:cubicBezTo>
                    <a:pt x="252236" y="140264"/>
                    <a:pt x="254847" y="139206"/>
                    <a:pt x="257528" y="138077"/>
                  </a:cubicBezTo>
                  <a:cubicBezTo>
                    <a:pt x="258234" y="137795"/>
                    <a:pt x="258869" y="137442"/>
                    <a:pt x="259574" y="137160"/>
                  </a:cubicBezTo>
                  <a:cubicBezTo>
                    <a:pt x="261620" y="136243"/>
                    <a:pt x="263596" y="135326"/>
                    <a:pt x="265501" y="134338"/>
                  </a:cubicBezTo>
                  <a:cubicBezTo>
                    <a:pt x="266206" y="133985"/>
                    <a:pt x="266983" y="133632"/>
                    <a:pt x="267688" y="133209"/>
                  </a:cubicBezTo>
                  <a:cubicBezTo>
                    <a:pt x="270228" y="131939"/>
                    <a:pt x="272698" y="130598"/>
                    <a:pt x="275096" y="129187"/>
                  </a:cubicBezTo>
                  <a:cubicBezTo>
                    <a:pt x="275731" y="128834"/>
                    <a:pt x="276437" y="128411"/>
                    <a:pt x="277072" y="128058"/>
                  </a:cubicBezTo>
                  <a:cubicBezTo>
                    <a:pt x="277707" y="127706"/>
                    <a:pt x="278271" y="127282"/>
                    <a:pt x="278836" y="126929"/>
                  </a:cubicBezTo>
                  <a:cubicBezTo>
                    <a:pt x="279824" y="126294"/>
                    <a:pt x="280811" y="125730"/>
                    <a:pt x="281729" y="125095"/>
                  </a:cubicBezTo>
                  <a:cubicBezTo>
                    <a:pt x="282575" y="124531"/>
                    <a:pt x="283422" y="123966"/>
                    <a:pt x="284269" y="123331"/>
                  </a:cubicBezTo>
                  <a:cubicBezTo>
                    <a:pt x="285186" y="122696"/>
                    <a:pt x="286103" y="122061"/>
                    <a:pt x="286950" y="121426"/>
                  </a:cubicBezTo>
                  <a:cubicBezTo>
                    <a:pt x="287796" y="120862"/>
                    <a:pt x="288573" y="120227"/>
                    <a:pt x="289349" y="119662"/>
                  </a:cubicBezTo>
                  <a:cubicBezTo>
                    <a:pt x="290195" y="119027"/>
                    <a:pt x="291042" y="118322"/>
                    <a:pt x="291889" y="117687"/>
                  </a:cubicBezTo>
                  <a:cubicBezTo>
                    <a:pt x="292665" y="117052"/>
                    <a:pt x="293370" y="116487"/>
                    <a:pt x="294076" y="115852"/>
                  </a:cubicBezTo>
                  <a:cubicBezTo>
                    <a:pt x="294852" y="115147"/>
                    <a:pt x="295628" y="114512"/>
                    <a:pt x="296404" y="113806"/>
                  </a:cubicBezTo>
                  <a:cubicBezTo>
                    <a:pt x="296686" y="113524"/>
                    <a:pt x="297039" y="113242"/>
                    <a:pt x="297321" y="112959"/>
                  </a:cubicBezTo>
                  <a:cubicBezTo>
                    <a:pt x="297604" y="112677"/>
                    <a:pt x="297815" y="112395"/>
                    <a:pt x="298097" y="112183"/>
                  </a:cubicBezTo>
                  <a:cubicBezTo>
                    <a:pt x="299368" y="110984"/>
                    <a:pt x="300567" y="109784"/>
                    <a:pt x="301766" y="108585"/>
                  </a:cubicBezTo>
                  <a:cubicBezTo>
                    <a:pt x="302190" y="108162"/>
                    <a:pt x="302542" y="107809"/>
                    <a:pt x="302966" y="107386"/>
                  </a:cubicBezTo>
                  <a:cubicBezTo>
                    <a:pt x="304448" y="105763"/>
                    <a:pt x="305859" y="104140"/>
                    <a:pt x="307129" y="102517"/>
                  </a:cubicBezTo>
                  <a:cubicBezTo>
                    <a:pt x="307199" y="102447"/>
                    <a:pt x="307270" y="102376"/>
                    <a:pt x="307340" y="102306"/>
                  </a:cubicBezTo>
                  <a:cubicBezTo>
                    <a:pt x="307622" y="101953"/>
                    <a:pt x="307905" y="101529"/>
                    <a:pt x="308187" y="101177"/>
                  </a:cubicBezTo>
                  <a:cubicBezTo>
                    <a:pt x="308963" y="100118"/>
                    <a:pt x="309739" y="99131"/>
                    <a:pt x="310445" y="98072"/>
                  </a:cubicBezTo>
                  <a:cubicBezTo>
                    <a:pt x="310868" y="97508"/>
                    <a:pt x="311221" y="96943"/>
                    <a:pt x="311574" y="96379"/>
                  </a:cubicBezTo>
                  <a:cubicBezTo>
                    <a:pt x="312209" y="95462"/>
                    <a:pt x="312773" y="94474"/>
                    <a:pt x="313337" y="93557"/>
                  </a:cubicBezTo>
                  <a:cubicBezTo>
                    <a:pt x="313479" y="93274"/>
                    <a:pt x="313690" y="93063"/>
                    <a:pt x="313831" y="92781"/>
                  </a:cubicBezTo>
                  <a:cubicBezTo>
                    <a:pt x="314043" y="92357"/>
                    <a:pt x="314255" y="92004"/>
                    <a:pt x="314466" y="91581"/>
                  </a:cubicBezTo>
                  <a:cubicBezTo>
                    <a:pt x="314890" y="90805"/>
                    <a:pt x="315313" y="89958"/>
                    <a:pt x="315736" y="89182"/>
                  </a:cubicBezTo>
                  <a:cubicBezTo>
                    <a:pt x="316089" y="88477"/>
                    <a:pt x="316372" y="87842"/>
                    <a:pt x="316654" y="87136"/>
                  </a:cubicBezTo>
                  <a:cubicBezTo>
                    <a:pt x="317007" y="86360"/>
                    <a:pt x="317359" y="85513"/>
                    <a:pt x="317712" y="84667"/>
                  </a:cubicBezTo>
                  <a:cubicBezTo>
                    <a:pt x="317853" y="84314"/>
                    <a:pt x="318065" y="83961"/>
                    <a:pt x="318206" y="83608"/>
                  </a:cubicBezTo>
                  <a:cubicBezTo>
                    <a:pt x="318347" y="83256"/>
                    <a:pt x="318417" y="82973"/>
                    <a:pt x="318559" y="82621"/>
                  </a:cubicBezTo>
                  <a:cubicBezTo>
                    <a:pt x="318841" y="81844"/>
                    <a:pt x="319123" y="81068"/>
                    <a:pt x="319335" y="80292"/>
                  </a:cubicBezTo>
                  <a:cubicBezTo>
                    <a:pt x="319546" y="79587"/>
                    <a:pt x="319758" y="78881"/>
                    <a:pt x="319970" y="78176"/>
                  </a:cubicBezTo>
                  <a:cubicBezTo>
                    <a:pt x="320181" y="77399"/>
                    <a:pt x="320393" y="76623"/>
                    <a:pt x="320534" y="75847"/>
                  </a:cubicBezTo>
                  <a:cubicBezTo>
                    <a:pt x="320605" y="75424"/>
                    <a:pt x="320746" y="75001"/>
                    <a:pt x="320816" y="74577"/>
                  </a:cubicBezTo>
                  <a:cubicBezTo>
                    <a:pt x="320887" y="74295"/>
                    <a:pt x="320887" y="74013"/>
                    <a:pt x="320958" y="73731"/>
                  </a:cubicBezTo>
                  <a:cubicBezTo>
                    <a:pt x="321099" y="72954"/>
                    <a:pt x="321240" y="72108"/>
                    <a:pt x="321310" y="71332"/>
                  </a:cubicBezTo>
                  <a:cubicBezTo>
                    <a:pt x="321381" y="70626"/>
                    <a:pt x="321522" y="69921"/>
                    <a:pt x="321593" y="69215"/>
                  </a:cubicBezTo>
                  <a:cubicBezTo>
                    <a:pt x="321663" y="68439"/>
                    <a:pt x="321734" y="67592"/>
                    <a:pt x="321734" y="66816"/>
                  </a:cubicBezTo>
                  <a:cubicBezTo>
                    <a:pt x="321734" y="66322"/>
                    <a:pt x="321804" y="65899"/>
                    <a:pt x="321804" y="65405"/>
                  </a:cubicBezTo>
                  <a:cubicBezTo>
                    <a:pt x="321804" y="64911"/>
                    <a:pt x="321804" y="64488"/>
                    <a:pt x="321804" y="63994"/>
                  </a:cubicBezTo>
                  <a:lnTo>
                    <a:pt x="322016" y="1058"/>
                  </a:lnTo>
                  <a:cubicBezTo>
                    <a:pt x="322228" y="2117"/>
                    <a:pt x="322157" y="3104"/>
                    <a:pt x="322087" y="40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207506" y="2277915"/>
              <a:ext cx="1096095" cy="696628"/>
            </a:xfrm>
            <a:custGeom>
              <a:avLst/>
              <a:gdLst/>
              <a:ahLst/>
              <a:cxnLst/>
              <a:rect l="l" t="t" r="r" b="b"/>
              <a:pathLst>
                <a:path w="317499" h="183444" extrusionOk="0">
                  <a:moveTo>
                    <a:pt x="274347" y="27314"/>
                  </a:moveTo>
                  <a:cubicBezTo>
                    <a:pt x="337424" y="63721"/>
                    <a:pt x="337777" y="122705"/>
                    <a:pt x="275123" y="159112"/>
                  </a:cubicBezTo>
                  <a:cubicBezTo>
                    <a:pt x="212470" y="195518"/>
                    <a:pt x="110588" y="195518"/>
                    <a:pt x="47511" y="159112"/>
                  </a:cubicBezTo>
                  <a:cubicBezTo>
                    <a:pt x="-15566" y="122705"/>
                    <a:pt x="-15848" y="63650"/>
                    <a:pt x="46735" y="27243"/>
                  </a:cubicBezTo>
                  <a:cubicBezTo>
                    <a:pt x="109388" y="-9093"/>
                    <a:pt x="211271" y="-9093"/>
                    <a:pt x="274347" y="27314"/>
                  </a:cubicBezTo>
                  <a:close/>
                </a:path>
              </a:pathLst>
            </a:custGeom>
            <a:solidFill>
              <a:srgbClr val="A09E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766366" y="2442460"/>
              <a:ext cx="1144810" cy="830596"/>
            </a:xfrm>
            <a:custGeom>
              <a:avLst/>
              <a:gdLst/>
              <a:ahLst/>
              <a:cxnLst/>
              <a:rect l="l" t="t" r="r" b="b"/>
              <a:pathLst>
                <a:path w="331611" h="218722" extrusionOk="0">
                  <a:moveTo>
                    <a:pt x="335986" y="0"/>
                  </a:moveTo>
                  <a:lnTo>
                    <a:pt x="335915" y="25188"/>
                  </a:lnTo>
                  <a:lnTo>
                    <a:pt x="0" y="220416"/>
                  </a:lnTo>
                  <a:lnTo>
                    <a:pt x="71" y="195227"/>
                  </a:lnTo>
                  <a:close/>
                </a:path>
              </a:pathLst>
            </a:custGeom>
            <a:solidFill>
              <a:srgbClr val="6317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3599147" y="2442460"/>
              <a:ext cx="1144810" cy="830596"/>
            </a:xfrm>
            <a:custGeom>
              <a:avLst/>
              <a:gdLst/>
              <a:ahLst/>
              <a:cxnLst/>
              <a:rect l="l" t="t" r="r" b="b"/>
              <a:pathLst>
                <a:path w="331611" h="218722" extrusionOk="0">
                  <a:moveTo>
                    <a:pt x="338173" y="195227"/>
                  </a:moveTo>
                  <a:lnTo>
                    <a:pt x="338102" y="220416"/>
                  </a:lnTo>
                  <a:lnTo>
                    <a:pt x="0" y="251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6317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3599392" y="1701352"/>
              <a:ext cx="2313979" cy="1473641"/>
            </a:xfrm>
            <a:custGeom>
              <a:avLst/>
              <a:gdLst/>
              <a:ahLst/>
              <a:cxnLst/>
              <a:rect l="l" t="t" r="r" b="b"/>
              <a:pathLst>
                <a:path w="670277" h="388055" extrusionOk="0">
                  <a:moveTo>
                    <a:pt x="674017" y="195157"/>
                  </a:moveTo>
                  <a:lnTo>
                    <a:pt x="338102" y="390384"/>
                  </a:lnTo>
                  <a:lnTo>
                    <a:pt x="0" y="195157"/>
                  </a:lnTo>
                  <a:lnTo>
                    <a:pt x="335915" y="0"/>
                  </a:lnTo>
                  <a:close/>
                </a:path>
              </a:pathLst>
            </a:custGeom>
            <a:solidFill>
              <a:srgbClr val="E58D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5284454" y="2746833"/>
              <a:ext cx="146145" cy="803805"/>
            </a:xfrm>
            <a:custGeom>
              <a:avLst/>
              <a:gdLst/>
              <a:ahLst/>
              <a:cxnLst/>
              <a:rect l="l" t="t" r="r" b="b"/>
              <a:pathLst>
                <a:path w="42333" h="211666" extrusionOk="0">
                  <a:moveTo>
                    <a:pt x="48613" y="0"/>
                  </a:moveTo>
                  <a:lnTo>
                    <a:pt x="48613" y="211808"/>
                  </a:lnTo>
                  <a:lnTo>
                    <a:pt x="24765" y="182033"/>
                  </a:lnTo>
                  <a:lnTo>
                    <a:pt x="0" y="211808"/>
                  </a:lnTo>
                  <a:lnTo>
                    <a:pt x="0" y="26176"/>
                  </a:lnTo>
                  <a:close/>
                </a:path>
              </a:pathLst>
            </a:custGeom>
            <a:solidFill>
              <a:srgbClr val="EE64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651153" y="2307786"/>
              <a:ext cx="779446" cy="535869"/>
            </a:xfrm>
            <a:custGeom>
              <a:avLst/>
              <a:gdLst/>
              <a:ahLst/>
              <a:cxnLst/>
              <a:rect l="l" t="t" r="r" b="b"/>
              <a:pathLst>
                <a:path w="225777" h="141111" extrusionOk="0">
                  <a:moveTo>
                    <a:pt x="232057" y="115615"/>
                  </a:moveTo>
                  <a:lnTo>
                    <a:pt x="183444" y="141791"/>
                  </a:lnTo>
                  <a:lnTo>
                    <a:pt x="11642" y="43225"/>
                  </a:lnTo>
                  <a:cubicBezTo>
                    <a:pt x="3880" y="38780"/>
                    <a:pt x="0" y="31018"/>
                    <a:pt x="0" y="23187"/>
                  </a:cubicBezTo>
                  <a:cubicBezTo>
                    <a:pt x="0" y="15496"/>
                    <a:pt x="3810" y="7735"/>
                    <a:pt x="11430" y="3220"/>
                  </a:cubicBezTo>
                  <a:cubicBezTo>
                    <a:pt x="18556" y="-1014"/>
                    <a:pt x="27446" y="-1084"/>
                    <a:pt x="34643" y="3078"/>
                  </a:cubicBezTo>
                  <a:lnTo>
                    <a:pt x="232057" y="1156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05" name="Google Shape;105;p1"/>
          <p:cNvGrpSpPr/>
          <p:nvPr/>
        </p:nvGrpSpPr>
        <p:grpSpPr>
          <a:xfrm>
            <a:off x="8430821" y="5225700"/>
            <a:ext cx="479406" cy="1297435"/>
            <a:chOff x="6921417" y="930241"/>
            <a:chExt cx="1027648" cy="2781167"/>
          </a:xfrm>
        </p:grpSpPr>
        <p:grpSp>
          <p:nvGrpSpPr>
            <p:cNvPr id="106" name="Google Shape;106;p1"/>
            <p:cNvGrpSpPr/>
            <p:nvPr/>
          </p:nvGrpSpPr>
          <p:grpSpPr>
            <a:xfrm>
              <a:off x="6921417" y="930241"/>
              <a:ext cx="539763" cy="2655508"/>
              <a:chOff x="4084533" y="-1"/>
              <a:chExt cx="156350" cy="699278"/>
            </a:xfrm>
          </p:grpSpPr>
          <p:sp>
            <p:nvSpPr>
              <p:cNvPr id="107" name="Google Shape;107;p1"/>
              <p:cNvSpPr/>
              <p:nvPr/>
            </p:nvSpPr>
            <p:spPr>
              <a:xfrm>
                <a:off x="4204053" y="57221"/>
                <a:ext cx="35278" cy="642056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642055" extrusionOk="0">
                    <a:moveTo>
                      <a:pt x="1764" y="20532"/>
                    </a:moveTo>
                    <a:lnTo>
                      <a:pt x="37112" y="0"/>
                    </a:lnTo>
                    <a:lnTo>
                      <a:pt x="35348" y="623217"/>
                    </a:lnTo>
                    <a:lnTo>
                      <a:pt x="0" y="643819"/>
                    </a:lnTo>
                    <a:close/>
                  </a:path>
                </a:pathLst>
              </a:custGeom>
              <a:solidFill>
                <a:srgbClr val="EE6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4094693" y="-1"/>
                <a:ext cx="141111" cy="77611"/>
              </a:xfrm>
              <a:custGeom>
                <a:avLst/>
                <a:gdLst/>
                <a:ahLst/>
                <a:cxnLst/>
                <a:rect l="l" t="t" r="r" b="b"/>
                <a:pathLst>
                  <a:path w="141111" h="77611" extrusionOk="0">
                    <a:moveTo>
                      <a:pt x="146473" y="57222"/>
                    </a:moveTo>
                    <a:lnTo>
                      <a:pt x="111125" y="77754"/>
                    </a:lnTo>
                    <a:lnTo>
                      <a:pt x="25894" y="28506"/>
                    </a:lnTo>
                    <a:cubicBezTo>
                      <a:pt x="25541" y="28294"/>
                      <a:pt x="25259" y="28083"/>
                      <a:pt x="24906" y="27941"/>
                    </a:cubicBezTo>
                    <a:lnTo>
                      <a:pt x="24130" y="27518"/>
                    </a:lnTo>
                    <a:lnTo>
                      <a:pt x="16298" y="23003"/>
                    </a:lnTo>
                    <a:cubicBezTo>
                      <a:pt x="14464" y="21944"/>
                      <a:pt x="12771" y="21168"/>
                      <a:pt x="11007" y="20604"/>
                    </a:cubicBezTo>
                    <a:cubicBezTo>
                      <a:pt x="6773" y="19263"/>
                      <a:pt x="3034" y="19334"/>
                      <a:pt x="0" y="20604"/>
                    </a:cubicBezTo>
                    <a:lnTo>
                      <a:pt x="34219" y="566"/>
                    </a:lnTo>
                    <a:cubicBezTo>
                      <a:pt x="34219" y="566"/>
                      <a:pt x="39299" y="-2186"/>
                      <a:pt x="53269" y="4446"/>
                    </a:cubicBezTo>
                    <a:cubicBezTo>
                      <a:pt x="53552" y="4517"/>
                      <a:pt x="53904" y="4658"/>
                      <a:pt x="54187" y="4729"/>
                    </a:cubicBezTo>
                    <a:cubicBezTo>
                      <a:pt x="54257" y="4729"/>
                      <a:pt x="54328" y="4799"/>
                      <a:pt x="54398" y="4799"/>
                    </a:cubicBezTo>
                    <a:cubicBezTo>
                      <a:pt x="54469" y="4870"/>
                      <a:pt x="54610" y="4870"/>
                      <a:pt x="54681" y="4870"/>
                    </a:cubicBezTo>
                    <a:cubicBezTo>
                      <a:pt x="55104" y="5011"/>
                      <a:pt x="55598" y="5223"/>
                      <a:pt x="56092" y="5364"/>
                    </a:cubicBezTo>
                    <a:cubicBezTo>
                      <a:pt x="56515" y="5575"/>
                      <a:pt x="57009" y="5787"/>
                      <a:pt x="57432" y="5999"/>
                    </a:cubicBezTo>
                    <a:cubicBezTo>
                      <a:pt x="57503" y="6069"/>
                      <a:pt x="57644" y="6069"/>
                      <a:pt x="57714" y="6069"/>
                    </a:cubicBezTo>
                    <a:cubicBezTo>
                      <a:pt x="57785" y="6140"/>
                      <a:pt x="57856" y="6140"/>
                      <a:pt x="57997" y="6140"/>
                    </a:cubicBezTo>
                    <a:cubicBezTo>
                      <a:pt x="58279" y="6281"/>
                      <a:pt x="58632" y="6422"/>
                      <a:pt x="58914" y="6563"/>
                    </a:cubicBezTo>
                    <a:cubicBezTo>
                      <a:pt x="59337" y="6775"/>
                      <a:pt x="59831" y="6986"/>
                      <a:pt x="60325" y="7269"/>
                    </a:cubicBezTo>
                    <a:cubicBezTo>
                      <a:pt x="60678" y="7480"/>
                      <a:pt x="61031" y="7692"/>
                      <a:pt x="61383" y="7904"/>
                    </a:cubicBezTo>
                    <a:lnTo>
                      <a:pt x="146473" y="57222"/>
                    </a:lnTo>
                    <a:close/>
                  </a:path>
                </a:pathLst>
              </a:custGeom>
              <a:solidFill>
                <a:srgbClr val="FED2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4096032" y="20532"/>
                <a:ext cx="21167" cy="7056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120000" extrusionOk="0">
                    <a:moveTo>
                      <a:pt x="22719" y="118793"/>
                    </a:moveTo>
                    <a:cubicBezTo>
                      <a:pt x="22084" y="113997"/>
                      <a:pt x="21519" y="107993"/>
                      <a:pt x="20884" y="104388"/>
                    </a:cubicBezTo>
                    <a:cubicBezTo>
                      <a:pt x="20320" y="99592"/>
                      <a:pt x="19756" y="95986"/>
                      <a:pt x="19262" y="92398"/>
                    </a:cubicBezTo>
                    <a:cubicBezTo>
                      <a:pt x="18697" y="87602"/>
                      <a:pt x="18133" y="85187"/>
                      <a:pt x="17639" y="81599"/>
                    </a:cubicBezTo>
                    <a:cubicBezTo>
                      <a:pt x="17568" y="80391"/>
                      <a:pt x="17498" y="80391"/>
                      <a:pt x="17427" y="80391"/>
                    </a:cubicBezTo>
                    <a:cubicBezTo>
                      <a:pt x="16933" y="76803"/>
                      <a:pt x="16369" y="74388"/>
                      <a:pt x="15875" y="71990"/>
                    </a:cubicBezTo>
                    <a:cubicBezTo>
                      <a:pt x="15381" y="70799"/>
                      <a:pt x="14887" y="67194"/>
                      <a:pt x="14393" y="66003"/>
                    </a:cubicBezTo>
                    <a:cubicBezTo>
                      <a:pt x="14323" y="64796"/>
                      <a:pt x="14252" y="64796"/>
                      <a:pt x="14111" y="64796"/>
                    </a:cubicBezTo>
                    <a:cubicBezTo>
                      <a:pt x="13617" y="63588"/>
                      <a:pt x="13123" y="61190"/>
                      <a:pt x="12630" y="60000"/>
                    </a:cubicBezTo>
                    <a:cubicBezTo>
                      <a:pt x="12136" y="58793"/>
                      <a:pt x="11642" y="58793"/>
                      <a:pt x="11218" y="57602"/>
                    </a:cubicBezTo>
                    <a:cubicBezTo>
                      <a:pt x="11148" y="56395"/>
                      <a:pt x="10936" y="56395"/>
                      <a:pt x="10866" y="56395"/>
                    </a:cubicBezTo>
                    <a:cubicBezTo>
                      <a:pt x="10019" y="55204"/>
                      <a:pt x="9102" y="55204"/>
                      <a:pt x="8255" y="55204"/>
                    </a:cubicBezTo>
                    <a:cubicBezTo>
                      <a:pt x="8043" y="55204"/>
                      <a:pt x="7832" y="56395"/>
                      <a:pt x="7620" y="56395"/>
                    </a:cubicBezTo>
                    <a:cubicBezTo>
                      <a:pt x="6773" y="57602"/>
                      <a:pt x="5927" y="58793"/>
                      <a:pt x="5221" y="61190"/>
                    </a:cubicBezTo>
                    <a:cubicBezTo>
                      <a:pt x="5221" y="61190"/>
                      <a:pt x="5151" y="61190"/>
                      <a:pt x="5151" y="61190"/>
                    </a:cubicBezTo>
                    <a:cubicBezTo>
                      <a:pt x="4304" y="63588"/>
                      <a:pt x="3457" y="68401"/>
                      <a:pt x="2681" y="73197"/>
                    </a:cubicBezTo>
                    <a:cubicBezTo>
                      <a:pt x="1693" y="77993"/>
                      <a:pt x="847" y="86395"/>
                      <a:pt x="0" y="94796"/>
                    </a:cubicBezTo>
                    <a:lnTo>
                      <a:pt x="9525" y="0"/>
                    </a:lnTo>
                    <a:cubicBezTo>
                      <a:pt x="11218" y="9592"/>
                      <a:pt x="12982" y="22806"/>
                      <a:pt x="14817" y="40799"/>
                    </a:cubicBezTo>
                    <a:lnTo>
                      <a:pt x="22719" y="118793"/>
                    </a:lnTo>
                    <a:close/>
                  </a:path>
                </a:pathLst>
              </a:custGeom>
              <a:solidFill>
                <a:srgbClr val="FED1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4084602" y="23752"/>
                <a:ext cx="119944" cy="670278"/>
              </a:xfrm>
              <a:custGeom>
                <a:avLst/>
                <a:gdLst/>
                <a:ahLst/>
                <a:cxnLst/>
                <a:rect l="l" t="t" r="r" b="b"/>
                <a:pathLst>
                  <a:path w="119944" h="670277" extrusionOk="0">
                    <a:moveTo>
                      <a:pt x="121214" y="54000"/>
                    </a:moveTo>
                    <a:lnTo>
                      <a:pt x="121073" y="104589"/>
                    </a:lnTo>
                    <a:lnTo>
                      <a:pt x="121003" y="116795"/>
                    </a:lnTo>
                    <a:lnTo>
                      <a:pt x="120932" y="141630"/>
                    </a:lnTo>
                    <a:lnTo>
                      <a:pt x="120862" y="155600"/>
                    </a:lnTo>
                    <a:lnTo>
                      <a:pt x="120862" y="167807"/>
                    </a:lnTo>
                    <a:lnTo>
                      <a:pt x="120721" y="206542"/>
                    </a:lnTo>
                    <a:lnTo>
                      <a:pt x="120721" y="218818"/>
                    </a:lnTo>
                    <a:lnTo>
                      <a:pt x="120650" y="257553"/>
                    </a:lnTo>
                    <a:lnTo>
                      <a:pt x="120579" y="269759"/>
                    </a:lnTo>
                    <a:lnTo>
                      <a:pt x="120509" y="308494"/>
                    </a:lnTo>
                    <a:lnTo>
                      <a:pt x="120438" y="320771"/>
                    </a:lnTo>
                    <a:lnTo>
                      <a:pt x="120368" y="359506"/>
                    </a:lnTo>
                    <a:lnTo>
                      <a:pt x="120297" y="371712"/>
                    </a:lnTo>
                    <a:lnTo>
                      <a:pt x="120227" y="410447"/>
                    </a:lnTo>
                    <a:lnTo>
                      <a:pt x="120156" y="422724"/>
                    </a:lnTo>
                    <a:lnTo>
                      <a:pt x="120086" y="461388"/>
                    </a:lnTo>
                    <a:lnTo>
                      <a:pt x="120015" y="473665"/>
                    </a:lnTo>
                    <a:lnTo>
                      <a:pt x="119944" y="500405"/>
                    </a:lnTo>
                    <a:lnTo>
                      <a:pt x="119874" y="512400"/>
                    </a:lnTo>
                    <a:lnTo>
                      <a:pt x="119874" y="524677"/>
                    </a:lnTo>
                    <a:lnTo>
                      <a:pt x="119733" y="563412"/>
                    </a:lnTo>
                    <a:lnTo>
                      <a:pt x="119733" y="575688"/>
                    </a:lnTo>
                    <a:lnTo>
                      <a:pt x="119662" y="614423"/>
                    </a:lnTo>
                    <a:lnTo>
                      <a:pt x="119592" y="626629"/>
                    </a:lnTo>
                    <a:lnTo>
                      <a:pt x="119451" y="677218"/>
                    </a:lnTo>
                    <a:lnTo>
                      <a:pt x="33514" y="627547"/>
                    </a:lnTo>
                    <a:cubicBezTo>
                      <a:pt x="15099" y="616540"/>
                      <a:pt x="282" y="590858"/>
                      <a:pt x="71" y="569409"/>
                    </a:cubicBezTo>
                    <a:cubicBezTo>
                      <a:pt x="0" y="569127"/>
                      <a:pt x="0" y="568985"/>
                      <a:pt x="0" y="568703"/>
                    </a:cubicBezTo>
                    <a:lnTo>
                      <a:pt x="1552" y="24297"/>
                    </a:lnTo>
                    <a:lnTo>
                      <a:pt x="1552" y="23803"/>
                    </a:lnTo>
                    <a:cubicBezTo>
                      <a:pt x="1693" y="13290"/>
                      <a:pt x="5503" y="5882"/>
                      <a:pt x="11501" y="2354"/>
                    </a:cubicBezTo>
                    <a:cubicBezTo>
                      <a:pt x="12347" y="1860"/>
                      <a:pt x="13194" y="1366"/>
                      <a:pt x="14182" y="1084"/>
                    </a:cubicBezTo>
                    <a:cubicBezTo>
                      <a:pt x="14817" y="802"/>
                      <a:pt x="15522" y="660"/>
                      <a:pt x="16228" y="449"/>
                    </a:cubicBezTo>
                    <a:cubicBezTo>
                      <a:pt x="16369" y="449"/>
                      <a:pt x="16510" y="378"/>
                      <a:pt x="16581" y="378"/>
                    </a:cubicBezTo>
                    <a:cubicBezTo>
                      <a:pt x="17357" y="237"/>
                      <a:pt x="18203" y="96"/>
                      <a:pt x="19050" y="96"/>
                    </a:cubicBezTo>
                    <a:cubicBezTo>
                      <a:pt x="19121" y="96"/>
                      <a:pt x="19121" y="96"/>
                      <a:pt x="19191" y="96"/>
                    </a:cubicBezTo>
                    <a:cubicBezTo>
                      <a:pt x="19332" y="25"/>
                      <a:pt x="19544" y="25"/>
                      <a:pt x="19685" y="25"/>
                    </a:cubicBezTo>
                    <a:cubicBezTo>
                      <a:pt x="21096" y="-45"/>
                      <a:pt x="22578" y="25"/>
                      <a:pt x="24059" y="308"/>
                    </a:cubicBezTo>
                    <a:cubicBezTo>
                      <a:pt x="24553" y="378"/>
                      <a:pt x="25047" y="449"/>
                      <a:pt x="25541" y="590"/>
                    </a:cubicBezTo>
                    <a:cubicBezTo>
                      <a:pt x="26106" y="660"/>
                      <a:pt x="26670" y="872"/>
                      <a:pt x="27305" y="1013"/>
                    </a:cubicBezTo>
                    <a:cubicBezTo>
                      <a:pt x="27799" y="1154"/>
                      <a:pt x="28363" y="1295"/>
                      <a:pt x="28857" y="1507"/>
                    </a:cubicBezTo>
                    <a:cubicBezTo>
                      <a:pt x="28928" y="1437"/>
                      <a:pt x="28928" y="1507"/>
                      <a:pt x="29069" y="1578"/>
                    </a:cubicBezTo>
                    <a:cubicBezTo>
                      <a:pt x="29563" y="1719"/>
                      <a:pt x="30127" y="1930"/>
                      <a:pt x="30692" y="2213"/>
                    </a:cubicBezTo>
                    <a:cubicBezTo>
                      <a:pt x="31256" y="2424"/>
                      <a:pt x="31821" y="2636"/>
                      <a:pt x="32314" y="2918"/>
                    </a:cubicBezTo>
                    <a:cubicBezTo>
                      <a:pt x="32949" y="3200"/>
                      <a:pt x="33514" y="3483"/>
                      <a:pt x="34149" y="3765"/>
                    </a:cubicBezTo>
                    <a:lnTo>
                      <a:pt x="34925" y="4188"/>
                    </a:lnTo>
                    <a:cubicBezTo>
                      <a:pt x="35278" y="4329"/>
                      <a:pt x="35560" y="4541"/>
                      <a:pt x="35913" y="4753"/>
                    </a:cubicBezTo>
                    <a:lnTo>
                      <a:pt x="121214" y="54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4084533" y="19553"/>
                <a:ext cx="119944" cy="677333"/>
              </a:xfrm>
              <a:custGeom>
                <a:avLst/>
                <a:gdLst/>
                <a:ahLst/>
                <a:cxnLst/>
                <a:rect l="l" t="t" r="r" b="b"/>
                <a:pathLst>
                  <a:path w="119944" h="677333" extrusionOk="0">
                    <a:moveTo>
                      <a:pt x="95250" y="93830"/>
                    </a:moveTo>
                    <a:lnTo>
                      <a:pt x="110420" y="102579"/>
                    </a:lnTo>
                    <a:lnTo>
                      <a:pt x="121074" y="108717"/>
                    </a:lnTo>
                    <a:lnTo>
                      <a:pt x="121215" y="58129"/>
                    </a:lnTo>
                    <a:lnTo>
                      <a:pt x="34925" y="8317"/>
                    </a:lnTo>
                    <a:lnTo>
                      <a:pt x="34149" y="7894"/>
                    </a:lnTo>
                    <a:lnTo>
                      <a:pt x="26318" y="3378"/>
                    </a:lnTo>
                    <a:cubicBezTo>
                      <a:pt x="24483" y="2320"/>
                      <a:pt x="22790" y="1544"/>
                      <a:pt x="21026" y="979"/>
                    </a:cubicBezTo>
                    <a:cubicBezTo>
                      <a:pt x="16792" y="-361"/>
                      <a:pt x="13053" y="-291"/>
                      <a:pt x="10019" y="979"/>
                    </a:cubicBezTo>
                    <a:cubicBezTo>
                      <a:pt x="4869" y="3237"/>
                      <a:pt x="1623" y="9022"/>
                      <a:pt x="1623" y="17489"/>
                    </a:cubicBezTo>
                    <a:lnTo>
                      <a:pt x="1553" y="28002"/>
                    </a:lnTo>
                    <a:lnTo>
                      <a:pt x="1553" y="28566"/>
                    </a:lnTo>
                    <a:lnTo>
                      <a:pt x="71" y="573679"/>
                    </a:lnTo>
                    <a:lnTo>
                      <a:pt x="0" y="583980"/>
                    </a:lnTo>
                    <a:cubicBezTo>
                      <a:pt x="-70" y="599714"/>
                      <a:pt x="10936" y="618764"/>
                      <a:pt x="24554" y="626595"/>
                    </a:cubicBezTo>
                    <a:lnTo>
                      <a:pt x="33514" y="631746"/>
                    </a:lnTo>
                    <a:lnTo>
                      <a:pt x="119451" y="681417"/>
                    </a:lnTo>
                    <a:lnTo>
                      <a:pt x="119592" y="630829"/>
                    </a:lnTo>
                    <a:lnTo>
                      <a:pt x="108938" y="624690"/>
                    </a:lnTo>
                    <a:lnTo>
                      <a:pt x="93769" y="615941"/>
                    </a:lnTo>
                    <a:cubicBezTo>
                      <a:pt x="89959" y="613754"/>
                      <a:pt x="86925" y="609239"/>
                      <a:pt x="86925" y="605781"/>
                    </a:cubicBezTo>
                    <a:cubicBezTo>
                      <a:pt x="86995" y="602395"/>
                      <a:pt x="90029" y="601477"/>
                      <a:pt x="93769" y="603594"/>
                    </a:cubicBezTo>
                    <a:lnTo>
                      <a:pt x="108938" y="612343"/>
                    </a:lnTo>
                    <a:lnTo>
                      <a:pt x="119592" y="618481"/>
                    </a:lnTo>
                    <a:lnTo>
                      <a:pt x="119662" y="579746"/>
                    </a:lnTo>
                    <a:lnTo>
                      <a:pt x="109009" y="573608"/>
                    </a:lnTo>
                    <a:lnTo>
                      <a:pt x="93839" y="564859"/>
                    </a:lnTo>
                    <a:cubicBezTo>
                      <a:pt x="90029" y="562672"/>
                      <a:pt x="86995" y="558086"/>
                      <a:pt x="86995" y="554699"/>
                    </a:cubicBezTo>
                    <a:cubicBezTo>
                      <a:pt x="86995" y="551313"/>
                      <a:pt x="90100" y="550325"/>
                      <a:pt x="93839" y="552512"/>
                    </a:cubicBezTo>
                    <a:lnTo>
                      <a:pt x="109009" y="561261"/>
                    </a:lnTo>
                    <a:lnTo>
                      <a:pt x="119662" y="567399"/>
                    </a:lnTo>
                    <a:lnTo>
                      <a:pt x="119804" y="528664"/>
                    </a:lnTo>
                    <a:lnTo>
                      <a:pt x="109150" y="522526"/>
                    </a:lnTo>
                    <a:lnTo>
                      <a:pt x="93980" y="513777"/>
                    </a:lnTo>
                    <a:cubicBezTo>
                      <a:pt x="90241" y="511590"/>
                      <a:pt x="87136" y="507074"/>
                      <a:pt x="87136" y="503688"/>
                    </a:cubicBezTo>
                    <a:cubicBezTo>
                      <a:pt x="87136" y="500301"/>
                      <a:pt x="90241" y="499313"/>
                      <a:pt x="93980" y="501500"/>
                    </a:cubicBezTo>
                    <a:lnTo>
                      <a:pt x="109150" y="510249"/>
                    </a:lnTo>
                    <a:lnTo>
                      <a:pt x="119804" y="516387"/>
                    </a:lnTo>
                    <a:lnTo>
                      <a:pt x="119874" y="504393"/>
                    </a:lnTo>
                    <a:lnTo>
                      <a:pt x="119945" y="477652"/>
                    </a:lnTo>
                    <a:lnTo>
                      <a:pt x="119874" y="477652"/>
                    </a:lnTo>
                    <a:lnTo>
                      <a:pt x="109220" y="471514"/>
                    </a:lnTo>
                    <a:lnTo>
                      <a:pt x="94051" y="462765"/>
                    </a:lnTo>
                    <a:cubicBezTo>
                      <a:pt x="90311" y="460578"/>
                      <a:pt x="87207" y="456063"/>
                      <a:pt x="87207" y="452746"/>
                    </a:cubicBezTo>
                    <a:cubicBezTo>
                      <a:pt x="87207" y="449360"/>
                      <a:pt x="90311" y="448301"/>
                      <a:pt x="94051" y="450559"/>
                    </a:cubicBezTo>
                    <a:lnTo>
                      <a:pt x="109220" y="459308"/>
                    </a:lnTo>
                    <a:lnTo>
                      <a:pt x="119874" y="465446"/>
                    </a:lnTo>
                    <a:lnTo>
                      <a:pt x="119945" y="426782"/>
                    </a:lnTo>
                    <a:lnTo>
                      <a:pt x="109291" y="420644"/>
                    </a:lnTo>
                    <a:lnTo>
                      <a:pt x="94121" y="411895"/>
                    </a:lnTo>
                    <a:cubicBezTo>
                      <a:pt x="90382" y="409707"/>
                      <a:pt x="87278" y="405192"/>
                      <a:pt x="87278" y="401805"/>
                    </a:cubicBezTo>
                    <a:cubicBezTo>
                      <a:pt x="87278" y="398419"/>
                      <a:pt x="90382" y="397431"/>
                      <a:pt x="94121" y="399618"/>
                    </a:cubicBezTo>
                    <a:lnTo>
                      <a:pt x="109291" y="408367"/>
                    </a:lnTo>
                    <a:lnTo>
                      <a:pt x="119945" y="414505"/>
                    </a:lnTo>
                    <a:lnTo>
                      <a:pt x="120015" y="375770"/>
                    </a:lnTo>
                    <a:lnTo>
                      <a:pt x="109361" y="369632"/>
                    </a:lnTo>
                    <a:lnTo>
                      <a:pt x="94192" y="360883"/>
                    </a:lnTo>
                    <a:cubicBezTo>
                      <a:pt x="90453" y="358696"/>
                      <a:pt x="87348" y="354180"/>
                      <a:pt x="87348" y="350864"/>
                    </a:cubicBezTo>
                    <a:cubicBezTo>
                      <a:pt x="87348" y="347477"/>
                      <a:pt x="90382" y="346490"/>
                      <a:pt x="94192" y="348677"/>
                    </a:cubicBezTo>
                    <a:lnTo>
                      <a:pt x="109361" y="357426"/>
                    </a:lnTo>
                    <a:lnTo>
                      <a:pt x="120015" y="363564"/>
                    </a:lnTo>
                    <a:lnTo>
                      <a:pt x="120086" y="324829"/>
                    </a:lnTo>
                    <a:lnTo>
                      <a:pt x="109432" y="318691"/>
                    </a:lnTo>
                    <a:lnTo>
                      <a:pt x="94263" y="309942"/>
                    </a:lnTo>
                    <a:cubicBezTo>
                      <a:pt x="90523" y="307755"/>
                      <a:pt x="87419" y="303239"/>
                      <a:pt x="87419" y="299852"/>
                    </a:cubicBezTo>
                    <a:cubicBezTo>
                      <a:pt x="87419" y="296466"/>
                      <a:pt x="90453" y="295478"/>
                      <a:pt x="94263" y="297665"/>
                    </a:cubicBezTo>
                    <a:lnTo>
                      <a:pt x="109432" y="306414"/>
                    </a:lnTo>
                    <a:lnTo>
                      <a:pt x="120086" y="312552"/>
                    </a:lnTo>
                    <a:lnTo>
                      <a:pt x="120156" y="273817"/>
                    </a:lnTo>
                    <a:lnTo>
                      <a:pt x="109996" y="267820"/>
                    </a:lnTo>
                    <a:lnTo>
                      <a:pt x="94827" y="259071"/>
                    </a:lnTo>
                    <a:cubicBezTo>
                      <a:pt x="91017" y="256884"/>
                      <a:pt x="87983" y="252369"/>
                      <a:pt x="87983" y="248982"/>
                    </a:cubicBezTo>
                    <a:cubicBezTo>
                      <a:pt x="87983" y="245595"/>
                      <a:pt x="91017" y="244678"/>
                      <a:pt x="94827" y="246795"/>
                    </a:cubicBezTo>
                    <a:lnTo>
                      <a:pt x="109996" y="255544"/>
                    </a:lnTo>
                    <a:lnTo>
                      <a:pt x="120650" y="261682"/>
                    </a:lnTo>
                    <a:lnTo>
                      <a:pt x="120721" y="222947"/>
                    </a:lnTo>
                    <a:lnTo>
                      <a:pt x="110067" y="216809"/>
                    </a:lnTo>
                    <a:lnTo>
                      <a:pt x="94898" y="208060"/>
                    </a:lnTo>
                    <a:cubicBezTo>
                      <a:pt x="91088" y="205872"/>
                      <a:pt x="88054" y="201357"/>
                      <a:pt x="88054" y="197970"/>
                    </a:cubicBezTo>
                    <a:cubicBezTo>
                      <a:pt x="88124" y="194584"/>
                      <a:pt x="91158" y="193596"/>
                      <a:pt x="94898" y="195783"/>
                    </a:cubicBezTo>
                    <a:lnTo>
                      <a:pt x="110067" y="204532"/>
                    </a:lnTo>
                    <a:lnTo>
                      <a:pt x="120721" y="210670"/>
                    </a:lnTo>
                    <a:lnTo>
                      <a:pt x="120791" y="210670"/>
                    </a:lnTo>
                    <a:lnTo>
                      <a:pt x="120862" y="171935"/>
                    </a:lnTo>
                    <a:lnTo>
                      <a:pt x="110208" y="165797"/>
                    </a:lnTo>
                    <a:lnTo>
                      <a:pt x="95039" y="157048"/>
                    </a:lnTo>
                    <a:cubicBezTo>
                      <a:pt x="91229" y="154861"/>
                      <a:pt x="88195" y="150345"/>
                      <a:pt x="88195" y="146959"/>
                    </a:cubicBezTo>
                    <a:cubicBezTo>
                      <a:pt x="88195" y="143572"/>
                      <a:pt x="91299" y="142655"/>
                      <a:pt x="95039" y="144771"/>
                    </a:cubicBezTo>
                    <a:lnTo>
                      <a:pt x="110208" y="153520"/>
                    </a:lnTo>
                    <a:lnTo>
                      <a:pt x="120862" y="159659"/>
                    </a:lnTo>
                    <a:lnTo>
                      <a:pt x="120933" y="145689"/>
                    </a:lnTo>
                    <a:lnTo>
                      <a:pt x="121003" y="120853"/>
                    </a:lnTo>
                    <a:lnTo>
                      <a:pt x="120933" y="120853"/>
                    </a:lnTo>
                    <a:lnTo>
                      <a:pt x="110279" y="114715"/>
                    </a:lnTo>
                    <a:lnTo>
                      <a:pt x="95109" y="105966"/>
                    </a:lnTo>
                    <a:cubicBezTo>
                      <a:pt x="91370" y="103779"/>
                      <a:pt x="88265" y="99263"/>
                      <a:pt x="88265" y="95876"/>
                    </a:cubicBezTo>
                    <a:cubicBezTo>
                      <a:pt x="88406" y="92631"/>
                      <a:pt x="91511" y="91643"/>
                      <a:pt x="95250" y="93830"/>
                    </a:cubicBezTo>
                    <a:close/>
                    <a:moveTo>
                      <a:pt x="82339" y="647691"/>
                    </a:moveTo>
                    <a:lnTo>
                      <a:pt x="71685" y="641553"/>
                    </a:lnTo>
                    <a:lnTo>
                      <a:pt x="73378" y="42819"/>
                    </a:lnTo>
                    <a:lnTo>
                      <a:pt x="84032" y="48957"/>
                    </a:lnTo>
                    <a:lnTo>
                      <a:pt x="82339" y="64769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4205605" y="105833"/>
                <a:ext cx="3527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8222" extrusionOk="0">
                    <a:moveTo>
                      <a:pt x="35419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4205605" y="156845"/>
                <a:ext cx="3527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8222" extrusionOk="0">
                    <a:moveTo>
                      <a:pt x="35278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207" y="1262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4205323" y="207927"/>
                <a:ext cx="3527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8222" extrusionOk="0">
                    <a:moveTo>
                      <a:pt x="35419" y="0"/>
                    </a:moveTo>
                    <a:lnTo>
                      <a:pt x="71" y="22437"/>
                    </a:lnTo>
                    <a:lnTo>
                      <a:pt x="0" y="34643"/>
                    </a:lnTo>
                    <a:lnTo>
                      <a:pt x="35348" y="1270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4205182" y="258939"/>
                <a:ext cx="3527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8222" extrusionOk="0">
                    <a:moveTo>
                      <a:pt x="35419" y="0"/>
                    </a:moveTo>
                    <a:lnTo>
                      <a:pt x="71" y="22366"/>
                    </a:lnTo>
                    <a:lnTo>
                      <a:pt x="0" y="34572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4205041" y="309880"/>
                <a:ext cx="3527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8222" extrusionOk="0">
                    <a:moveTo>
                      <a:pt x="35348" y="0"/>
                    </a:moveTo>
                    <a:lnTo>
                      <a:pt x="71" y="22437"/>
                    </a:lnTo>
                    <a:lnTo>
                      <a:pt x="0" y="3464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4204900" y="360892"/>
                <a:ext cx="3527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8222" extrusionOk="0">
                    <a:moveTo>
                      <a:pt x="35348" y="0"/>
                    </a:moveTo>
                    <a:lnTo>
                      <a:pt x="71" y="22366"/>
                    </a:lnTo>
                    <a:lnTo>
                      <a:pt x="0" y="3464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8" name="Google Shape;118;p1"/>
              <p:cNvSpPr/>
              <p:nvPr/>
            </p:nvSpPr>
            <p:spPr>
              <a:xfrm>
                <a:off x="4204758" y="411692"/>
                <a:ext cx="3527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8222" extrusionOk="0">
                    <a:moveTo>
                      <a:pt x="35419" y="0"/>
                    </a:moveTo>
                    <a:lnTo>
                      <a:pt x="0" y="22507"/>
                    </a:lnTo>
                    <a:lnTo>
                      <a:pt x="0" y="34784"/>
                    </a:lnTo>
                    <a:lnTo>
                      <a:pt x="35348" y="1270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9" name="Google Shape;119;p1"/>
              <p:cNvSpPr/>
              <p:nvPr/>
            </p:nvSpPr>
            <p:spPr>
              <a:xfrm>
                <a:off x="4204617" y="462703"/>
                <a:ext cx="3527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8222" extrusionOk="0">
                    <a:moveTo>
                      <a:pt x="35348" y="0"/>
                    </a:moveTo>
                    <a:lnTo>
                      <a:pt x="0" y="22507"/>
                    </a:lnTo>
                    <a:lnTo>
                      <a:pt x="0" y="3471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0" name="Google Shape;120;p1"/>
              <p:cNvSpPr/>
              <p:nvPr/>
            </p:nvSpPr>
            <p:spPr>
              <a:xfrm>
                <a:off x="4204406" y="513715"/>
                <a:ext cx="3527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8222" extrusionOk="0">
                    <a:moveTo>
                      <a:pt x="35419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419" y="1262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4204265" y="564727"/>
                <a:ext cx="3527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8222" extrusionOk="0">
                    <a:moveTo>
                      <a:pt x="35419" y="0"/>
                    </a:moveTo>
                    <a:lnTo>
                      <a:pt x="71" y="22507"/>
                    </a:lnTo>
                    <a:lnTo>
                      <a:pt x="0" y="34713"/>
                    </a:lnTo>
                    <a:lnTo>
                      <a:pt x="35419" y="1262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4204194" y="615738"/>
                <a:ext cx="3527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8222" extrusionOk="0">
                    <a:moveTo>
                      <a:pt x="35419" y="0"/>
                    </a:moveTo>
                    <a:lnTo>
                      <a:pt x="71" y="22437"/>
                    </a:lnTo>
                    <a:lnTo>
                      <a:pt x="0" y="34713"/>
                    </a:lnTo>
                    <a:lnTo>
                      <a:pt x="35348" y="1262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123" name="Google Shape;123;p1"/>
            <p:cNvGrpSpPr/>
            <p:nvPr/>
          </p:nvGrpSpPr>
          <p:grpSpPr>
            <a:xfrm>
              <a:off x="7546676" y="1275881"/>
              <a:ext cx="402389" cy="2435527"/>
              <a:chOff x="7906560" y="1436099"/>
              <a:chExt cx="402389" cy="2435527"/>
            </a:xfrm>
          </p:grpSpPr>
          <p:sp>
            <p:nvSpPr>
              <p:cNvPr id="124" name="Google Shape;124;p1"/>
              <p:cNvSpPr/>
              <p:nvPr/>
            </p:nvSpPr>
            <p:spPr>
              <a:xfrm>
                <a:off x="8066103" y="3710866"/>
                <a:ext cx="146145" cy="160760"/>
              </a:xfrm>
              <a:custGeom>
                <a:avLst/>
                <a:gdLst/>
                <a:ahLst/>
                <a:cxnLst/>
                <a:rect l="l" t="t" r="r" b="b"/>
                <a:pathLst>
                  <a:path w="42333" h="42333" extrusionOk="0">
                    <a:moveTo>
                      <a:pt x="13053" y="20532"/>
                    </a:moveTo>
                    <a:lnTo>
                      <a:pt x="1905" y="42686"/>
                    </a:lnTo>
                    <a:cubicBezTo>
                      <a:pt x="1764" y="42968"/>
                      <a:pt x="1552" y="43180"/>
                      <a:pt x="1411" y="43392"/>
                    </a:cubicBezTo>
                    <a:cubicBezTo>
                      <a:pt x="988" y="43956"/>
                      <a:pt x="565" y="44450"/>
                      <a:pt x="0" y="44732"/>
                    </a:cubicBezTo>
                    <a:lnTo>
                      <a:pt x="35348" y="24201"/>
                    </a:lnTo>
                    <a:cubicBezTo>
                      <a:pt x="35913" y="23918"/>
                      <a:pt x="36336" y="23424"/>
                      <a:pt x="36759" y="22860"/>
                    </a:cubicBezTo>
                    <a:cubicBezTo>
                      <a:pt x="36830" y="22789"/>
                      <a:pt x="36901" y="22789"/>
                      <a:pt x="36901" y="22719"/>
                    </a:cubicBezTo>
                    <a:cubicBezTo>
                      <a:pt x="37042" y="22507"/>
                      <a:pt x="37112" y="22366"/>
                      <a:pt x="37253" y="22154"/>
                    </a:cubicBezTo>
                    <a:lnTo>
                      <a:pt x="48401" y="0"/>
                    </a:lnTo>
                    <a:lnTo>
                      <a:pt x="13053" y="205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>
                <a:off x="7977442" y="3625931"/>
                <a:ext cx="243578" cy="160760"/>
              </a:xfrm>
              <a:custGeom>
                <a:avLst/>
                <a:gdLst/>
                <a:ahLst/>
                <a:cxnLst/>
                <a:rect l="l" t="t" r="r" b="b"/>
                <a:pathLst>
                  <a:path w="70555" h="42333" extrusionOk="0">
                    <a:moveTo>
                      <a:pt x="62441" y="15593"/>
                    </a:moveTo>
                    <a:lnTo>
                      <a:pt x="46990" y="6703"/>
                    </a:lnTo>
                    <a:lnTo>
                      <a:pt x="35348" y="0"/>
                    </a:lnTo>
                    <a:lnTo>
                      <a:pt x="0" y="20532"/>
                    </a:lnTo>
                    <a:lnTo>
                      <a:pt x="11642" y="27234"/>
                    </a:lnTo>
                    <a:lnTo>
                      <a:pt x="27093" y="36124"/>
                    </a:lnTo>
                    <a:lnTo>
                      <a:pt x="38735" y="42898"/>
                    </a:lnTo>
                    <a:lnTo>
                      <a:pt x="74083" y="22366"/>
                    </a:lnTo>
                    <a:close/>
                  </a:path>
                </a:pathLst>
              </a:custGeom>
              <a:solidFill>
                <a:srgbClr val="E58D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7977197" y="3703902"/>
                <a:ext cx="121789" cy="160760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2333" extrusionOk="0">
                    <a:moveTo>
                      <a:pt x="38806" y="22366"/>
                    </a:moveTo>
                    <a:lnTo>
                      <a:pt x="27658" y="44521"/>
                    </a:lnTo>
                    <a:cubicBezTo>
                      <a:pt x="26176" y="47554"/>
                      <a:pt x="22931" y="48048"/>
                      <a:pt x="19262" y="45932"/>
                    </a:cubicBezTo>
                    <a:cubicBezTo>
                      <a:pt x="15593" y="43815"/>
                      <a:pt x="12418" y="39652"/>
                      <a:pt x="10936" y="34854"/>
                    </a:cubicBezTo>
                    <a:lnTo>
                      <a:pt x="0" y="0"/>
                    </a:lnTo>
                    <a:lnTo>
                      <a:pt x="11642" y="6703"/>
                    </a:lnTo>
                    <a:lnTo>
                      <a:pt x="27093" y="15593"/>
                    </a:lnTo>
                    <a:lnTo>
                      <a:pt x="38806" y="22366"/>
                    </a:lnTo>
                    <a:close/>
                  </a:path>
                </a:pathLst>
              </a:custGeom>
              <a:solidFill>
                <a:srgbClr val="D657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7" name="Google Shape;127;p1"/>
              <p:cNvSpPr/>
              <p:nvPr/>
            </p:nvSpPr>
            <p:spPr>
              <a:xfrm>
                <a:off x="8127971" y="3567252"/>
                <a:ext cx="170504" cy="160760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42333" extrusionOk="0">
                    <a:moveTo>
                      <a:pt x="14182" y="20532"/>
                    </a:moveTo>
                    <a:lnTo>
                      <a:pt x="0" y="48824"/>
                    </a:lnTo>
                    <a:lnTo>
                      <a:pt x="35348" y="28293"/>
                    </a:lnTo>
                    <a:lnTo>
                      <a:pt x="49530" y="0"/>
                    </a:lnTo>
                    <a:close/>
                  </a:path>
                </a:pathLst>
              </a:custGeom>
              <a:solidFill>
                <a:srgbClr val="EE6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8" name="Google Shape;128;p1"/>
              <p:cNvSpPr/>
              <p:nvPr/>
            </p:nvSpPr>
            <p:spPr>
              <a:xfrm>
                <a:off x="7912650" y="3399524"/>
                <a:ext cx="365364" cy="241141"/>
              </a:xfrm>
              <a:custGeom>
                <a:avLst/>
                <a:gdLst/>
                <a:ahLst/>
                <a:cxnLst/>
                <a:rect l="l" t="t" r="r" b="b"/>
                <a:pathLst>
                  <a:path w="105833" h="63500" extrusionOk="0">
                    <a:moveTo>
                      <a:pt x="100189" y="37394"/>
                    </a:moveTo>
                    <a:lnTo>
                      <a:pt x="47060" y="6773"/>
                    </a:lnTo>
                    <a:lnTo>
                      <a:pt x="35348" y="0"/>
                    </a:lnTo>
                    <a:lnTo>
                      <a:pt x="0" y="20532"/>
                    </a:lnTo>
                    <a:lnTo>
                      <a:pt x="11712" y="27305"/>
                    </a:lnTo>
                    <a:lnTo>
                      <a:pt x="64841" y="57926"/>
                    </a:lnTo>
                    <a:lnTo>
                      <a:pt x="76553" y="64699"/>
                    </a:lnTo>
                    <a:lnTo>
                      <a:pt x="111901" y="44168"/>
                    </a:lnTo>
                    <a:close/>
                  </a:path>
                </a:pathLst>
              </a:custGeom>
              <a:solidFill>
                <a:srgbClr val="FDBC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>
                <a:off x="7912650" y="3477495"/>
                <a:ext cx="243578" cy="267936"/>
              </a:xfrm>
              <a:custGeom>
                <a:avLst/>
                <a:gdLst/>
                <a:ahLst/>
                <a:cxnLst/>
                <a:rect l="l" t="t" r="r" b="b"/>
                <a:pathLst>
                  <a:path w="70555" h="70555" extrusionOk="0">
                    <a:moveTo>
                      <a:pt x="76553" y="44168"/>
                    </a:moveTo>
                    <a:lnTo>
                      <a:pt x="62371" y="72461"/>
                    </a:lnTo>
                    <a:lnTo>
                      <a:pt x="50588" y="65687"/>
                    </a:lnTo>
                    <a:lnTo>
                      <a:pt x="25682" y="51294"/>
                    </a:lnTo>
                    <a:lnTo>
                      <a:pt x="14040" y="44521"/>
                    </a:lnTo>
                    <a:lnTo>
                      <a:pt x="0" y="0"/>
                    </a:lnTo>
                    <a:lnTo>
                      <a:pt x="11712" y="6773"/>
                    </a:lnTo>
                    <a:lnTo>
                      <a:pt x="64841" y="373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7979389" y="1926151"/>
                <a:ext cx="121789" cy="1527229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02166" extrusionOk="0">
                    <a:moveTo>
                      <a:pt x="1058" y="20532"/>
                    </a:moveTo>
                    <a:lnTo>
                      <a:pt x="36407" y="0"/>
                    </a:lnTo>
                    <a:lnTo>
                      <a:pt x="35348" y="386856"/>
                    </a:lnTo>
                    <a:lnTo>
                      <a:pt x="0" y="407388"/>
                    </a:lnTo>
                    <a:close/>
                  </a:path>
                </a:pathLst>
              </a:custGeom>
              <a:solidFill>
                <a:srgbClr val="6317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7910216" y="1879799"/>
                <a:ext cx="194860" cy="107173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28222" extrusionOk="0">
                    <a:moveTo>
                      <a:pt x="46002" y="6138"/>
                    </a:moveTo>
                    <a:lnTo>
                      <a:pt x="35348" y="0"/>
                    </a:lnTo>
                    <a:lnTo>
                      <a:pt x="0" y="20532"/>
                    </a:lnTo>
                    <a:lnTo>
                      <a:pt x="10654" y="26670"/>
                    </a:lnTo>
                    <a:lnTo>
                      <a:pt x="21096" y="32738"/>
                    </a:lnTo>
                    <a:lnTo>
                      <a:pt x="56444" y="12206"/>
                    </a:lnTo>
                    <a:close/>
                  </a:path>
                </a:pathLst>
              </a:custGeom>
              <a:solidFill>
                <a:srgbClr val="E58D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2" name="Google Shape;132;p1"/>
              <p:cNvSpPr/>
              <p:nvPr/>
            </p:nvSpPr>
            <p:spPr>
              <a:xfrm>
                <a:off x="7906560" y="1957769"/>
                <a:ext cx="73074" cy="1500434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395111" extrusionOk="0">
                    <a:moveTo>
                      <a:pt x="22154" y="12206"/>
                    </a:moveTo>
                    <a:lnTo>
                      <a:pt x="21096" y="399062"/>
                    </a:lnTo>
                    <a:lnTo>
                      <a:pt x="10654" y="393065"/>
                    </a:lnTo>
                    <a:lnTo>
                      <a:pt x="0" y="386856"/>
                    </a:lnTo>
                    <a:lnTo>
                      <a:pt x="1058" y="0"/>
                    </a:lnTo>
                    <a:lnTo>
                      <a:pt x="11712" y="613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8078038" y="1988848"/>
                <a:ext cx="121789" cy="1527229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02166" extrusionOk="0">
                    <a:moveTo>
                      <a:pt x="1129" y="20532"/>
                    </a:moveTo>
                    <a:lnTo>
                      <a:pt x="36477" y="0"/>
                    </a:lnTo>
                    <a:lnTo>
                      <a:pt x="35348" y="386856"/>
                    </a:lnTo>
                    <a:lnTo>
                      <a:pt x="0" y="407388"/>
                    </a:lnTo>
                    <a:close/>
                  </a:path>
                </a:pathLst>
              </a:custGeom>
              <a:solidFill>
                <a:srgbClr val="EE6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8019825" y="1949464"/>
                <a:ext cx="170504" cy="10717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28222" extrusionOk="0">
                    <a:moveTo>
                      <a:pt x="0" y="20532"/>
                    </a:moveTo>
                    <a:lnTo>
                      <a:pt x="35348" y="0"/>
                    </a:lnTo>
                    <a:lnTo>
                      <a:pt x="53340" y="10372"/>
                    </a:lnTo>
                    <a:lnTo>
                      <a:pt x="17992" y="30903"/>
                    </a:lnTo>
                    <a:close/>
                  </a:path>
                </a:pathLst>
              </a:custGeom>
              <a:solidFill>
                <a:srgbClr val="FDBC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>
                <a:off x="8016169" y="2027431"/>
                <a:ext cx="48715" cy="1500434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395111" extrusionOk="0">
                    <a:moveTo>
                      <a:pt x="19050" y="10372"/>
                    </a:moveTo>
                    <a:lnTo>
                      <a:pt x="17921" y="397228"/>
                    </a:lnTo>
                    <a:lnTo>
                      <a:pt x="0" y="386856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8183263" y="2055566"/>
                <a:ext cx="121789" cy="1527229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02166" extrusionOk="0">
                    <a:moveTo>
                      <a:pt x="1129" y="20532"/>
                    </a:moveTo>
                    <a:lnTo>
                      <a:pt x="36477" y="0"/>
                    </a:lnTo>
                    <a:lnTo>
                      <a:pt x="35348" y="386856"/>
                    </a:lnTo>
                    <a:lnTo>
                      <a:pt x="0" y="407458"/>
                    </a:lnTo>
                    <a:close/>
                  </a:path>
                </a:pathLst>
              </a:custGeom>
              <a:solidFill>
                <a:srgbClr val="6317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8118961" y="2012161"/>
                <a:ext cx="170504" cy="107173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28222" extrusionOk="0">
                    <a:moveTo>
                      <a:pt x="44379" y="5292"/>
                    </a:moveTo>
                    <a:lnTo>
                      <a:pt x="35348" y="0"/>
                    </a:lnTo>
                    <a:lnTo>
                      <a:pt x="0" y="20602"/>
                    </a:lnTo>
                    <a:lnTo>
                      <a:pt x="9031" y="25823"/>
                    </a:lnTo>
                    <a:lnTo>
                      <a:pt x="19755" y="31962"/>
                    </a:lnTo>
                    <a:lnTo>
                      <a:pt x="55104" y="11430"/>
                    </a:lnTo>
                    <a:close/>
                  </a:path>
                </a:pathLst>
              </a:custGeom>
              <a:solidFill>
                <a:srgbClr val="E58D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8" name="Google Shape;138;p1"/>
              <p:cNvSpPr/>
              <p:nvPr/>
            </p:nvSpPr>
            <p:spPr>
              <a:xfrm>
                <a:off x="8115063" y="2090397"/>
                <a:ext cx="48715" cy="1500434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395111" extrusionOk="0">
                    <a:moveTo>
                      <a:pt x="20884" y="11359"/>
                    </a:moveTo>
                    <a:lnTo>
                      <a:pt x="19755" y="398286"/>
                    </a:lnTo>
                    <a:lnTo>
                      <a:pt x="9102" y="392077"/>
                    </a:lnTo>
                    <a:lnTo>
                      <a:pt x="0" y="386856"/>
                    </a:lnTo>
                    <a:lnTo>
                      <a:pt x="1129" y="0"/>
                    </a:lnTo>
                    <a:lnTo>
                      <a:pt x="10160" y="522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8187160" y="1964734"/>
                <a:ext cx="121789" cy="10717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28222" extrusionOk="0">
                    <a:moveTo>
                      <a:pt x="71" y="20532"/>
                    </a:moveTo>
                    <a:lnTo>
                      <a:pt x="35419" y="0"/>
                    </a:lnTo>
                    <a:lnTo>
                      <a:pt x="35348" y="11642"/>
                    </a:lnTo>
                    <a:lnTo>
                      <a:pt x="0" y="32173"/>
                    </a:lnTo>
                    <a:close/>
                  </a:path>
                </a:pathLst>
              </a:custGeom>
              <a:solidFill>
                <a:srgbClr val="2B29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7910458" y="1788701"/>
                <a:ext cx="389723" cy="241141"/>
              </a:xfrm>
              <a:custGeom>
                <a:avLst/>
                <a:gdLst/>
                <a:ahLst/>
                <a:cxnLst/>
                <a:rect l="l" t="t" r="r" b="b"/>
                <a:pathLst>
                  <a:path w="112888" h="63500" extrusionOk="0">
                    <a:moveTo>
                      <a:pt x="104846" y="40146"/>
                    </a:moveTo>
                    <a:lnTo>
                      <a:pt x="46002" y="6209"/>
                    </a:lnTo>
                    <a:lnTo>
                      <a:pt x="35348" y="0"/>
                    </a:lnTo>
                    <a:lnTo>
                      <a:pt x="0" y="20602"/>
                    </a:lnTo>
                    <a:lnTo>
                      <a:pt x="10654" y="26741"/>
                    </a:lnTo>
                    <a:lnTo>
                      <a:pt x="69497" y="60678"/>
                    </a:lnTo>
                    <a:lnTo>
                      <a:pt x="80222" y="66887"/>
                    </a:lnTo>
                    <a:lnTo>
                      <a:pt x="115570" y="46355"/>
                    </a:lnTo>
                    <a:close/>
                  </a:path>
                </a:pathLst>
              </a:custGeom>
              <a:solidFill>
                <a:srgbClr val="E58D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7910458" y="1866941"/>
                <a:ext cx="267934" cy="214346"/>
              </a:xfrm>
              <a:custGeom>
                <a:avLst/>
                <a:gdLst/>
                <a:ahLst/>
                <a:cxnLst/>
                <a:rect l="l" t="t" r="r" b="b"/>
                <a:pathLst>
                  <a:path w="77611" h="56444" extrusionOk="0">
                    <a:moveTo>
                      <a:pt x="80222" y="46284"/>
                    </a:moveTo>
                    <a:lnTo>
                      <a:pt x="80151" y="57926"/>
                    </a:lnTo>
                    <a:lnTo>
                      <a:pt x="69497" y="51788"/>
                    </a:lnTo>
                    <a:lnTo>
                      <a:pt x="10654" y="17780"/>
                    </a:lnTo>
                    <a:lnTo>
                      <a:pt x="0" y="11642"/>
                    </a:lnTo>
                    <a:lnTo>
                      <a:pt x="0" y="0"/>
                    </a:lnTo>
                    <a:lnTo>
                      <a:pt x="10654" y="6138"/>
                    </a:lnTo>
                    <a:lnTo>
                      <a:pt x="69497" y="4007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7952354" y="1436099"/>
                <a:ext cx="341008" cy="535869"/>
              </a:xfrm>
              <a:custGeom>
                <a:avLst/>
                <a:gdLst/>
                <a:ahLst/>
                <a:cxnLst/>
                <a:rect l="l" t="t" r="r" b="b"/>
                <a:pathLst>
                  <a:path w="98777" h="141111" extrusionOk="0">
                    <a:moveTo>
                      <a:pt x="103576" y="73096"/>
                    </a:moveTo>
                    <a:cubicBezTo>
                      <a:pt x="103576" y="72461"/>
                      <a:pt x="103505" y="71826"/>
                      <a:pt x="103505" y="71191"/>
                    </a:cubicBezTo>
                    <a:cubicBezTo>
                      <a:pt x="103505" y="70908"/>
                      <a:pt x="103434" y="70626"/>
                      <a:pt x="103434" y="70273"/>
                    </a:cubicBezTo>
                    <a:cubicBezTo>
                      <a:pt x="103434" y="70132"/>
                      <a:pt x="103434" y="69991"/>
                      <a:pt x="103434" y="69921"/>
                    </a:cubicBezTo>
                    <a:cubicBezTo>
                      <a:pt x="103434" y="69709"/>
                      <a:pt x="103434" y="69497"/>
                      <a:pt x="103364" y="69215"/>
                    </a:cubicBezTo>
                    <a:cubicBezTo>
                      <a:pt x="103293" y="68580"/>
                      <a:pt x="103223" y="67874"/>
                      <a:pt x="103152" y="67239"/>
                    </a:cubicBezTo>
                    <a:cubicBezTo>
                      <a:pt x="103082" y="66604"/>
                      <a:pt x="102941" y="65899"/>
                      <a:pt x="102870" y="65264"/>
                    </a:cubicBezTo>
                    <a:cubicBezTo>
                      <a:pt x="102870" y="65264"/>
                      <a:pt x="102870" y="65193"/>
                      <a:pt x="102870" y="65193"/>
                    </a:cubicBezTo>
                    <a:cubicBezTo>
                      <a:pt x="102870" y="65193"/>
                      <a:pt x="102870" y="65123"/>
                      <a:pt x="102870" y="65123"/>
                    </a:cubicBezTo>
                    <a:cubicBezTo>
                      <a:pt x="102799" y="64488"/>
                      <a:pt x="102658" y="63853"/>
                      <a:pt x="102517" y="63218"/>
                    </a:cubicBezTo>
                    <a:cubicBezTo>
                      <a:pt x="102376" y="62512"/>
                      <a:pt x="102235" y="61807"/>
                      <a:pt x="102094" y="61101"/>
                    </a:cubicBezTo>
                    <a:cubicBezTo>
                      <a:pt x="102023" y="60819"/>
                      <a:pt x="101953" y="60607"/>
                      <a:pt x="101953" y="60325"/>
                    </a:cubicBezTo>
                    <a:cubicBezTo>
                      <a:pt x="101953" y="60184"/>
                      <a:pt x="101882" y="60043"/>
                      <a:pt x="101882" y="59902"/>
                    </a:cubicBezTo>
                    <a:cubicBezTo>
                      <a:pt x="101812" y="59619"/>
                      <a:pt x="101741" y="59267"/>
                      <a:pt x="101671" y="58984"/>
                    </a:cubicBezTo>
                    <a:cubicBezTo>
                      <a:pt x="101529" y="58279"/>
                      <a:pt x="101318" y="57573"/>
                      <a:pt x="101106" y="56868"/>
                    </a:cubicBezTo>
                    <a:cubicBezTo>
                      <a:pt x="100965" y="56374"/>
                      <a:pt x="100824" y="55809"/>
                      <a:pt x="100683" y="55316"/>
                    </a:cubicBezTo>
                    <a:cubicBezTo>
                      <a:pt x="100683" y="55245"/>
                      <a:pt x="100612" y="55104"/>
                      <a:pt x="100612" y="55033"/>
                    </a:cubicBezTo>
                    <a:cubicBezTo>
                      <a:pt x="100612" y="54963"/>
                      <a:pt x="100542" y="54822"/>
                      <a:pt x="100542" y="54751"/>
                    </a:cubicBezTo>
                    <a:cubicBezTo>
                      <a:pt x="100330" y="54046"/>
                      <a:pt x="100118" y="53340"/>
                      <a:pt x="99907" y="52705"/>
                    </a:cubicBezTo>
                    <a:cubicBezTo>
                      <a:pt x="99695" y="51999"/>
                      <a:pt x="99413" y="51364"/>
                      <a:pt x="99201" y="50659"/>
                    </a:cubicBezTo>
                    <a:cubicBezTo>
                      <a:pt x="99130" y="50518"/>
                      <a:pt x="99130" y="50377"/>
                      <a:pt x="99060" y="50306"/>
                    </a:cubicBezTo>
                    <a:cubicBezTo>
                      <a:pt x="98989" y="50236"/>
                      <a:pt x="98989" y="50094"/>
                      <a:pt x="98919" y="50024"/>
                    </a:cubicBezTo>
                    <a:cubicBezTo>
                      <a:pt x="98778" y="49601"/>
                      <a:pt x="98637" y="49177"/>
                      <a:pt x="98425" y="48754"/>
                    </a:cubicBezTo>
                    <a:cubicBezTo>
                      <a:pt x="98143" y="48119"/>
                      <a:pt x="97931" y="47484"/>
                      <a:pt x="97649" y="46778"/>
                    </a:cubicBezTo>
                    <a:cubicBezTo>
                      <a:pt x="97437" y="46284"/>
                      <a:pt x="97226" y="45861"/>
                      <a:pt x="97014" y="45367"/>
                    </a:cubicBezTo>
                    <a:cubicBezTo>
                      <a:pt x="96943" y="45297"/>
                      <a:pt x="96943" y="45226"/>
                      <a:pt x="96943" y="45156"/>
                    </a:cubicBezTo>
                    <a:cubicBezTo>
                      <a:pt x="96873" y="45085"/>
                      <a:pt x="96873" y="44944"/>
                      <a:pt x="96802" y="44873"/>
                    </a:cubicBezTo>
                    <a:cubicBezTo>
                      <a:pt x="96520" y="44238"/>
                      <a:pt x="96238" y="43603"/>
                      <a:pt x="95955" y="42968"/>
                    </a:cubicBezTo>
                    <a:cubicBezTo>
                      <a:pt x="95603" y="42263"/>
                      <a:pt x="95250" y="41557"/>
                      <a:pt x="94897" y="40852"/>
                    </a:cubicBezTo>
                    <a:cubicBezTo>
                      <a:pt x="94827" y="40711"/>
                      <a:pt x="94756" y="40640"/>
                      <a:pt x="94756" y="40499"/>
                    </a:cubicBezTo>
                    <a:cubicBezTo>
                      <a:pt x="94685" y="40358"/>
                      <a:pt x="94615" y="40217"/>
                      <a:pt x="94544" y="40076"/>
                    </a:cubicBezTo>
                    <a:cubicBezTo>
                      <a:pt x="94262" y="39511"/>
                      <a:pt x="93980" y="38947"/>
                      <a:pt x="93698" y="38382"/>
                    </a:cubicBezTo>
                    <a:cubicBezTo>
                      <a:pt x="93345" y="37677"/>
                      <a:pt x="92922" y="37042"/>
                      <a:pt x="92569" y="36336"/>
                    </a:cubicBezTo>
                    <a:cubicBezTo>
                      <a:pt x="92357" y="35983"/>
                      <a:pt x="92146" y="35631"/>
                      <a:pt x="92004" y="35278"/>
                    </a:cubicBezTo>
                    <a:cubicBezTo>
                      <a:pt x="91934" y="35137"/>
                      <a:pt x="91863" y="34996"/>
                      <a:pt x="91793" y="34854"/>
                    </a:cubicBezTo>
                    <a:cubicBezTo>
                      <a:pt x="91440" y="34290"/>
                      <a:pt x="91017" y="33655"/>
                      <a:pt x="90664" y="33091"/>
                    </a:cubicBezTo>
                    <a:cubicBezTo>
                      <a:pt x="90099" y="32244"/>
                      <a:pt x="89605" y="31397"/>
                      <a:pt x="89041" y="30551"/>
                    </a:cubicBezTo>
                    <a:cubicBezTo>
                      <a:pt x="88970" y="30409"/>
                      <a:pt x="88900" y="30268"/>
                      <a:pt x="88759" y="30127"/>
                    </a:cubicBezTo>
                    <a:cubicBezTo>
                      <a:pt x="87983" y="28928"/>
                      <a:pt x="87136" y="27799"/>
                      <a:pt x="86289" y="26599"/>
                    </a:cubicBezTo>
                    <a:cubicBezTo>
                      <a:pt x="86289" y="26529"/>
                      <a:pt x="86219" y="26529"/>
                      <a:pt x="86219" y="26458"/>
                    </a:cubicBezTo>
                    <a:cubicBezTo>
                      <a:pt x="86219" y="26458"/>
                      <a:pt x="86219" y="26458"/>
                      <a:pt x="86219" y="26458"/>
                    </a:cubicBezTo>
                    <a:cubicBezTo>
                      <a:pt x="85654" y="25682"/>
                      <a:pt x="85019" y="24906"/>
                      <a:pt x="84455" y="24130"/>
                    </a:cubicBezTo>
                    <a:cubicBezTo>
                      <a:pt x="83961" y="23495"/>
                      <a:pt x="83467" y="22931"/>
                      <a:pt x="82973" y="22296"/>
                    </a:cubicBezTo>
                    <a:cubicBezTo>
                      <a:pt x="82973" y="22296"/>
                      <a:pt x="82903" y="22225"/>
                      <a:pt x="82903" y="22225"/>
                    </a:cubicBezTo>
                    <a:cubicBezTo>
                      <a:pt x="82903" y="22225"/>
                      <a:pt x="82903" y="22225"/>
                      <a:pt x="82903" y="22225"/>
                    </a:cubicBezTo>
                    <a:cubicBezTo>
                      <a:pt x="82409" y="21590"/>
                      <a:pt x="81844" y="21026"/>
                      <a:pt x="81351" y="20391"/>
                    </a:cubicBezTo>
                    <a:cubicBezTo>
                      <a:pt x="80857" y="19826"/>
                      <a:pt x="80292" y="19191"/>
                      <a:pt x="79798" y="18627"/>
                    </a:cubicBezTo>
                    <a:cubicBezTo>
                      <a:pt x="79728" y="18556"/>
                      <a:pt x="79657" y="18486"/>
                      <a:pt x="79516" y="18344"/>
                    </a:cubicBezTo>
                    <a:cubicBezTo>
                      <a:pt x="79445" y="18274"/>
                      <a:pt x="79375" y="18133"/>
                      <a:pt x="79234" y="18062"/>
                    </a:cubicBezTo>
                    <a:cubicBezTo>
                      <a:pt x="78881" y="17639"/>
                      <a:pt x="78458" y="17286"/>
                      <a:pt x="78105" y="16863"/>
                    </a:cubicBezTo>
                    <a:cubicBezTo>
                      <a:pt x="77540" y="16298"/>
                      <a:pt x="76976" y="15734"/>
                      <a:pt x="76412" y="15169"/>
                    </a:cubicBezTo>
                    <a:cubicBezTo>
                      <a:pt x="76271" y="15028"/>
                      <a:pt x="76059" y="14817"/>
                      <a:pt x="75918" y="14676"/>
                    </a:cubicBezTo>
                    <a:cubicBezTo>
                      <a:pt x="75777" y="14534"/>
                      <a:pt x="75636" y="14464"/>
                      <a:pt x="75494" y="14323"/>
                    </a:cubicBezTo>
                    <a:cubicBezTo>
                      <a:pt x="75212" y="14041"/>
                      <a:pt x="74930" y="13829"/>
                      <a:pt x="74648" y="13547"/>
                    </a:cubicBezTo>
                    <a:cubicBezTo>
                      <a:pt x="74083" y="12982"/>
                      <a:pt x="73448" y="12488"/>
                      <a:pt x="72884" y="11994"/>
                    </a:cubicBezTo>
                    <a:cubicBezTo>
                      <a:pt x="72602" y="11783"/>
                      <a:pt x="72390" y="11571"/>
                      <a:pt x="72108" y="11359"/>
                    </a:cubicBezTo>
                    <a:cubicBezTo>
                      <a:pt x="71967" y="11218"/>
                      <a:pt x="71826" y="11148"/>
                      <a:pt x="71684" y="11007"/>
                    </a:cubicBezTo>
                    <a:cubicBezTo>
                      <a:pt x="71473" y="10866"/>
                      <a:pt x="71261" y="10654"/>
                      <a:pt x="71120" y="10513"/>
                    </a:cubicBezTo>
                    <a:cubicBezTo>
                      <a:pt x="70556" y="10019"/>
                      <a:pt x="69921" y="9596"/>
                      <a:pt x="69356" y="9172"/>
                    </a:cubicBezTo>
                    <a:cubicBezTo>
                      <a:pt x="68933" y="8890"/>
                      <a:pt x="68509" y="8537"/>
                      <a:pt x="68086" y="8255"/>
                    </a:cubicBezTo>
                    <a:cubicBezTo>
                      <a:pt x="68015" y="8184"/>
                      <a:pt x="67945" y="8114"/>
                      <a:pt x="67874" y="8114"/>
                    </a:cubicBezTo>
                    <a:cubicBezTo>
                      <a:pt x="67804" y="8043"/>
                      <a:pt x="67733" y="7973"/>
                      <a:pt x="67663" y="7973"/>
                    </a:cubicBezTo>
                    <a:cubicBezTo>
                      <a:pt x="67098" y="7620"/>
                      <a:pt x="66534" y="7197"/>
                      <a:pt x="65969" y="6844"/>
                    </a:cubicBezTo>
                    <a:cubicBezTo>
                      <a:pt x="65405" y="6491"/>
                      <a:pt x="64841" y="6138"/>
                      <a:pt x="64276" y="5786"/>
                    </a:cubicBezTo>
                    <a:cubicBezTo>
                      <a:pt x="64135" y="5715"/>
                      <a:pt x="63994" y="5644"/>
                      <a:pt x="63853" y="5574"/>
                    </a:cubicBezTo>
                    <a:cubicBezTo>
                      <a:pt x="63429" y="5362"/>
                      <a:pt x="63006" y="5080"/>
                      <a:pt x="62583" y="4868"/>
                    </a:cubicBezTo>
                    <a:cubicBezTo>
                      <a:pt x="62018" y="4586"/>
                      <a:pt x="61524" y="4304"/>
                      <a:pt x="60960" y="4022"/>
                    </a:cubicBezTo>
                    <a:cubicBezTo>
                      <a:pt x="60607" y="3881"/>
                      <a:pt x="60254" y="3669"/>
                      <a:pt x="59902" y="3528"/>
                    </a:cubicBezTo>
                    <a:cubicBezTo>
                      <a:pt x="59831" y="3457"/>
                      <a:pt x="59761" y="3457"/>
                      <a:pt x="59690" y="3387"/>
                    </a:cubicBezTo>
                    <a:cubicBezTo>
                      <a:pt x="59619" y="3316"/>
                      <a:pt x="59478" y="3316"/>
                      <a:pt x="59408" y="3246"/>
                    </a:cubicBezTo>
                    <a:cubicBezTo>
                      <a:pt x="58843" y="3034"/>
                      <a:pt x="58349" y="2752"/>
                      <a:pt x="57785" y="2540"/>
                    </a:cubicBezTo>
                    <a:cubicBezTo>
                      <a:pt x="57220" y="2328"/>
                      <a:pt x="56727" y="2117"/>
                      <a:pt x="56162" y="1905"/>
                    </a:cubicBezTo>
                    <a:cubicBezTo>
                      <a:pt x="56092" y="1905"/>
                      <a:pt x="55951" y="1834"/>
                      <a:pt x="55880" y="1834"/>
                    </a:cubicBezTo>
                    <a:cubicBezTo>
                      <a:pt x="55809" y="1834"/>
                      <a:pt x="55739" y="1764"/>
                      <a:pt x="55598" y="1764"/>
                    </a:cubicBezTo>
                    <a:cubicBezTo>
                      <a:pt x="55245" y="1623"/>
                      <a:pt x="54892" y="1552"/>
                      <a:pt x="54539" y="1411"/>
                    </a:cubicBezTo>
                    <a:cubicBezTo>
                      <a:pt x="53975" y="1270"/>
                      <a:pt x="53410" y="1058"/>
                      <a:pt x="52917" y="988"/>
                    </a:cubicBezTo>
                    <a:cubicBezTo>
                      <a:pt x="52634" y="917"/>
                      <a:pt x="52352" y="847"/>
                      <a:pt x="52140" y="776"/>
                    </a:cubicBezTo>
                    <a:cubicBezTo>
                      <a:pt x="51999" y="776"/>
                      <a:pt x="51929" y="706"/>
                      <a:pt x="51788" y="706"/>
                    </a:cubicBezTo>
                    <a:cubicBezTo>
                      <a:pt x="51647" y="706"/>
                      <a:pt x="51435" y="635"/>
                      <a:pt x="51294" y="564"/>
                    </a:cubicBezTo>
                    <a:cubicBezTo>
                      <a:pt x="50729" y="423"/>
                      <a:pt x="50094" y="353"/>
                      <a:pt x="49530" y="282"/>
                    </a:cubicBezTo>
                    <a:cubicBezTo>
                      <a:pt x="49177" y="212"/>
                      <a:pt x="48824" y="212"/>
                      <a:pt x="48472" y="141"/>
                    </a:cubicBezTo>
                    <a:cubicBezTo>
                      <a:pt x="48330" y="141"/>
                      <a:pt x="48260" y="141"/>
                      <a:pt x="48119" y="71"/>
                    </a:cubicBezTo>
                    <a:cubicBezTo>
                      <a:pt x="47978" y="71"/>
                      <a:pt x="47907" y="71"/>
                      <a:pt x="47766" y="71"/>
                    </a:cubicBezTo>
                    <a:cubicBezTo>
                      <a:pt x="47131" y="0"/>
                      <a:pt x="46496" y="0"/>
                      <a:pt x="45861" y="0"/>
                    </a:cubicBezTo>
                    <a:cubicBezTo>
                      <a:pt x="45579" y="0"/>
                      <a:pt x="45297" y="0"/>
                      <a:pt x="45014" y="71"/>
                    </a:cubicBezTo>
                    <a:cubicBezTo>
                      <a:pt x="44803" y="71"/>
                      <a:pt x="44591" y="71"/>
                      <a:pt x="44379" y="71"/>
                    </a:cubicBezTo>
                    <a:cubicBezTo>
                      <a:pt x="44168" y="71"/>
                      <a:pt x="43956" y="71"/>
                      <a:pt x="43744" y="71"/>
                    </a:cubicBezTo>
                    <a:cubicBezTo>
                      <a:pt x="42968" y="141"/>
                      <a:pt x="42192" y="282"/>
                      <a:pt x="41416" y="423"/>
                    </a:cubicBezTo>
                    <a:cubicBezTo>
                      <a:pt x="41416" y="423"/>
                      <a:pt x="41416" y="423"/>
                      <a:pt x="41345" y="423"/>
                    </a:cubicBezTo>
                    <a:cubicBezTo>
                      <a:pt x="41134" y="494"/>
                      <a:pt x="40993" y="494"/>
                      <a:pt x="40852" y="564"/>
                    </a:cubicBezTo>
                    <a:cubicBezTo>
                      <a:pt x="40076" y="706"/>
                      <a:pt x="39370" y="917"/>
                      <a:pt x="38594" y="1199"/>
                    </a:cubicBezTo>
                    <a:cubicBezTo>
                      <a:pt x="38523" y="1199"/>
                      <a:pt x="38453" y="1270"/>
                      <a:pt x="38453" y="1270"/>
                    </a:cubicBezTo>
                    <a:cubicBezTo>
                      <a:pt x="37394" y="1693"/>
                      <a:pt x="36336" y="2117"/>
                      <a:pt x="35348" y="2681"/>
                    </a:cubicBezTo>
                    <a:lnTo>
                      <a:pt x="0" y="23213"/>
                    </a:lnTo>
                    <a:cubicBezTo>
                      <a:pt x="988" y="22648"/>
                      <a:pt x="1976" y="22154"/>
                      <a:pt x="3104" y="21802"/>
                    </a:cubicBezTo>
                    <a:cubicBezTo>
                      <a:pt x="3880" y="21519"/>
                      <a:pt x="4657" y="21308"/>
                      <a:pt x="5503" y="21096"/>
                    </a:cubicBezTo>
                    <a:cubicBezTo>
                      <a:pt x="5715" y="21026"/>
                      <a:pt x="5856" y="20955"/>
                      <a:pt x="5997" y="20955"/>
                    </a:cubicBezTo>
                    <a:cubicBezTo>
                      <a:pt x="6985" y="20743"/>
                      <a:pt x="7973" y="20673"/>
                      <a:pt x="8960" y="20602"/>
                    </a:cubicBezTo>
                    <a:cubicBezTo>
                      <a:pt x="9172" y="20602"/>
                      <a:pt x="9384" y="20602"/>
                      <a:pt x="9595" y="20602"/>
                    </a:cubicBezTo>
                    <a:cubicBezTo>
                      <a:pt x="10583" y="20532"/>
                      <a:pt x="11571" y="20602"/>
                      <a:pt x="12629" y="20673"/>
                    </a:cubicBezTo>
                    <a:cubicBezTo>
                      <a:pt x="12771" y="20673"/>
                      <a:pt x="12841" y="20673"/>
                      <a:pt x="12982" y="20743"/>
                    </a:cubicBezTo>
                    <a:cubicBezTo>
                      <a:pt x="14040" y="20814"/>
                      <a:pt x="15169" y="21026"/>
                      <a:pt x="16298" y="21237"/>
                    </a:cubicBezTo>
                    <a:cubicBezTo>
                      <a:pt x="16439" y="21237"/>
                      <a:pt x="16510" y="21308"/>
                      <a:pt x="16651" y="21308"/>
                    </a:cubicBezTo>
                    <a:cubicBezTo>
                      <a:pt x="17780" y="21590"/>
                      <a:pt x="18979" y="21872"/>
                      <a:pt x="20179" y="22296"/>
                    </a:cubicBezTo>
                    <a:cubicBezTo>
                      <a:pt x="20249" y="22296"/>
                      <a:pt x="20320" y="22366"/>
                      <a:pt x="20461" y="22366"/>
                    </a:cubicBezTo>
                    <a:cubicBezTo>
                      <a:pt x="21731" y="22789"/>
                      <a:pt x="23001" y="23283"/>
                      <a:pt x="24271" y="23918"/>
                    </a:cubicBezTo>
                    <a:cubicBezTo>
                      <a:pt x="24342" y="23989"/>
                      <a:pt x="24412" y="23989"/>
                      <a:pt x="24483" y="24059"/>
                    </a:cubicBezTo>
                    <a:cubicBezTo>
                      <a:pt x="25823" y="24694"/>
                      <a:pt x="27093" y="25329"/>
                      <a:pt x="28434" y="26106"/>
                    </a:cubicBezTo>
                    <a:cubicBezTo>
                      <a:pt x="29774" y="26882"/>
                      <a:pt x="31115" y="27728"/>
                      <a:pt x="32455" y="28646"/>
                    </a:cubicBezTo>
                    <a:cubicBezTo>
                      <a:pt x="32526" y="28716"/>
                      <a:pt x="32597" y="28787"/>
                      <a:pt x="32667" y="28787"/>
                    </a:cubicBezTo>
                    <a:cubicBezTo>
                      <a:pt x="33867" y="29633"/>
                      <a:pt x="35137" y="30551"/>
                      <a:pt x="36336" y="31538"/>
                    </a:cubicBezTo>
                    <a:cubicBezTo>
                      <a:pt x="36477" y="31679"/>
                      <a:pt x="36618" y="31750"/>
                      <a:pt x="36759" y="31891"/>
                    </a:cubicBezTo>
                    <a:cubicBezTo>
                      <a:pt x="37888" y="32808"/>
                      <a:pt x="39017" y="33867"/>
                      <a:pt x="40146" y="34854"/>
                    </a:cubicBezTo>
                    <a:cubicBezTo>
                      <a:pt x="40287" y="34996"/>
                      <a:pt x="40428" y="35066"/>
                      <a:pt x="40569" y="35207"/>
                    </a:cubicBezTo>
                    <a:cubicBezTo>
                      <a:pt x="41698" y="36266"/>
                      <a:pt x="42827" y="37394"/>
                      <a:pt x="43886" y="38523"/>
                    </a:cubicBezTo>
                    <a:cubicBezTo>
                      <a:pt x="43956" y="38594"/>
                      <a:pt x="44027" y="38735"/>
                      <a:pt x="44168" y="38806"/>
                    </a:cubicBezTo>
                    <a:cubicBezTo>
                      <a:pt x="45297" y="40076"/>
                      <a:pt x="46425" y="41346"/>
                      <a:pt x="47554" y="42616"/>
                    </a:cubicBezTo>
                    <a:cubicBezTo>
                      <a:pt x="47554" y="42616"/>
                      <a:pt x="47625" y="42686"/>
                      <a:pt x="47625" y="42686"/>
                    </a:cubicBezTo>
                    <a:cubicBezTo>
                      <a:pt x="48754" y="44027"/>
                      <a:pt x="49812" y="45438"/>
                      <a:pt x="50870" y="46849"/>
                    </a:cubicBezTo>
                    <a:cubicBezTo>
                      <a:pt x="50870" y="46919"/>
                      <a:pt x="50941" y="46919"/>
                      <a:pt x="50941" y="46990"/>
                    </a:cubicBezTo>
                    <a:cubicBezTo>
                      <a:pt x="51858" y="48260"/>
                      <a:pt x="52775" y="49601"/>
                      <a:pt x="53693" y="50941"/>
                    </a:cubicBezTo>
                    <a:cubicBezTo>
                      <a:pt x="54257" y="51788"/>
                      <a:pt x="54751" y="52634"/>
                      <a:pt x="55316" y="53481"/>
                    </a:cubicBezTo>
                    <a:cubicBezTo>
                      <a:pt x="55739" y="54187"/>
                      <a:pt x="56233" y="54892"/>
                      <a:pt x="56656" y="55668"/>
                    </a:cubicBezTo>
                    <a:cubicBezTo>
                      <a:pt x="56868" y="56021"/>
                      <a:pt x="57079" y="56374"/>
                      <a:pt x="57220" y="56727"/>
                    </a:cubicBezTo>
                    <a:cubicBezTo>
                      <a:pt x="57926" y="57926"/>
                      <a:pt x="58632" y="59196"/>
                      <a:pt x="59267" y="60466"/>
                    </a:cubicBezTo>
                    <a:cubicBezTo>
                      <a:pt x="59337" y="60607"/>
                      <a:pt x="59408" y="60748"/>
                      <a:pt x="59478" y="60889"/>
                    </a:cubicBezTo>
                    <a:cubicBezTo>
                      <a:pt x="60254" y="62442"/>
                      <a:pt x="60960" y="63994"/>
                      <a:pt x="61665" y="65546"/>
                    </a:cubicBezTo>
                    <a:cubicBezTo>
                      <a:pt x="61736" y="65617"/>
                      <a:pt x="61736" y="65687"/>
                      <a:pt x="61736" y="65758"/>
                    </a:cubicBezTo>
                    <a:cubicBezTo>
                      <a:pt x="62371" y="67310"/>
                      <a:pt x="63006" y="68862"/>
                      <a:pt x="63570" y="70414"/>
                    </a:cubicBezTo>
                    <a:cubicBezTo>
                      <a:pt x="63641" y="70485"/>
                      <a:pt x="63641" y="70626"/>
                      <a:pt x="63712" y="70697"/>
                    </a:cubicBezTo>
                    <a:cubicBezTo>
                      <a:pt x="64276" y="72249"/>
                      <a:pt x="64841" y="73872"/>
                      <a:pt x="65334" y="75494"/>
                    </a:cubicBezTo>
                    <a:cubicBezTo>
                      <a:pt x="65334" y="75565"/>
                      <a:pt x="65405" y="75706"/>
                      <a:pt x="65405" y="75777"/>
                    </a:cubicBezTo>
                    <a:cubicBezTo>
                      <a:pt x="65828" y="77329"/>
                      <a:pt x="66252" y="78811"/>
                      <a:pt x="66604" y="80363"/>
                    </a:cubicBezTo>
                    <a:cubicBezTo>
                      <a:pt x="66604" y="80504"/>
                      <a:pt x="66675" y="80645"/>
                      <a:pt x="66675" y="80786"/>
                    </a:cubicBezTo>
                    <a:cubicBezTo>
                      <a:pt x="67028" y="82338"/>
                      <a:pt x="67380" y="83961"/>
                      <a:pt x="67592" y="85513"/>
                    </a:cubicBezTo>
                    <a:cubicBezTo>
                      <a:pt x="67592" y="85513"/>
                      <a:pt x="67592" y="85584"/>
                      <a:pt x="67592" y="85584"/>
                    </a:cubicBezTo>
                    <a:cubicBezTo>
                      <a:pt x="67874" y="87136"/>
                      <a:pt x="68015" y="88759"/>
                      <a:pt x="68157" y="90311"/>
                    </a:cubicBezTo>
                    <a:cubicBezTo>
                      <a:pt x="68157" y="90452"/>
                      <a:pt x="68157" y="90593"/>
                      <a:pt x="68157" y="90664"/>
                    </a:cubicBezTo>
                    <a:cubicBezTo>
                      <a:pt x="68298" y="92216"/>
                      <a:pt x="68368" y="93768"/>
                      <a:pt x="68368" y="95321"/>
                    </a:cubicBezTo>
                    <a:lnTo>
                      <a:pt x="68227" y="147249"/>
                    </a:lnTo>
                    <a:lnTo>
                      <a:pt x="103576" y="126718"/>
                    </a:lnTo>
                    <a:lnTo>
                      <a:pt x="103717" y="74789"/>
                    </a:lnTo>
                    <a:cubicBezTo>
                      <a:pt x="103576" y="74295"/>
                      <a:pt x="103576" y="73731"/>
                      <a:pt x="103576" y="73096"/>
                    </a:cubicBezTo>
                    <a:close/>
                  </a:path>
                </a:pathLst>
              </a:custGeom>
              <a:solidFill>
                <a:srgbClr val="FDBC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7910703" y="1514947"/>
                <a:ext cx="267934" cy="455487"/>
              </a:xfrm>
              <a:custGeom>
                <a:avLst/>
                <a:gdLst/>
                <a:ahLst/>
                <a:cxnLst/>
                <a:rect l="l" t="t" r="r" b="b"/>
                <a:pathLst>
                  <a:path w="77611" h="119944" extrusionOk="0">
                    <a:moveTo>
                      <a:pt x="40358" y="5484"/>
                    </a:moveTo>
                    <a:cubicBezTo>
                      <a:pt x="62512" y="18255"/>
                      <a:pt x="80363" y="49299"/>
                      <a:pt x="80292" y="74699"/>
                    </a:cubicBezTo>
                    <a:lnTo>
                      <a:pt x="80151" y="126628"/>
                    </a:lnTo>
                    <a:lnTo>
                      <a:pt x="69497" y="120490"/>
                    </a:lnTo>
                    <a:lnTo>
                      <a:pt x="10654" y="86482"/>
                    </a:lnTo>
                    <a:lnTo>
                      <a:pt x="0" y="80343"/>
                    </a:lnTo>
                    <a:lnTo>
                      <a:pt x="141" y="28415"/>
                    </a:lnTo>
                    <a:cubicBezTo>
                      <a:pt x="212" y="3015"/>
                      <a:pt x="18274" y="-7287"/>
                      <a:pt x="40358" y="54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grpSp>
        <p:nvGrpSpPr>
          <p:cNvPr id="144" name="Google Shape;144;p1"/>
          <p:cNvGrpSpPr/>
          <p:nvPr/>
        </p:nvGrpSpPr>
        <p:grpSpPr>
          <a:xfrm>
            <a:off x="6076613" y="4558072"/>
            <a:ext cx="1147940" cy="1202815"/>
            <a:chOff x="8873066" y="1328208"/>
            <a:chExt cx="647982" cy="678957"/>
          </a:xfrm>
        </p:grpSpPr>
        <p:sp>
          <p:nvSpPr>
            <p:cNvPr id="145" name="Google Shape;145;p1"/>
            <p:cNvSpPr/>
            <p:nvPr/>
          </p:nvSpPr>
          <p:spPr>
            <a:xfrm>
              <a:off x="9415215" y="1528304"/>
              <a:ext cx="105833" cy="338667"/>
            </a:xfrm>
            <a:custGeom>
              <a:avLst/>
              <a:gdLst/>
              <a:ahLst/>
              <a:cxnLst/>
              <a:rect l="l" t="t" r="r" b="b"/>
              <a:pathLst>
                <a:path w="105833" h="338666" extrusionOk="0">
                  <a:moveTo>
                    <a:pt x="107527" y="223097"/>
                  </a:moveTo>
                  <a:cubicBezTo>
                    <a:pt x="103223" y="276789"/>
                    <a:pt x="57926" y="317641"/>
                    <a:pt x="26529" y="339231"/>
                  </a:cubicBezTo>
                  <a:lnTo>
                    <a:pt x="26529" y="304800"/>
                  </a:lnTo>
                  <a:cubicBezTo>
                    <a:pt x="26529" y="304377"/>
                    <a:pt x="26458" y="304024"/>
                    <a:pt x="26458" y="303530"/>
                  </a:cubicBezTo>
                  <a:cubicBezTo>
                    <a:pt x="26458" y="303318"/>
                    <a:pt x="26458" y="303177"/>
                    <a:pt x="26388" y="302965"/>
                  </a:cubicBezTo>
                  <a:lnTo>
                    <a:pt x="26388" y="302683"/>
                  </a:lnTo>
                  <a:cubicBezTo>
                    <a:pt x="26317" y="302542"/>
                    <a:pt x="26317" y="302401"/>
                    <a:pt x="26317" y="302260"/>
                  </a:cubicBezTo>
                  <a:cubicBezTo>
                    <a:pt x="26246" y="301837"/>
                    <a:pt x="26176" y="301413"/>
                    <a:pt x="26176" y="300990"/>
                  </a:cubicBezTo>
                  <a:cubicBezTo>
                    <a:pt x="26106" y="300496"/>
                    <a:pt x="26035" y="300073"/>
                    <a:pt x="25964" y="299649"/>
                  </a:cubicBezTo>
                  <a:cubicBezTo>
                    <a:pt x="25964" y="299579"/>
                    <a:pt x="25964" y="299579"/>
                    <a:pt x="25964" y="299579"/>
                  </a:cubicBezTo>
                  <a:cubicBezTo>
                    <a:pt x="25964" y="299508"/>
                    <a:pt x="25964" y="299508"/>
                    <a:pt x="25964" y="299508"/>
                  </a:cubicBezTo>
                  <a:cubicBezTo>
                    <a:pt x="25894" y="299085"/>
                    <a:pt x="25823" y="298662"/>
                    <a:pt x="25753" y="298309"/>
                  </a:cubicBezTo>
                  <a:cubicBezTo>
                    <a:pt x="25682" y="297815"/>
                    <a:pt x="25612" y="297392"/>
                    <a:pt x="25470" y="296898"/>
                  </a:cubicBezTo>
                  <a:cubicBezTo>
                    <a:pt x="25400" y="296757"/>
                    <a:pt x="25400" y="296616"/>
                    <a:pt x="25330" y="296404"/>
                  </a:cubicBezTo>
                  <a:cubicBezTo>
                    <a:pt x="25330" y="296333"/>
                    <a:pt x="25259" y="296192"/>
                    <a:pt x="25259" y="296122"/>
                  </a:cubicBezTo>
                  <a:cubicBezTo>
                    <a:pt x="25188" y="295910"/>
                    <a:pt x="25118" y="295698"/>
                    <a:pt x="25118" y="295487"/>
                  </a:cubicBezTo>
                  <a:cubicBezTo>
                    <a:pt x="24977" y="294993"/>
                    <a:pt x="24906" y="294569"/>
                    <a:pt x="24765" y="294076"/>
                  </a:cubicBezTo>
                  <a:cubicBezTo>
                    <a:pt x="24694" y="293793"/>
                    <a:pt x="24624" y="293441"/>
                    <a:pt x="24483" y="293088"/>
                  </a:cubicBezTo>
                  <a:cubicBezTo>
                    <a:pt x="24412" y="293017"/>
                    <a:pt x="24412" y="292947"/>
                    <a:pt x="24412" y="292876"/>
                  </a:cubicBezTo>
                  <a:cubicBezTo>
                    <a:pt x="24412" y="292805"/>
                    <a:pt x="24412" y="292735"/>
                    <a:pt x="24342" y="292735"/>
                  </a:cubicBezTo>
                  <a:cubicBezTo>
                    <a:pt x="24201" y="292241"/>
                    <a:pt x="24059" y="291818"/>
                    <a:pt x="23918" y="291394"/>
                  </a:cubicBezTo>
                  <a:cubicBezTo>
                    <a:pt x="23777" y="290901"/>
                    <a:pt x="23636" y="290477"/>
                    <a:pt x="23424" y="290054"/>
                  </a:cubicBezTo>
                  <a:cubicBezTo>
                    <a:pt x="23354" y="289983"/>
                    <a:pt x="23354" y="289913"/>
                    <a:pt x="23354" y="289842"/>
                  </a:cubicBezTo>
                  <a:cubicBezTo>
                    <a:pt x="23283" y="289772"/>
                    <a:pt x="23283" y="289701"/>
                    <a:pt x="23283" y="289631"/>
                  </a:cubicBezTo>
                  <a:cubicBezTo>
                    <a:pt x="23142" y="289348"/>
                    <a:pt x="23072" y="289066"/>
                    <a:pt x="23001" y="288784"/>
                  </a:cubicBezTo>
                  <a:cubicBezTo>
                    <a:pt x="22789" y="288361"/>
                    <a:pt x="22648" y="287937"/>
                    <a:pt x="22437" y="287584"/>
                  </a:cubicBezTo>
                  <a:cubicBezTo>
                    <a:pt x="22295" y="287302"/>
                    <a:pt x="22225" y="286949"/>
                    <a:pt x="22084" y="286667"/>
                  </a:cubicBezTo>
                  <a:cubicBezTo>
                    <a:pt x="22084" y="286597"/>
                    <a:pt x="22013" y="286526"/>
                    <a:pt x="22013" y="286526"/>
                  </a:cubicBezTo>
                  <a:cubicBezTo>
                    <a:pt x="21943" y="286456"/>
                    <a:pt x="21943" y="286385"/>
                    <a:pt x="21943" y="286314"/>
                  </a:cubicBezTo>
                  <a:cubicBezTo>
                    <a:pt x="21731" y="285891"/>
                    <a:pt x="21590" y="285468"/>
                    <a:pt x="21378" y="285045"/>
                  </a:cubicBezTo>
                  <a:cubicBezTo>
                    <a:pt x="21167" y="284621"/>
                    <a:pt x="20955" y="284198"/>
                    <a:pt x="20743" y="283774"/>
                  </a:cubicBezTo>
                  <a:cubicBezTo>
                    <a:pt x="39370" y="263172"/>
                    <a:pt x="60607" y="233257"/>
                    <a:pt x="63218" y="200942"/>
                  </a:cubicBezTo>
                  <a:cubicBezTo>
                    <a:pt x="67310" y="150213"/>
                    <a:pt x="29139" y="83538"/>
                    <a:pt x="0" y="38382"/>
                  </a:cubicBezTo>
                  <a:lnTo>
                    <a:pt x="141" y="0"/>
                  </a:lnTo>
                  <a:cubicBezTo>
                    <a:pt x="282" y="141"/>
                    <a:pt x="114864" y="132292"/>
                    <a:pt x="107527" y="223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46" name="Google Shape;146;p1"/>
            <p:cNvGrpSpPr/>
            <p:nvPr/>
          </p:nvGrpSpPr>
          <p:grpSpPr>
            <a:xfrm>
              <a:off x="8913777" y="1693827"/>
              <a:ext cx="194240" cy="147320"/>
              <a:chOff x="8913777" y="1693827"/>
              <a:chExt cx="194240" cy="147320"/>
            </a:xfrm>
          </p:grpSpPr>
          <p:sp>
            <p:nvSpPr>
              <p:cNvPr id="147" name="Google Shape;147;p1"/>
              <p:cNvSpPr/>
              <p:nvPr/>
            </p:nvSpPr>
            <p:spPr>
              <a:xfrm>
                <a:off x="8913777" y="1693827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195" y="494"/>
                      <a:pt x="163195" y="988"/>
                      <a:pt x="163195" y="1482"/>
                    </a:cubicBezTo>
                    <a:lnTo>
                      <a:pt x="0" y="96308"/>
                    </a:lnTo>
                    <a:cubicBezTo>
                      <a:pt x="0" y="95814"/>
                      <a:pt x="0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8913777" y="1695309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195" y="494"/>
                      <a:pt x="163266" y="1058"/>
                      <a:pt x="163266" y="1552"/>
                    </a:cubicBezTo>
                    <a:lnTo>
                      <a:pt x="71" y="96379"/>
                    </a:lnTo>
                    <a:cubicBezTo>
                      <a:pt x="71" y="95814"/>
                      <a:pt x="7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8913918" y="1696861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195" y="494"/>
                      <a:pt x="163266" y="1058"/>
                      <a:pt x="163336" y="1552"/>
                    </a:cubicBezTo>
                    <a:lnTo>
                      <a:pt x="141" y="96379"/>
                    </a:lnTo>
                    <a:cubicBezTo>
                      <a:pt x="71" y="95885"/>
                      <a:pt x="0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8913989" y="1698413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5" y="494"/>
                      <a:pt x="163336" y="1058"/>
                      <a:pt x="163336" y="1552"/>
                    </a:cubicBezTo>
                    <a:lnTo>
                      <a:pt x="141" y="96379"/>
                    </a:lnTo>
                    <a:cubicBezTo>
                      <a:pt x="141" y="95885"/>
                      <a:pt x="70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8914200" y="1699966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6" y="564"/>
                      <a:pt x="163336" y="1058"/>
                      <a:pt x="163407" y="1623"/>
                    </a:cubicBezTo>
                    <a:lnTo>
                      <a:pt x="212" y="96449"/>
                    </a:lnTo>
                    <a:cubicBezTo>
                      <a:pt x="141" y="95955"/>
                      <a:pt x="7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8914412" y="1701588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5" y="564"/>
                      <a:pt x="163406" y="1058"/>
                      <a:pt x="163477" y="1623"/>
                    </a:cubicBezTo>
                    <a:lnTo>
                      <a:pt x="282" y="96520"/>
                    </a:lnTo>
                    <a:cubicBezTo>
                      <a:pt x="211" y="95956"/>
                      <a:pt x="70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8914694" y="1703282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266" y="564"/>
                      <a:pt x="163406" y="1129"/>
                      <a:pt x="163548" y="1693"/>
                    </a:cubicBezTo>
                    <a:lnTo>
                      <a:pt x="353" y="96520"/>
                    </a:lnTo>
                    <a:cubicBezTo>
                      <a:pt x="212" y="95955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8915047" y="1704975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477" y="1129"/>
                      <a:pt x="163618" y="1693"/>
                    </a:cubicBezTo>
                    <a:lnTo>
                      <a:pt x="423" y="96520"/>
                    </a:lnTo>
                    <a:cubicBezTo>
                      <a:pt x="282" y="95956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8915400" y="1706668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478" y="1129"/>
                      <a:pt x="163618" y="1693"/>
                    </a:cubicBezTo>
                    <a:lnTo>
                      <a:pt x="423" y="96520"/>
                    </a:lnTo>
                    <a:cubicBezTo>
                      <a:pt x="353" y="95956"/>
                      <a:pt x="212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8915894" y="1708362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548" y="1129"/>
                      <a:pt x="163689" y="1693"/>
                    </a:cubicBezTo>
                    <a:lnTo>
                      <a:pt x="494" y="96520"/>
                    </a:lnTo>
                    <a:cubicBezTo>
                      <a:pt x="282" y="95955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8916388" y="1710055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564"/>
                      <a:pt x="163548" y="1129"/>
                      <a:pt x="163760" y="1693"/>
                    </a:cubicBezTo>
                    <a:lnTo>
                      <a:pt x="565" y="96520"/>
                    </a:lnTo>
                    <a:cubicBezTo>
                      <a:pt x="353" y="95956"/>
                      <a:pt x="14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8916952" y="1711748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6" y="564"/>
                      <a:pt x="163548" y="1129"/>
                      <a:pt x="163760" y="1623"/>
                    </a:cubicBezTo>
                    <a:lnTo>
                      <a:pt x="565" y="96449"/>
                    </a:lnTo>
                    <a:cubicBezTo>
                      <a:pt x="353" y="95885"/>
                      <a:pt x="14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8917517" y="1713371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6" y="494"/>
                      <a:pt x="163618" y="1058"/>
                      <a:pt x="163759" y="1552"/>
                    </a:cubicBezTo>
                    <a:lnTo>
                      <a:pt x="564" y="96379"/>
                    </a:lnTo>
                    <a:cubicBezTo>
                      <a:pt x="353" y="95885"/>
                      <a:pt x="14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8918081" y="1714923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7" y="494"/>
                      <a:pt x="163618" y="1058"/>
                      <a:pt x="163830" y="1552"/>
                    </a:cubicBezTo>
                    <a:lnTo>
                      <a:pt x="635" y="96379"/>
                    </a:lnTo>
                    <a:cubicBezTo>
                      <a:pt x="423" y="95885"/>
                      <a:pt x="212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8918716" y="1716546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6" y="494"/>
                      <a:pt x="163618" y="1058"/>
                      <a:pt x="163830" y="1552"/>
                    </a:cubicBezTo>
                    <a:lnTo>
                      <a:pt x="635" y="96379"/>
                    </a:lnTo>
                    <a:cubicBezTo>
                      <a:pt x="423" y="95814"/>
                      <a:pt x="211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8919351" y="1718098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07" y="494"/>
                      <a:pt x="163689" y="1058"/>
                      <a:pt x="163901" y="1552"/>
                    </a:cubicBezTo>
                    <a:lnTo>
                      <a:pt x="706" y="96379"/>
                    </a:lnTo>
                    <a:cubicBezTo>
                      <a:pt x="494" y="95814"/>
                      <a:pt x="282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8920127" y="1719651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477" y="564"/>
                      <a:pt x="163759" y="1129"/>
                      <a:pt x="164042" y="1693"/>
                    </a:cubicBezTo>
                    <a:lnTo>
                      <a:pt x="847" y="96520"/>
                    </a:lnTo>
                    <a:cubicBezTo>
                      <a:pt x="494" y="95955"/>
                      <a:pt x="211" y="9539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8920903" y="1721344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548" y="635"/>
                      <a:pt x="163830" y="1270"/>
                      <a:pt x="164183" y="1905"/>
                    </a:cubicBezTo>
                    <a:lnTo>
                      <a:pt x="988" y="96732"/>
                    </a:lnTo>
                    <a:cubicBezTo>
                      <a:pt x="635" y="96097"/>
                      <a:pt x="353" y="95462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8921891" y="1723249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988"/>
                      <a:pt x="164253" y="1905"/>
                      <a:pt x="164818" y="2822"/>
                    </a:cubicBezTo>
                    <a:lnTo>
                      <a:pt x="1623" y="97649"/>
                    </a:lnTo>
                    <a:cubicBezTo>
                      <a:pt x="1058" y="96732"/>
                      <a:pt x="564" y="95814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8923514" y="1726142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971" y="1270"/>
                      <a:pt x="164747" y="2611"/>
                      <a:pt x="165594" y="3810"/>
                    </a:cubicBezTo>
                    <a:lnTo>
                      <a:pt x="2399" y="98637"/>
                    </a:lnTo>
                    <a:cubicBezTo>
                      <a:pt x="1552" y="97367"/>
                      <a:pt x="776" y="96097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8925913" y="1729952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830" y="988"/>
                      <a:pt x="164535" y="1976"/>
                      <a:pt x="165241" y="2893"/>
                    </a:cubicBezTo>
                    <a:lnTo>
                      <a:pt x="2046" y="97719"/>
                    </a:lnTo>
                    <a:cubicBezTo>
                      <a:pt x="1341" y="96802"/>
                      <a:pt x="635" y="95814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8927959" y="1732844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635"/>
                      <a:pt x="164112" y="1270"/>
                      <a:pt x="164606" y="1905"/>
                    </a:cubicBezTo>
                    <a:lnTo>
                      <a:pt x="1411" y="96732"/>
                    </a:lnTo>
                    <a:cubicBezTo>
                      <a:pt x="988" y="96097"/>
                      <a:pt x="494" y="95462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8929370" y="1734749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1058"/>
                      <a:pt x="164465" y="1552"/>
                    </a:cubicBezTo>
                    <a:lnTo>
                      <a:pt x="1270" y="96379"/>
                    </a:lnTo>
                    <a:cubicBezTo>
                      <a:pt x="847" y="95815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8930640" y="1736302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988"/>
                      <a:pt x="164465" y="1482"/>
                    </a:cubicBezTo>
                    <a:lnTo>
                      <a:pt x="1270" y="96308"/>
                    </a:lnTo>
                    <a:cubicBezTo>
                      <a:pt x="847" y="95815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8931910" y="1737713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917"/>
                      <a:pt x="164465" y="1411"/>
                    </a:cubicBezTo>
                    <a:lnTo>
                      <a:pt x="1270" y="96238"/>
                    </a:lnTo>
                    <a:cubicBezTo>
                      <a:pt x="847" y="95814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8933180" y="1739124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94"/>
                      <a:pt x="164042" y="917"/>
                      <a:pt x="164536" y="1411"/>
                    </a:cubicBezTo>
                    <a:lnTo>
                      <a:pt x="1341" y="96238"/>
                    </a:lnTo>
                    <a:cubicBezTo>
                      <a:pt x="847" y="95744"/>
                      <a:pt x="423" y="95321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8934450" y="1740535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423"/>
                      <a:pt x="164112" y="917"/>
                      <a:pt x="164536" y="1341"/>
                    </a:cubicBezTo>
                    <a:lnTo>
                      <a:pt x="1411" y="96167"/>
                    </a:lnTo>
                    <a:cubicBezTo>
                      <a:pt x="917" y="95744"/>
                      <a:pt x="494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8935861" y="1741876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423"/>
                      <a:pt x="164112" y="917"/>
                      <a:pt x="164606" y="1341"/>
                    </a:cubicBezTo>
                    <a:lnTo>
                      <a:pt x="1411" y="96167"/>
                    </a:lnTo>
                    <a:cubicBezTo>
                      <a:pt x="917" y="95744"/>
                      <a:pt x="423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8937272" y="1743216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423"/>
                      <a:pt x="164182" y="847"/>
                      <a:pt x="164606" y="1270"/>
                    </a:cubicBezTo>
                    <a:lnTo>
                      <a:pt x="1411" y="96097"/>
                    </a:lnTo>
                    <a:cubicBezTo>
                      <a:pt x="917" y="95673"/>
                      <a:pt x="494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8938683" y="1744416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423"/>
                      <a:pt x="164182" y="776"/>
                      <a:pt x="164606" y="1199"/>
                    </a:cubicBezTo>
                    <a:lnTo>
                      <a:pt x="1411" y="96026"/>
                    </a:lnTo>
                    <a:cubicBezTo>
                      <a:pt x="987" y="95673"/>
                      <a:pt x="494" y="95250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8940165" y="1745615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353"/>
                      <a:pt x="164112" y="705"/>
                      <a:pt x="164606" y="1058"/>
                    </a:cubicBezTo>
                    <a:lnTo>
                      <a:pt x="1411" y="95885"/>
                    </a:lnTo>
                    <a:cubicBezTo>
                      <a:pt x="917" y="95603"/>
                      <a:pt x="423" y="9517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8941576" y="1746744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89" y="353"/>
                      <a:pt x="164112" y="705"/>
                      <a:pt x="164606" y="988"/>
                    </a:cubicBezTo>
                    <a:lnTo>
                      <a:pt x="1411" y="95814"/>
                    </a:lnTo>
                    <a:cubicBezTo>
                      <a:pt x="917" y="95462"/>
                      <a:pt x="423" y="9510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8942987" y="1747732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282"/>
                      <a:pt x="164112" y="635"/>
                      <a:pt x="164536" y="917"/>
                    </a:cubicBezTo>
                    <a:lnTo>
                      <a:pt x="1341" y="95744"/>
                    </a:lnTo>
                    <a:cubicBezTo>
                      <a:pt x="917" y="95391"/>
                      <a:pt x="423" y="9510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8944328" y="1748649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618" y="282"/>
                      <a:pt x="164112" y="564"/>
                      <a:pt x="164536" y="847"/>
                    </a:cubicBezTo>
                    <a:lnTo>
                      <a:pt x="1341" y="95673"/>
                    </a:lnTo>
                    <a:cubicBezTo>
                      <a:pt x="917" y="95391"/>
                      <a:pt x="494" y="95109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8945739" y="1749425"/>
                <a:ext cx="162278" cy="91722"/>
              </a:xfrm>
              <a:custGeom>
                <a:avLst/>
                <a:gdLst/>
                <a:ahLst/>
                <a:cxnLst/>
                <a:rect l="l" t="t" r="r" b="b"/>
                <a:pathLst>
                  <a:path w="162277" h="91722" extrusionOk="0">
                    <a:moveTo>
                      <a:pt x="0" y="94827"/>
                    </a:moveTo>
                    <a:lnTo>
                      <a:pt x="163195" y="0"/>
                    </a:lnTo>
                    <a:cubicBezTo>
                      <a:pt x="163336" y="71"/>
                      <a:pt x="163406" y="141"/>
                      <a:pt x="163548" y="212"/>
                    </a:cubicBezTo>
                    <a:lnTo>
                      <a:pt x="353" y="95038"/>
                    </a:lnTo>
                    <a:cubicBezTo>
                      <a:pt x="211" y="94968"/>
                      <a:pt x="70" y="94897"/>
                      <a:pt x="0" y="94827"/>
                    </a:cubicBezTo>
                  </a:path>
                </a:pathLst>
              </a:custGeom>
              <a:solidFill>
                <a:srgbClr val="C84D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82" name="Google Shape;182;p1"/>
            <p:cNvSpPr/>
            <p:nvPr/>
          </p:nvSpPr>
          <p:spPr>
            <a:xfrm>
              <a:off x="8913777" y="1601752"/>
              <a:ext cx="162278" cy="183444"/>
            </a:xfrm>
            <a:custGeom>
              <a:avLst/>
              <a:gdLst/>
              <a:ahLst/>
              <a:cxnLst/>
              <a:rect l="l" t="t" r="r" b="b"/>
              <a:pathLst>
                <a:path w="162277" h="183444" extrusionOk="0">
                  <a:moveTo>
                    <a:pt x="282" y="94827"/>
                  </a:moveTo>
                  <a:lnTo>
                    <a:pt x="163477" y="0"/>
                  </a:lnTo>
                  <a:lnTo>
                    <a:pt x="163195" y="92075"/>
                  </a:lnTo>
                  <a:lnTo>
                    <a:pt x="0" y="186902"/>
                  </a:lnTo>
                  <a:close/>
                </a:path>
              </a:pathLst>
            </a:custGeom>
            <a:solidFill>
              <a:srgbClr val="B609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8880898" y="1589687"/>
              <a:ext cx="190500" cy="105833"/>
            </a:xfrm>
            <a:custGeom>
              <a:avLst/>
              <a:gdLst/>
              <a:ahLst/>
              <a:cxnLst/>
              <a:rect l="l" t="t" r="r" b="b"/>
              <a:pathLst>
                <a:path w="190499" h="105833" extrusionOk="0">
                  <a:moveTo>
                    <a:pt x="181681" y="3669"/>
                  </a:moveTo>
                  <a:cubicBezTo>
                    <a:pt x="181398" y="3528"/>
                    <a:pt x="181116" y="3387"/>
                    <a:pt x="180834" y="3175"/>
                  </a:cubicBezTo>
                  <a:cubicBezTo>
                    <a:pt x="180481" y="2963"/>
                    <a:pt x="180128" y="2822"/>
                    <a:pt x="179775" y="2611"/>
                  </a:cubicBezTo>
                  <a:cubicBezTo>
                    <a:pt x="179564" y="2469"/>
                    <a:pt x="179281" y="2399"/>
                    <a:pt x="179070" y="2258"/>
                  </a:cubicBezTo>
                  <a:cubicBezTo>
                    <a:pt x="178999" y="2258"/>
                    <a:pt x="178929" y="2187"/>
                    <a:pt x="178929" y="2187"/>
                  </a:cubicBezTo>
                  <a:cubicBezTo>
                    <a:pt x="178858" y="2187"/>
                    <a:pt x="178788" y="2117"/>
                    <a:pt x="178717" y="2117"/>
                  </a:cubicBezTo>
                  <a:cubicBezTo>
                    <a:pt x="178364" y="1976"/>
                    <a:pt x="178012" y="1835"/>
                    <a:pt x="177659" y="1693"/>
                  </a:cubicBezTo>
                  <a:cubicBezTo>
                    <a:pt x="177306" y="1552"/>
                    <a:pt x="176953" y="1411"/>
                    <a:pt x="176600" y="1270"/>
                  </a:cubicBezTo>
                  <a:cubicBezTo>
                    <a:pt x="176530" y="1270"/>
                    <a:pt x="176459" y="1199"/>
                    <a:pt x="176389" y="1199"/>
                  </a:cubicBezTo>
                  <a:cubicBezTo>
                    <a:pt x="176318" y="1199"/>
                    <a:pt x="176248" y="1199"/>
                    <a:pt x="176248" y="1129"/>
                  </a:cubicBezTo>
                  <a:cubicBezTo>
                    <a:pt x="176036" y="1058"/>
                    <a:pt x="175754" y="988"/>
                    <a:pt x="175542" y="917"/>
                  </a:cubicBezTo>
                  <a:cubicBezTo>
                    <a:pt x="175189" y="776"/>
                    <a:pt x="174836" y="706"/>
                    <a:pt x="174484" y="635"/>
                  </a:cubicBezTo>
                  <a:cubicBezTo>
                    <a:pt x="174272" y="564"/>
                    <a:pt x="174131" y="564"/>
                    <a:pt x="173990" y="494"/>
                  </a:cubicBezTo>
                  <a:cubicBezTo>
                    <a:pt x="173919" y="494"/>
                    <a:pt x="173849" y="494"/>
                    <a:pt x="173778" y="423"/>
                  </a:cubicBezTo>
                  <a:cubicBezTo>
                    <a:pt x="173637" y="423"/>
                    <a:pt x="173566" y="353"/>
                    <a:pt x="173425" y="353"/>
                  </a:cubicBezTo>
                  <a:cubicBezTo>
                    <a:pt x="173073" y="282"/>
                    <a:pt x="172649" y="212"/>
                    <a:pt x="172297" y="141"/>
                  </a:cubicBezTo>
                  <a:cubicBezTo>
                    <a:pt x="172085" y="141"/>
                    <a:pt x="171803" y="71"/>
                    <a:pt x="171591" y="71"/>
                  </a:cubicBezTo>
                  <a:cubicBezTo>
                    <a:pt x="171521" y="71"/>
                    <a:pt x="171450" y="71"/>
                    <a:pt x="171379" y="71"/>
                  </a:cubicBezTo>
                  <a:cubicBezTo>
                    <a:pt x="171309" y="71"/>
                    <a:pt x="171238" y="71"/>
                    <a:pt x="171167" y="71"/>
                  </a:cubicBezTo>
                  <a:cubicBezTo>
                    <a:pt x="170744" y="71"/>
                    <a:pt x="170321" y="0"/>
                    <a:pt x="169968" y="0"/>
                  </a:cubicBezTo>
                  <a:cubicBezTo>
                    <a:pt x="169757" y="0"/>
                    <a:pt x="169615" y="0"/>
                    <a:pt x="169404" y="0"/>
                  </a:cubicBezTo>
                  <a:cubicBezTo>
                    <a:pt x="169263" y="0"/>
                    <a:pt x="169121" y="0"/>
                    <a:pt x="168980" y="0"/>
                  </a:cubicBezTo>
                  <a:cubicBezTo>
                    <a:pt x="168839" y="0"/>
                    <a:pt x="168698" y="0"/>
                    <a:pt x="168557" y="0"/>
                  </a:cubicBezTo>
                  <a:cubicBezTo>
                    <a:pt x="168063" y="71"/>
                    <a:pt x="167569" y="141"/>
                    <a:pt x="167076" y="212"/>
                  </a:cubicBezTo>
                  <a:cubicBezTo>
                    <a:pt x="167076" y="212"/>
                    <a:pt x="167076" y="212"/>
                    <a:pt x="167076" y="212"/>
                  </a:cubicBezTo>
                  <a:cubicBezTo>
                    <a:pt x="166934" y="212"/>
                    <a:pt x="166864" y="282"/>
                    <a:pt x="166723" y="282"/>
                  </a:cubicBezTo>
                  <a:cubicBezTo>
                    <a:pt x="166229" y="423"/>
                    <a:pt x="165735" y="494"/>
                    <a:pt x="165312" y="706"/>
                  </a:cubicBezTo>
                  <a:cubicBezTo>
                    <a:pt x="165241" y="706"/>
                    <a:pt x="165241" y="776"/>
                    <a:pt x="165170" y="776"/>
                  </a:cubicBezTo>
                  <a:cubicBezTo>
                    <a:pt x="164465" y="1058"/>
                    <a:pt x="163830" y="1341"/>
                    <a:pt x="163195" y="1693"/>
                  </a:cubicBezTo>
                  <a:lnTo>
                    <a:pt x="0" y="96520"/>
                  </a:lnTo>
                  <a:cubicBezTo>
                    <a:pt x="635" y="96167"/>
                    <a:pt x="1270" y="95814"/>
                    <a:pt x="1975" y="95603"/>
                  </a:cubicBezTo>
                  <a:cubicBezTo>
                    <a:pt x="2469" y="95391"/>
                    <a:pt x="3034" y="95250"/>
                    <a:pt x="3528" y="95179"/>
                  </a:cubicBezTo>
                  <a:cubicBezTo>
                    <a:pt x="3669" y="95179"/>
                    <a:pt x="3739" y="95109"/>
                    <a:pt x="3880" y="95109"/>
                  </a:cubicBezTo>
                  <a:cubicBezTo>
                    <a:pt x="4515" y="94968"/>
                    <a:pt x="5150" y="94897"/>
                    <a:pt x="5856" y="94897"/>
                  </a:cubicBezTo>
                  <a:cubicBezTo>
                    <a:pt x="5997" y="94897"/>
                    <a:pt x="6138" y="94897"/>
                    <a:pt x="6279" y="94897"/>
                  </a:cubicBezTo>
                  <a:cubicBezTo>
                    <a:pt x="6914" y="94897"/>
                    <a:pt x="7549" y="94897"/>
                    <a:pt x="8255" y="94968"/>
                  </a:cubicBezTo>
                  <a:cubicBezTo>
                    <a:pt x="8326" y="94968"/>
                    <a:pt x="8396" y="94968"/>
                    <a:pt x="8466" y="94968"/>
                  </a:cubicBezTo>
                  <a:cubicBezTo>
                    <a:pt x="9172" y="95038"/>
                    <a:pt x="9878" y="95109"/>
                    <a:pt x="10654" y="95321"/>
                  </a:cubicBezTo>
                  <a:cubicBezTo>
                    <a:pt x="10724" y="95321"/>
                    <a:pt x="10795" y="95321"/>
                    <a:pt x="10865" y="95391"/>
                  </a:cubicBezTo>
                  <a:cubicBezTo>
                    <a:pt x="11641" y="95532"/>
                    <a:pt x="12347" y="95744"/>
                    <a:pt x="13194" y="96026"/>
                  </a:cubicBezTo>
                  <a:cubicBezTo>
                    <a:pt x="13264" y="96026"/>
                    <a:pt x="13335" y="96026"/>
                    <a:pt x="13335" y="96097"/>
                  </a:cubicBezTo>
                  <a:cubicBezTo>
                    <a:pt x="14111" y="96379"/>
                    <a:pt x="14958" y="96732"/>
                    <a:pt x="15804" y="97085"/>
                  </a:cubicBezTo>
                  <a:cubicBezTo>
                    <a:pt x="15875" y="97085"/>
                    <a:pt x="15945" y="97155"/>
                    <a:pt x="15945" y="97155"/>
                  </a:cubicBezTo>
                  <a:cubicBezTo>
                    <a:pt x="16792" y="97578"/>
                    <a:pt x="17639" y="98002"/>
                    <a:pt x="18556" y="98496"/>
                  </a:cubicBezTo>
                  <a:lnTo>
                    <a:pt x="33161" y="106962"/>
                  </a:lnTo>
                  <a:lnTo>
                    <a:pt x="196356" y="12136"/>
                  </a:lnTo>
                  <a:lnTo>
                    <a:pt x="181681" y="3669"/>
                  </a:lnTo>
                  <a:close/>
                </a:path>
              </a:pathLst>
            </a:custGeom>
            <a:solidFill>
              <a:srgbClr val="FA9C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8873066" y="1684463"/>
              <a:ext cx="70556" cy="155222"/>
            </a:xfrm>
            <a:custGeom>
              <a:avLst/>
              <a:gdLst/>
              <a:ahLst/>
              <a:cxnLst/>
              <a:rect l="l" t="t" r="r" b="b"/>
              <a:pathLst>
                <a:path w="70555" h="155222" extrusionOk="0">
                  <a:moveTo>
                    <a:pt x="40993" y="12116"/>
                  </a:moveTo>
                  <a:lnTo>
                    <a:pt x="40711" y="104121"/>
                  </a:lnTo>
                  <a:cubicBezTo>
                    <a:pt x="40640" y="124652"/>
                    <a:pt x="55104" y="149629"/>
                    <a:pt x="72955" y="159930"/>
                  </a:cubicBezTo>
                  <a:lnTo>
                    <a:pt x="18768" y="128603"/>
                  </a:lnTo>
                  <a:cubicBezTo>
                    <a:pt x="7126" y="121901"/>
                    <a:pt x="0" y="109483"/>
                    <a:pt x="0" y="96007"/>
                  </a:cubicBezTo>
                  <a:lnTo>
                    <a:pt x="212" y="18466"/>
                  </a:lnTo>
                  <a:cubicBezTo>
                    <a:pt x="282" y="1956"/>
                    <a:pt x="11995" y="-4746"/>
                    <a:pt x="26318" y="3579"/>
                  </a:cubicBezTo>
                  <a:lnTo>
                    <a:pt x="40993" y="12116"/>
                  </a:lnTo>
                  <a:close/>
                </a:path>
              </a:pathLst>
            </a:custGeom>
            <a:solidFill>
              <a:srgbClr val="F86D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8929864" y="1328208"/>
              <a:ext cx="451556" cy="246944"/>
            </a:xfrm>
            <a:custGeom>
              <a:avLst/>
              <a:gdLst/>
              <a:ahLst/>
              <a:cxnLst/>
              <a:rect l="l" t="t" r="r" b="b"/>
              <a:pathLst>
                <a:path w="451555" h="246944" extrusionOk="0">
                  <a:moveTo>
                    <a:pt x="213360" y="4374"/>
                  </a:moveTo>
                  <a:cubicBezTo>
                    <a:pt x="213007" y="4163"/>
                    <a:pt x="212654" y="3951"/>
                    <a:pt x="212301" y="3810"/>
                  </a:cubicBezTo>
                  <a:cubicBezTo>
                    <a:pt x="211878" y="3598"/>
                    <a:pt x="211384" y="3316"/>
                    <a:pt x="210961" y="3104"/>
                  </a:cubicBezTo>
                  <a:cubicBezTo>
                    <a:pt x="210679" y="2963"/>
                    <a:pt x="210396" y="2822"/>
                    <a:pt x="210114" y="2681"/>
                  </a:cubicBezTo>
                  <a:cubicBezTo>
                    <a:pt x="210044" y="2681"/>
                    <a:pt x="209973" y="2611"/>
                    <a:pt x="209903" y="2611"/>
                  </a:cubicBezTo>
                  <a:cubicBezTo>
                    <a:pt x="209832" y="2540"/>
                    <a:pt x="209762" y="2540"/>
                    <a:pt x="209620" y="2469"/>
                  </a:cubicBezTo>
                  <a:cubicBezTo>
                    <a:pt x="209197" y="2258"/>
                    <a:pt x="208774" y="2117"/>
                    <a:pt x="208350" y="1905"/>
                  </a:cubicBezTo>
                  <a:cubicBezTo>
                    <a:pt x="207927" y="1764"/>
                    <a:pt x="207504" y="1552"/>
                    <a:pt x="207010" y="1411"/>
                  </a:cubicBezTo>
                  <a:cubicBezTo>
                    <a:pt x="206939" y="1411"/>
                    <a:pt x="206869" y="1341"/>
                    <a:pt x="206798" y="1341"/>
                  </a:cubicBezTo>
                  <a:cubicBezTo>
                    <a:pt x="206728" y="1341"/>
                    <a:pt x="206657" y="1270"/>
                    <a:pt x="206586" y="1270"/>
                  </a:cubicBezTo>
                  <a:cubicBezTo>
                    <a:pt x="206304" y="1199"/>
                    <a:pt x="206022" y="1058"/>
                    <a:pt x="205740" y="988"/>
                  </a:cubicBezTo>
                  <a:cubicBezTo>
                    <a:pt x="205316" y="847"/>
                    <a:pt x="204823" y="706"/>
                    <a:pt x="204399" y="635"/>
                  </a:cubicBezTo>
                  <a:cubicBezTo>
                    <a:pt x="204188" y="564"/>
                    <a:pt x="203976" y="564"/>
                    <a:pt x="203764" y="494"/>
                  </a:cubicBezTo>
                  <a:cubicBezTo>
                    <a:pt x="203694" y="494"/>
                    <a:pt x="203553" y="423"/>
                    <a:pt x="203482" y="423"/>
                  </a:cubicBezTo>
                  <a:cubicBezTo>
                    <a:pt x="203341" y="423"/>
                    <a:pt x="203200" y="353"/>
                    <a:pt x="203059" y="353"/>
                  </a:cubicBezTo>
                  <a:cubicBezTo>
                    <a:pt x="202565" y="282"/>
                    <a:pt x="202141" y="212"/>
                    <a:pt x="201647" y="141"/>
                  </a:cubicBezTo>
                  <a:cubicBezTo>
                    <a:pt x="201365" y="71"/>
                    <a:pt x="201083" y="71"/>
                    <a:pt x="200801" y="71"/>
                  </a:cubicBezTo>
                  <a:cubicBezTo>
                    <a:pt x="200730" y="71"/>
                    <a:pt x="200589" y="71"/>
                    <a:pt x="200519" y="71"/>
                  </a:cubicBezTo>
                  <a:cubicBezTo>
                    <a:pt x="200448" y="71"/>
                    <a:pt x="200307" y="71"/>
                    <a:pt x="200237" y="71"/>
                  </a:cubicBezTo>
                  <a:cubicBezTo>
                    <a:pt x="199743" y="0"/>
                    <a:pt x="199249" y="0"/>
                    <a:pt x="198684" y="0"/>
                  </a:cubicBezTo>
                  <a:cubicBezTo>
                    <a:pt x="198473" y="0"/>
                    <a:pt x="198261" y="0"/>
                    <a:pt x="198049" y="0"/>
                  </a:cubicBezTo>
                  <a:cubicBezTo>
                    <a:pt x="197908" y="0"/>
                    <a:pt x="197696" y="0"/>
                    <a:pt x="197556" y="0"/>
                  </a:cubicBezTo>
                  <a:cubicBezTo>
                    <a:pt x="197414" y="0"/>
                    <a:pt x="197202" y="0"/>
                    <a:pt x="197062" y="0"/>
                  </a:cubicBezTo>
                  <a:cubicBezTo>
                    <a:pt x="196426" y="71"/>
                    <a:pt x="195792" y="141"/>
                    <a:pt x="195227" y="282"/>
                  </a:cubicBezTo>
                  <a:cubicBezTo>
                    <a:pt x="195227" y="282"/>
                    <a:pt x="195227" y="282"/>
                    <a:pt x="195227" y="282"/>
                  </a:cubicBezTo>
                  <a:cubicBezTo>
                    <a:pt x="195086" y="282"/>
                    <a:pt x="194945" y="353"/>
                    <a:pt x="194804" y="423"/>
                  </a:cubicBezTo>
                  <a:cubicBezTo>
                    <a:pt x="194169" y="564"/>
                    <a:pt x="193604" y="706"/>
                    <a:pt x="192969" y="917"/>
                  </a:cubicBezTo>
                  <a:cubicBezTo>
                    <a:pt x="192899" y="917"/>
                    <a:pt x="192899" y="988"/>
                    <a:pt x="192828" y="988"/>
                  </a:cubicBezTo>
                  <a:cubicBezTo>
                    <a:pt x="191981" y="1270"/>
                    <a:pt x="191135" y="1693"/>
                    <a:pt x="190359" y="2117"/>
                  </a:cubicBezTo>
                  <a:lnTo>
                    <a:pt x="0" y="112748"/>
                  </a:lnTo>
                  <a:cubicBezTo>
                    <a:pt x="776" y="112324"/>
                    <a:pt x="1623" y="111901"/>
                    <a:pt x="2469" y="111619"/>
                  </a:cubicBezTo>
                  <a:cubicBezTo>
                    <a:pt x="3104" y="111407"/>
                    <a:pt x="3739" y="111196"/>
                    <a:pt x="4445" y="111054"/>
                  </a:cubicBezTo>
                  <a:cubicBezTo>
                    <a:pt x="4586" y="111054"/>
                    <a:pt x="4727" y="110984"/>
                    <a:pt x="4868" y="110913"/>
                  </a:cubicBezTo>
                  <a:cubicBezTo>
                    <a:pt x="5644" y="110772"/>
                    <a:pt x="6491" y="110631"/>
                    <a:pt x="7267" y="110631"/>
                  </a:cubicBezTo>
                  <a:cubicBezTo>
                    <a:pt x="7408" y="110631"/>
                    <a:pt x="7620" y="110631"/>
                    <a:pt x="7761" y="110631"/>
                  </a:cubicBezTo>
                  <a:cubicBezTo>
                    <a:pt x="8537" y="110631"/>
                    <a:pt x="9384" y="110631"/>
                    <a:pt x="10230" y="110702"/>
                  </a:cubicBezTo>
                  <a:cubicBezTo>
                    <a:pt x="10301" y="110702"/>
                    <a:pt x="10442" y="110702"/>
                    <a:pt x="10513" y="110702"/>
                  </a:cubicBezTo>
                  <a:cubicBezTo>
                    <a:pt x="11359" y="110772"/>
                    <a:pt x="12277" y="110913"/>
                    <a:pt x="13194" y="111125"/>
                  </a:cubicBezTo>
                  <a:cubicBezTo>
                    <a:pt x="13264" y="111125"/>
                    <a:pt x="13405" y="111196"/>
                    <a:pt x="13476" y="111196"/>
                  </a:cubicBezTo>
                  <a:cubicBezTo>
                    <a:pt x="14393" y="111407"/>
                    <a:pt x="15381" y="111689"/>
                    <a:pt x="16298" y="111972"/>
                  </a:cubicBezTo>
                  <a:cubicBezTo>
                    <a:pt x="16369" y="111972"/>
                    <a:pt x="16439" y="112042"/>
                    <a:pt x="16510" y="112042"/>
                  </a:cubicBezTo>
                  <a:cubicBezTo>
                    <a:pt x="17498" y="112395"/>
                    <a:pt x="18556" y="112818"/>
                    <a:pt x="19614" y="113242"/>
                  </a:cubicBezTo>
                  <a:cubicBezTo>
                    <a:pt x="19685" y="113242"/>
                    <a:pt x="19755" y="113312"/>
                    <a:pt x="19826" y="113312"/>
                  </a:cubicBezTo>
                  <a:cubicBezTo>
                    <a:pt x="20884" y="113806"/>
                    <a:pt x="21943" y="114371"/>
                    <a:pt x="23001" y="115006"/>
                  </a:cubicBezTo>
                  <a:lnTo>
                    <a:pt x="263031" y="253577"/>
                  </a:lnTo>
                  <a:lnTo>
                    <a:pt x="453390" y="142946"/>
                  </a:lnTo>
                  <a:lnTo>
                    <a:pt x="213360" y="43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9192824" y="1471154"/>
              <a:ext cx="204611" cy="119944"/>
            </a:xfrm>
            <a:custGeom>
              <a:avLst/>
              <a:gdLst/>
              <a:ahLst/>
              <a:cxnLst/>
              <a:rect l="l" t="t" r="r" b="b"/>
              <a:pathLst>
                <a:path w="204611" h="119944" extrusionOk="0">
                  <a:moveTo>
                    <a:pt x="207010" y="14887"/>
                  </a:moveTo>
                  <a:lnTo>
                    <a:pt x="29281" y="115993"/>
                  </a:lnTo>
                  <a:cubicBezTo>
                    <a:pt x="29281" y="115993"/>
                    <a:pt x="23566" y="118392"/>
                    <a:pt x="15593" y="124248"/>
                  </a:cubicBezTo>
                  <a:cubicBezTo>
                    <a:pt x="15522" y="124178"/>
                    <a:pt x="15522" y="124107"/>
                    <a:pt x="15452" y="124037"/>
                  </a:cubicBezTo>
                  <a:cubicBezTo>
                    <a:pt x="15452" y="124037"/>
                    <a:pt x="15381" y="124037"/>
                    <a:pt x="15381" y="123966"/>
                  </a:cubicBezTo>
                  <a:cubicBezTo>
                    <a:pt x="14464" y="122908"/>
                    <a:pt x="13547" y="121849"/>
                    <a:pt x="12630" y="120862"/>
                  </a:cubicBezTo>
                  <a:cubicBezTo>
                    <a:pt x="12559" y="120791"/>
                    <a:pt x="12488" y="120721"/>
                    <a:pt x="12418" y="120650"/>
                  </a:cubicBezTo>
                  <a:cubicBezTo>
                    <a:pt x="11501" y="119733"/>
                    <a:pt x="10654" y="118816"/>
                    <a:pt x="9737" y="117969"/>
                  </a:cubicBezTo>
                  <a:cubicBezTo>
                    <a:pt x="9596" y="117828"/>
                    <a:pt x="9525" y="117757"/>
                    <a:pt x="9455" y="117687"/>
                  </a:cubicBezTo>
                  <a:cubicBezTo>
                    <a:pt x="8537" y="116840"/>
                    <a:pt x="7620" y="116064"/>
                    <a:pt x="6703" y="115288"/>
                  </a:cubicBezTo>
                  <a:cubicBezTo>
                    <a:pt x="6632" y="115217"/>
                    <a:pt x="6491" y="115076"/>
                    <a:pt x="6421" y="115006"/>
                  </a:cubicBezTo>
                  <a:cubicBezTo>
                    <a:pt x="5433" y="114229"/>
                    <a:pt x="4516" y="113524"/>
                    <a:pt x="3457" y="112818"/>
                  </a:cubicBezTo>
                  <a:cubicBezTo>
                    <a:pt x="3387" y="112748"/>
                    <a:pt x="3316" y="112677"/>
                    <a:pt x="3246" y="112677"/>
                  </a:cubicBezTo>
                  <a:cubicBezTo>
                    <a:pt x="2187" y="111972"/>
                    <a:pt x="1129" y="111266"/>
                    <a:pt x="0" y="110631"/>
                  </a:cubicBezTo>
                  <a:lnTo>
                    <a:pt x="190429" y="0"/>
                  </a:lnTo>
                  <a:cubicBezTo>
                    <a:pt x="190571" y="71"/>
                    <a:pt x="190641" y="141"/>
                    <a:pt x="190712" y="212"/>
                  </a:cubicBezTo>
                  <a:cubicBezTo>
                    <a:pt x="191206" y="494"/>
                    <a:pt x="191629" y="776"/>
                    <a:pt x="192123" y="988"/>
                  </a:cubicBezTo>
                  <a:cubicBezTo>
                    <a:pt x="192617" y="1270"/>
                    <a:pt x="193040" y="1623"/>
                    <a:pt x="193464" y="1905"/>
                  </a:cubicBezTo>
                  <a:cubicBezTo>
                    <a:pt x="193534" y="1976"/>
                    <a:pt x="193604" y="1976"/>
                    <a:pt x="193675" y="2046"/>
                  </a:cubicBezTo>
                  <a:cubicBezTo>
                    <a:pt x="193746" y="2117"/>
                    <a:pt x="193816" y="2187"/>
                    <a:pt x="193887" y="2187"/>
                  </a:cubicBezTo>
                  <a:cubicBezTo>
                    <a:pt x="194240" y="2399"/>
                    <a:pt x="194592" y="2681"/>
                    <a:pt x="194874" y="2893"/>
                  </a:cubicBezTo>
                  <a:cubicBezTo>
                    <a:pt x="195368" y="3246"/>
                    <a:pt x="195862" y="3598"/>
                    <a:pt x="196286" y="3951"/>
                  </a:cubicBezTo>
                  <a:cubicBezTo>
                    <a:pt x="196427" y="4092"/>
                    <a:pt x="196638" y="4233"/>
                    <a:pt x="196780" y="4304"/>
                  </a:cubicBezTo>
                  <a:cubicBezTo>
                    <a:pt x="196850" y="4375"/>
                    <a:pt x="196991" y="4516"/>
                    <a:pt x="197062" y="4586"/>
                  </a:cubicBezTo>
                  <a:cubicBezTo>
                    <a:pt x="197273" y="4727"/>
                    <a:pt x="197485" y="4939"/>
                    <a:pt x="197697" y="5080"/>
                  </a:cubicBezTo>
                  <a:cubicBezTo>
                    <a:pt x="198191" y="5503"/>
                    <a:pt x="198685" y="5927"/>
                    <a:pt x="199179" y="6350"/>
                  </a:cubicBezTo>
                  <a:cubicBezTo>
                    <a:pt x="199390" y="6562"/>
                    <a:pt x="199602" y="6773"/>
                    <a:pt x="199813" y="6985"/>
                  </a:cubicBezTo>
                  <a:cubicBezTo>
                    <a:pt x="199955" y="7126"/>
                    <a:pt x="200025" y="7197"/>
                    <a:pt x="200166" y="7267"/>
                  </a:cubicBezTo>
                  <a:cubicBezTo>
                    <a:pt x="200307" y="7408"/>
                    <a:pt x="200449" y="7479"/>
                    <a:pt x="200519" y="7620"/>
                  </a:cubicBezTo>
                  <a:cubicBezTo>
                    <a:pt x="201013" y="8043"/>
                    <a:pt x="201436" y="8537"/>
                    <a:pt x="201930" y="8961"/>
                  </a:cubicBezTo>
                  <a:cubicBezTo>
                    <a:pt x="202212" y="9243"/>
                    <a:pt x="202495" y="9596"/>
                    <a:pt x="202847" y="9878"/>
                  </a:cubicBezTo>
                  <a:cubicBezTo>
                    <a:pt x="202918" y="9948"/>
                    <a:pt x="202988" y="10019"/>
                    <a:pt x="203059" y="10090"/>
                  </a:cubicBezTo>
                  <a:cubicBezTo>
                    <a:pt x="203130" y="10160"/>
                    <a:pt x="203200" y="10231"/>
                    <a:pt x="203271" y="10301"/>
                  </a:cubicBezTo>
                  <a:cubicBezTo>
                    <a:pt x="203694" y="10795"/>
                    <a:pt x="204117" y="11218"/>
                    <a:pt x="204540" y="11712"/>
                  </a:cubicBezTo>
                  <a:cubicBezTo>
                    <a:pt x="204964" y="12206"/>
                    <a:pt x="205317" y="12700"/>
                    <a:pt x="205811" y="13194"/>
                  </a:cubicBezTo>
                  <a:cubicBezTo>
                    <a:pt x="205811" y="13194"/>
                    <a:pt x="205811" y="13194"/>
                    <a:pt x="205881" y="13194"/>
                  </a:cubicBezTo>
                  <a:cubicBezTo>
                    <a:pt x="205881" y="13264"/>
                    <a:pt x="205881" y="13264"/>
                    <a:pt x="205881" y="13264"/>
                  </a:cubicBezTo>
                  <a:cubicBezTo>
                    <a:pt x="206234" y="13899"/>
                    <a:pt x="206657" y="14393"/>
                    <a:pt x="207010" y="148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9207994" y="1485688"/>
              <a:ext cx="204611" cy="500944"/>
            </a:xfrm>
            <a:custGeom>
              <a:avLst/>
              <a:gdLst/>
              <a:ahLst/>
              <a:cxnLst/>
              <a:rect l="l" t="t" r="r" b="b"/>
              <a:pathLst>
                <a:path w="204611" h="500944" extrusionOk="0">
                  <a:moveTo>
                    <a:pt x="207504" y="41275"/>
                  </a:moveTo>
                  <a:lnTo>
                    <a:pt x="207504" y="46990"/>
                  </a:lnTo>
                  <a:lnTo>
                    <a:pt x="207363" y="85372"/>
                  </a:lnTo>
                  <a:lnTo>
                    <a:pt x="206728" y="299438"/>
                  </a:lnTo>
                  <a:lnTo>
                    <a:pt x="206586" y="343394"/>
                  </a:lnTo>
                  <a:lnTo>
                    <a:pt x="206516" y="360892"/>
                  </a:lnTo>
                  <a:lnTo>
                    <a:pt x="206446" y="375990"/>
                  </a:lnTo>
                  <a:lnTo>
                    <a:pt x="206446" y="376132"/>
                  </a:lnTo>
                  <a:cubicBezTo>
                    <a:pt x="206446" y="376626"/>
                    <a:pt x="206446" y="377190"/>
                    <a:pt x="206375" y="377684"/>
                  </a:cubicBezTo>
                  <a:cubicBezTo>
                    <a:pt x="206375" y="378178"/>
                    <a:pt x="206304" y="378742"/>
                    <a:pt x="206304" y="379166"/>
                  </a:cubicBezTo>
                  <a:cubicBezTo>
                    <a:pt x="206304" y="379307"/>
                    <a:pt x="206234" y="379448"/>
                    <a:pt x="206234" y="379518"/>
                  </a:cubicBezTo>
                  <a:cubicBezTo>
                    <a:pt x="206234" y="379589"/>
                    <a:pt x="206163" y="379730"/>
                    <a:pt x="206163" y="379800"/>
                  </a:cubicBezTo>
                  <a:cubicBezTo>
                    <a:pt x="206093" y="380083"/>
                    <a:pt x="206093" y="380365"/>
                    <a:pt x="206093" y="380718"/>
                  </a:cubicBezTo>
                  <a:cubicBezTo>
                    <a:pt x="206022" y="381212"/>
                    <a:pt x="205952" y="381776"/>
                    <a:pt x="205881" y="382270"/>
                  </a:cubicBezTo>
                  <a:cubicBezTo>
                    <a:pt x="205810" y="382482"/>
                    <a:pt x="205810" y="382623"/>
                    <a:pt x="205740" y="382834"/>
                  </a:cubicBezTo>
                  <a:cubicBezTo>
                    <a:pt x="205669" y="382976"/>
                    <a:pt x="205669" y="383117"/>
                    <a:pt x="205669" y="383187"/>
                  </a:cubicBezTo>
                  <a:cubicBezTo>
                    <a:pt x="205599" y="383399"/>
                    <a:pt x="205599" y="383540"/>
                    <a:pt x="205528" y="383822"/>
                  </a:cubicBezTo>
                  <a:cubicBezTo>
                    <a:pt x="205387" y="384387"/>
                    <a:pt x="205246" y="384880"/>
                    <a:pt x="205034" y="385445"/>
                  </a:cubicBezTo>
                  <a:cubicBezTo>
                    <a:pt x="204964" y="385586"/>
                    <a:pt x="204964" y="385727"/>
                    <a:pt x="204893" y="385868"/>
                  </a:cubicBezTo>
                  <a:cubicBezTo>
                    <a:pt x="204823" y="386080"/>
                    <a:pt x="204752" y="386221"/>
                    <a:pt x="204752" y="386362"/>
                  </a:cubicBezTo>
                  <a:cubicBezTo>
                    <a:pt x="204611" y="386644"/>
                    <a:pt x="204540" y="386927"/>
                    <a:pt x="204470" y="387138"/>
                  </a:cubicBezTo>
                  <a:cubicBezTo>
                    <a:pt x="204258" y="387703"/>
                    <a:pt x="204047" y="388197"/>
                    <a:pt x="203835" y="388691"/>
                  </a:cubicBezTo>
                  <a:cubicBezTo>
                    <a:pt x="203764" y="388761"/>
                    <a:pt x="203764" y="388832"/>
                    <a:pt x="203764" y="388902"/>
                  </a:cubicBezTo>
                  <a:cubicBezTo>
                    <a:pt x="203694" y="388902"/>
                    <a:pt x="203694" y="388973"/>
                    <a:pt x="203694" y="388973"/>
                  </a:cubicBezTo>
                  <a:cubicBezTo>
                    <a:pt x="203341" y="389749"/>
                    <a:pt x="202918" y="390454"/>
                    <a:pt x="202424" y="391160"/>
                  </a:cubicBezTo>
                  <a:cubicBezTo>
                    <a:pt x="202424" y="391160"/>
                    <a:pt x="202424" y="391230"/>
                    <a:pt x="202353" y="391230"/>
                  </a:cubicBezTo>
                  <a:cubicBezTo>
                    <a:pt x="201718" y="392289"/>
                    <a:pt x="200942" y="393136"/>
                    <a:pt x="200095" y="393982"/>
                  </a:cubicBezTo>
                  <a:lnTo>
                    <a:pt x="199531" y="394547"/>
                  </a:lnTo>
                  <a:cubicBezTo>
                    <a:pt x="198684" y="395323"/>
                    <a:pt x="197767" y="396028"/>
                    <a:pt x="196780" y="396663"/>
                  </a:cubicBezTo>
                  <a:lnTo>
                    <a:pt x="70203" y="470182"/>
                  </a:lnTo>
                  <a:lnTo>
                    <a:pt x="70132" y="470253"/>
                  </a:lnTo>
                  <a:lnTo>
                    <a:pt x="10654" y="504754"/>
                  </a:lnTo>
                  <a:lnTo>
                    <a:pt x="6350" y="507294"/>
                  </a:lnTo>
                  <a:cubicBezTo>
                    <a:pt x="7338" y="506730"/>
                    <a:pt x="8184" y="505954"/>
                    <a:pt x="9031" y="505178"/>
                  </a:cubicBezTo>
                  <a:cubicBezTo>
                    <a:pt x="9243" y="504966"/>
                    <a:pt x="9454" y="504825"/>
                    <a:pt x="9666" y="504613"/>
                  </a:cubicBezTo>
                  <a:cubicBezTo>
                    <a:pt x="9737" y="504543"/>
                    <a:pt x="9807" y="504402"/>
                    <a:pt x="9878" y="504331"/>
                  </a:cubicBezTo>
                  <a:cubicBezTo>
                    <a:pt x="10583" y="503555"/>
                    <a:pt x="11289" y="502779"/>
                    <a:pt x="11853" y="501791"/>
                  </a:cubicBezTo>
                  <a:cubicBezTo>
                    <a:pt x="11995" y="501579"/>
                    <a:pt x="12065" y="501438"/>
                    <a:pt x="12135" y="501227"/>
                  </a:cubicBezTo>
                  <a:cubicBezTo>
                    <a:pt x="12488" y="500662"/>
                    <a:pt x="12841" y="500098"/>
                    <a:pt x="13123" y="499463"/>
                  </a:cubicBezTo>
                  <a:cubicBezTo>
                    <a:pt x="13194" y="499392"/>
                    <a:pt x="13194" y="499322"/>
                    <a:pt x="13264" y="499251"/>
                  </a:cubicBezTo>
                  <a:cubicBezTo>
                    <a:pt x="13547" y="498546"/>
                    <a:pt x="13899" y="497769"/>
                    <a:pt x="14182" y="496923"/>
                  </a:cubicBezTo>
                  <a:cubicBezTo>
                    <a:pt x="14252" y="496782"/>
                    <a:pt x="14323" y="496640"/>
                    <a:pt x="14323" y="496429"/>
                  </a:cubicBezTo>
                  <a:cubicBezTo>
                    <a:pt x="14605" y="495582"/>
                    <a:pt x="14816" y="494665"/>
                    <a:pt x="15028" y="493748"/>
                  </a:cubicBezTo>
                  <a:cubicBezTo>
                    <a:pt x="15099" y="493607"/>
                    <a:pt x="15099" y="493466"/>
                    <a:pt x="15099" y="493395"/>
                  </a:cubicBezTo>
                  <a:cubicBezTo>
                    <a:pt x="15310" y="492407"/>
                    <a:pt x="15452" y="491419"/>
                    <a:pt x="15593" y="490361"/>
                  </a:cubicBezTo>
                  <a:lnTo>
                    <a:pt x="15593" y="490079"/>
                  </a:lnTo>
                  <a:cubicBezTo>
                    <a:pt x="15734" y="488950"/>
                    <a:pt x="15804" y="487751"/>
                    <a:pt x="15804" y="486551"/>
                  </a:cubicBezTo>
                  <a:lnTo>
                    <a:pt x="16722" y="151765"/>
                  </a:lnTo>
                  <a:cubicBezTo>
                    <a:pt x="16722" y="150495"/>
                    <a:pt x="16651" y="149295"/>
                    <a:pt x="16580" y="148026"/>
                  </a:cubicBezTo>
                  <a:lnTo>
                    <a:pt x="16580" y="147743"/>
                  </a:lnTo>
                  <a:cubicBezTo>
                    <a:pt x="16440" y="146473"/>
                    <a:pt x="16298" y="145203"/>
                    <a:pt x="16086" y="143933"/>
                  </a:cubicBezTo>
                  <a:cubicBezTo>
                    <a:pt x="16086" y="143933"/>
                    <a:pt x="16086" y="143863"/>
                    <a:pt x="16086" y="143863"/>
                  </a:cubicBezTo>
                  <a:cubicBezTo>
                    <a:pt x="15875" y="142593"/>
                    <a:pt x="15593" y="141323"/>
                    <a:pt x="15310" y="140053"/>
                  </a:cubicBezTo>
                  <a:cubicBezTo>
                    <a:pt x="15310" y="139912"/>
                    <a:pt x="15240" y="139841"/>
                    <a:pt x="15240" y="139700"/>
                  </a:cubicBezTo>
                  <a:cubicBezTo>
                    <a:pt x="14958" y="138500"/>
                    <a:pt x="14605" y="137160"/>
                    <a:pt x="14252" y="135960"/>
                  </a:cubicBezTo>
                  <a:cubicBezTo>
                    <a:pt x="14182" y="135890"/>
                    <a:pt x="14182" y="135819"/>
                    <a:pt x="14182" y="135749"/>
                  </a:cubicBezTo>
                  <a:cubicBezTo>
                    <a:pt x="13829" y="134408"/>
                    <a:pt x="13405" y="133138"/>
                    <a:pt x="12841" y="131868"/>
                  </a:cubicBezTo>
                  <a:cubicBezTo>
                    <a:pt x="12841" y="131798"/>
                    <a:pt x="12771" y="131727"/>
                    <a:pt x="12771" y="131586"/>
                  </a:cubicBezTo>
                  <a:cubicBezTo>
                    <a:pt x="12277" y="130316"/>
                    <a:pt x="11783" y="129117"/>
                    <a:pt x="11289" y="127847"/>
                  </a:cubicBezTo>
                  <a:cubicBezTo>
                    <a:pt x="11218" y="127776"/>
                    <a:pt x="11218" y="127705"/>
                    <a:pt x="11218" y="127635"/>
                  </a:cubicBezTo>
                  <a:cubicBezTo>
                    <a:pt x="10654" y="126365"/>
                    <a:pt x="10089" y="125095"/>
                    <a:pt x="9454" y="123896"/>
                  </a:cubicBezTo>
                  <a:cubicBezTo>
                    <a:pt x="9384" y="123754"/>
                    <a:pt x="9313" y="123684"/>
                    <a:pt x="9313" y="123543"/>
                  </a:cubicBezTo>
                  <a:cubicBezTo>
                    <a:pt x="8749" y="122555"/>
                    <a:pt x="8255" y="121567"/>
                    <a:pt x="7620" y="120509"/>
                  </a:cubicBezTo>
                  <a:cubicBezTo>
                    <a:pt x="7479" y="120227"/>
                    <a:pt x="7338" y="119944"/>
                    <a:pt x="7126" y="119662"/>
                  </a:cubicBezTo>
                  <a:cubicBezTo>
                    <a:pt x="7056" y="119521"/>
                    <a:pt x="6985" y="119451"/>
                    <a:pt x="6914" y="119309"/>
                  </a:cubicBezTo>
                  <a:cubicBezTo>
                    <a:pt x="6632" y="118816"/>
                    <a:pt x="6350" y="118392"/>
                    <a:pt x="6068" y="117898"/>
                  </a:cubicBezTo>
                  <a:cubicBezTo>
                    <a:pt x="5644" y="117193"/>
                    <a:pt x="5221" y="116487"/>
                    <a:pt x="4798" y="115782"/>
                  </a:cubicBezTo>
                  <a:cubicBezTo>
                    <a:pt x="4092" y="114723"/>
                    <a:pt x="3316" y="113594"/>
                    <a:pt x="2540" y="112607"/>
                  </a:cubicBezTo>
                  <a:lnTo>
                    <a:pt x="2469" y="112536"/>
                  </a:lnTo>
                  <a:cubicBezTo>
                    <a:pt x="1693" y="111478"/>
                    <a:pt x="847" y="110419"/>
                    <a:pt x="0" y="109361"/>
                  </a:cubicBezTo>
                  <a:cubicBezTo>
                    <a:pt x="7973" y="103505"/>
                    <a:pt x="13688" y="101106"/>
                    <a:pt x="13688" y="101106"/>
                  </a:cubicBezTo>
                  <a:lnTo>
                    <a:pt x="191417" y="0"/>
                  </a:lnTo>
                  <a:cubicBezTo>
                    <a:pt x="191911" y="635"/>
                    <a:pt x="192405" y="1270"/>
                    <a:pt x="192828" y="1905"/>
                  </a:cubicBezTo>
                  <a:lnTo>
                    <a:pt x="192899" y="1976"/>
                  </a:lnTo>
                  <a:cubicBezTo>
                    <a:pt x="192899" y="1976"/>
                    <a:pt x="192969" y="2046"/>
                    <a:pt x="192969" y="2046"/>
                  </a:cubicBezTo>
                  <a:cubicBezTo>
                    <a:pt x="193675" y="2963"/>
                    <a:pt x="194310" y="3880"/>
                    <a:pt x="194945" y="4868"/>
                  </a:cubicBezTo>
                  <a:cubicBezTo>
                    <a:pt x="195016" y="5009"/>
                    <a:pt x="195086" y="5080"/>
                    <a:pt x="195156" y="5221"/>
                  </a:cubicBezTo>
                  <a:cubicBezTo>
                    <a:pt x="195650" y="5856"/>
                    <a:pt x="196074" y="6562"/>
                    <a:pt x="196497" y="7267"/>
                  </a:cubicBezTo>
                  <a:cubicBezTo>
                    <a:pt x="196780" y="7761"/>
                    <a:pt x="197062" y="8255"/>
                    <a:pt x="197414" y="8678"/>
                  </a:cubicBezTo>
                  <a:cubicBezTo>
                    <a:pt x="197485" y="8819"/>
                    <a:pt x="197556" y="8890"/>
                    <a:pt x="197626" y="9031"/>
                  </a:cubicBezTo>
                  <a:cubicBezTo>
                    <a:pt x="197767" y="9313"/>
                    <a:pt x="197908" y="9595"/>
                    <a:pt x="198120" y="9878"/>
                  </a:cubicBezTo>
                  <a:cubicBezTo>
                    <a:pt x="198332" y="10301"/>
                    <a:pt x="198614" y="10724"/>
                    <a:pt x="198825" y="11218"/>
                  </a:cubicBezTo>
                  <a:cubicBezTo>
                    <a:pt x="199390" y="12277"/>
                    <a:pt x="199743" y="12912"/>
                    <a:pt x="199743" y="12912"/>
                  </a:cubicBezTo>
                  <a:cubicBezTo>
                    <a:pt x="199813" y="13053"/>
                    <a:pt x="199884" y="13123"/>
                    <a:pt x="199954" y="13264"/>
                  </a:cubicBezTo>
                  <a:cubicBezTo>
                    <a:pt x="200025" y="13335"/>
                    <a:pt x="200025" y="13406"/>
                    <a:pt x="200095" y="13476"/>
                  </a:cubicBezTo>
                  <a:cubicBezTo>
                    <a:pt x="200378" y="14040"/>
                    <a:pt x="200660" y="14605"/>
                    <a:pt x="200942" y="15240"/>
                  </a:cubicBezTo>
                  <a:cubicBezTo>
                    <a:pt x="201154" y="15734"/>
                    <a:pt x="201436" y="16298"/>
                    <a:pt x="201648" y="16792"/>
                  </a:cubicBezTo>
                  <a:cubicBezTo>
                    <a:pt x="201718" y="16863"/>
                    <a:pt x="201718" y="16933"/>
                    <a:pt x="201718" y="17004"/>
                  </a:cubicBezTo>
                  <a:cubicBezTo>
                    <a:pt x="201789" y="17074"/>
                    <a:pt x="201789" y="17145"/>
                    <a:pt x="201859" y="17215"/>
                  </a:cubicBezTo>
                  <a:cubicBezTo>
                    <a:pt x="202001" y="17568"/>
                    <a:pt x="202141" y="17921"/>
                    <a:pt x="202353" y="18344"/>
                  </a:cubicBezTo>
                  <a:cubicBezTo>
                    <a:pt x="202565" y="18909"/>
                    <a:pt x="202777" y="19403"/>
                    <a:pt x="202988" y="19897"/>
                  </a:cubicBezTo>
                  <a:cubicBezTo>
                    <a:pt x="203129" y="20249"/>
                    <a:pt x="203200" y="20532"/>
                    <a:pt x="203341" y="20884"/>
                  </a:cubicBezTo>
                  <a:cubicBezTo>
                    <a:pt x="203341" y="20955"/>
                    <a:pt x="203412" y="21096"/>
                    <a:pt x="203412" y="21167"/>
                  </a:cubicBezTo>
                  <a:cubicBezTo>
                    <a:pt x="203482" y="21308"/>
                    <a:pt x="203482" y="21378"/>
                    <a:pt x="203553" y="21449"/>
                  </a:cubicBezTo>
                  <a:cubicBezTo>
                    <a:pt x="203764" y="22013"/>
                    <a:pt x="203905" y="22507"/>
                    <a:pt x="204117" y="23142"/>
                  </a:cubicBezTo>
                  <a:cubicBezTo>
                    <a:pt x="204329" y="23707"/>
                    <a:pt x="204470" y="24201"/>
                    <a:pt x="204682" y="24835"/>
                  </a:cubicBezTo>
                  <a:cubicBezTo>
                    <a:pt x="204682" y="24906"/>
                    <a:pt x="204752" y="24977"/>
                    <a:pt x="204752" y="25047"/>
                  </a:cubicBezTo>
                  <a:cubicBezTo>
                    <a:pt x="204823" y="25118"/>
                    <a:pt x="204823" y="25188"/>
                    <a:pt x="204823" y="25259"/>
                  </a:cubicBezTo>
                  <a:cubicBezTo>
                    <a:pt x="204964" y="25682"/>
                    <a:pt x="205105" y="26106"/>
                    <a:pt x="205176" y="26529"/>
                  </a:cubicBezTo>
                  <a:cubicBezTo>
                    <a:pt x="205316" y="27093"/>
                    <a:pt x="205458" y="27658"/>
                    <a:pt x="205599" y="28293"/>
                  </a:cubicBezTo>
                  <a:cubicBezTo>
                    <a:pt x="205669" y="28504"/>
                    <a:pt x="205740" y="28787"/>
                    <a:pt x="205810" y="28998"/>
                  </a:cubicBezTo>
                  <a:cubicBezTo>
                    <a:pt x="205881" y="29139"/>
                    <a:pt x="205881" y="29210"/>
                    <a:pt x="205881" y="29351"/>
                  </a:cubicBezTo>
                  <a:cubicBezTo>
                    <a:pt x="205952" y="29563"/>
                    <a:pt x="205952" y="29704"/>
                    <a:pt x="206022" y="29915"/>
                  </a:cubicBezTo>
                  <a:cubicBezTo>
                    <a:pt x="206163" y="30480"/>
                    <a:pt x="206234" y="31044"/>
                    <a:pt x="206304" y="31609"/>
                  </a:cubicBezTo>
                  <a:cubicBezTo>
                    <a:pt x="206446" y="32103"/>
                    <a:pt x="206516" y="32597"/>
                    <a:pt x="206586" y="33090"/>
                  </a:cubicBezTo>
                  <a:cubicBezTo>
                    <a:pt x="206586" y="33161"/>
                    <a:pt x="206586" y="33161"/>
                    <a:pt x="206657" y="33161"/>
                  </a:cubicBezTo>
                  <a:lnTo>
                    <a:pt x="206657" y="33232"/>
                  </a:lnTo>
                  <a:cubicBezTo>
                    <a:pt x="206728" y="33796"/>
                    <a:pt x="206798" y="34290"/>
                    <a:pt x="206869" y="34854"/>
                  </a:cubicBezTo>
                  <a:cubicBezTo>
                    <a:pt x="206940" y="35419"/>
                    <a:pt x="207010" y="35913"/>
                    <a:pt x="207010" y="36407"/>
                  </a:cubicBezTo>
                  <a:cubicBezTo>
                    <a:pt x="207080" y="36618"/>
                    <a:pt x="207080" y="36759"/>
                    <a:pt x="207080" y="36971"/>
                  </a:cubicBezTo>
                  <a:cubicBezTo>
                    <a:pt x="207151" y="37112"/>
                    <a:pt x="207151" y="37183"/>
                    <a:pt x="207151" y="37253"/>
                  </a:cubicBezTo>
                  <a:cubicBezTo>
                    <a:pt x="207222" y="37536"/>
                    <a:pt x="207222" y="37747"/>
                    <a:pt x="207222" y="37959"/>
                  </a:cubicBezTo>
                  <a:cubicBezTo>
                    <a:pt x="207222" y="38523"/>
                    <a:pt x="207292" y="39017"/>
                    <a:pt x="207292" y="39511"/>
                  </a:cubicBezTo>
                  <a:cubicBezTo>
                    <a:pt x="207504" y="40287"/>
                    <a:pt x="207504" y="40781"/>
                    <a:pt x="207504" y="41275"/>
                  </a:cubicBezTo>
                  <a:close/>
                </a:path>
              </a:pathLst>
            </a:custGeom>
            <a:solidFill>
              <a:srgbClr val="B609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8919492" y="1438780"/>
              <a:ext cx="303389" cy="550333"/>
            </a:xfrm>
            <a:custGeom>
              <a:avLst/>
              <a:gdLst/>
              <a:ahLst/>
              <a:cxnLst/>
              <a:rect l="l" t="t" r="r" b="b"/>
              <a:pathLst>
                <a:path w="303388" h="550333" extrusionOk="0">
                  <a:moveTo>
                    <a:pt x="273403" y="143005"/>
                  </a:moveTo>
                  <a:cubicBezTo>
                    <a:pt x="291254" y="153306"/>
                    <a:pt x="305647" y="178283"/>
                    <a:pt x="305647" y="198814"/>
                  </a:cubicBezTo>
                  <a:lnTo>
                    <a:pt x="304730" y="533600"/>
                  </a:lnTo>
                  <a:cubicBezTo>
                    <a:pt x="304659" y="554132"/>
                    <a:pt x="290125" y="562316"/>
                    <a:pt x="272274" y="552086"/>
                  </a:cubicBezTo>
                  <a:lnTo>
                    <a:pt x="32244" y="413515"/>
                  </a:lnTo>
                  <a:cubicBezTo>
                    <a:pt x="14393" y="403214"/>
                    <a:pt x="-70" y="378237"/>
                    <a:pt x="0" y="357705"/>
                  </a:cubicBezTo>
                  <a:lnTo>
                    <a:pt x="918" y="22919"/>
                  </a:lnTo>
                  <a:cubicBezTo>
                    <a:pt x="988" y="2387"/>
                    <a:pt x="15523" y="-5868"/>
                    <a:pt x="33373" y="4434"/>
                  </a:cubicBezTo>
                  <a:lnTo>
                    <a:pt x="273403" y="143005"/>
                  </a:lnTo>
                  <a:close/>
                </a:path>
              </a:pathLst>
            </a:custGeom>
            <a:solidFill>
              <a:srgbClr val="F86D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8934379" y="1677035"/>
              <a:ext cx="232833" cy="127000"/>
            </a:xfrm>
            <a:custGeom>
              <a:avLst/>
              <a:gdLst/>
              <a:ahLst/>
              <a:cxnLst/>
              <a:rect l="l" t="t" r="r" b="b"/>
              <a:pathLst>
                <a:path w="232833" h="127000" extrusionOk="0">
                  <a:moveTo>
                    <a:pt x="71614" y="3316"/>
                  </a:moveTo>
                  <a:cubicBezTo>
                    <a:pt x="71332" y="3175"/>
                    <a:pt x="71120" y="3034"/>
                    <a:pt x="70838" y="2893"/>
                  </a:cubicBezTo>
                  <a:cubicBezTo>
                    <a:pt x="70485" y="2681"/>
                    <a:pt x="70132" y="2540"/>
                    <a:pt x="69850" y="2399"/>
                  </a:cubicBezTo>
                  <a:cubicBezTo>
                    <a:pt x="69638" y="2258"/>
                    <a:pt x="69427" y="2187"/>
                    <a:pt x="69215" y="2117"/>
                  </a:cubicBezTo>
                  <a:cubicBezTo>
                    <a:pt x="69145" y="2117"/>
                    <a:pt x="69074" y="2046"/>
                    <a:pt x="69074" y="2046"/>
                  </a:cubicBezTo>
                  <a:cubicBezTo>
                    <a:pt x="69004" y="2046"/>
                    <a:pt x="68933" y="1976"/>
                    <a:pt x="68862" y="1976"/>
                  </a:cubicBezTo>
                  <a:cubicBezTo>
                    <a:pt x="68510" y="1834"/>
                    <a:pt x="68228" y="1693"/>
                    <a:pt x="67874" y="1552"/>
                  </a:cubicBezTo>
                  <a:cubicBezTo>
                    <a:pt x="67522" y="1411"/>
                    <a:pt x="67240" y="1270"/>
                    <a:pt x="66887" y="1199"/>
                  </a:cubicBezTo>
                  <a:cubicBezTo>
                    <a:pt x="66816" y="1199"/>
                    <a:pt x="66746" y="1199"/>
                    <a:pt x="66746" y="1129"/>
                  </a:cubicBezTo>
                  <a:cubicBezTo>
                    <a:pt x="66675" y="1129"/>
                    <a:pt x="66675" y="1129"/>
                    <a:pt x="66604" y="1058"/>
                  </a:cubicBezTo>
                  <a:cubicBezTo>
                    <a:pt x="66393" y="988"/>
                    <a:pt x="66181" y="917"/>
                    <a:pt x="65970" y="847"/>
                  </a:cubicBezTo>
                  <a:cubicBezTo>
                    <a:pt x="65617" y="776"/>
                    <a:pt x="65264" y="635"/>
                    <a:pt x="64982" y="564"/>
                  </a:cubicBezTo>
                  <a:cubicBezTo>
                    <a:pt x="64841" y="494"/>
                    <a:pt x="64629" y="494"/>
                    <a:pt x="64488" y="494"/>
                  </a:cubicBezTo>
                  <a:cubicBezTo>
                    <a:pt x="64417" y="494"/>
                    <a:pt x="64347" y="494"/>
                    <a:pt x="64276" y="423"/>
                  </a:cubicBezTo>
                  <a:cubicBezTo>
                    <a:pt x="64206" y="423"/>
                    <a:pt x="64065" y="353"/>
                    <a:pt x="63994" y="353"/>
                  </a:cubicBezTo>
                  <a:cubicBezTo>
                    <a:pt x="63641" y="282"/>
                    <a:pt x="63289" y="212"/>
                    <a:pt x="62936" y="141"/>
                  </a:cubicBezTo>
                  <a:cubicBezTo>
                    <a:pt x="62724" y="141"/>
                    <a:pt x="62513" y="71"/>
                    <a:pt x="62301" y="71"/>
                  </a:cubicBezTo>
                  <a:cubicBezTo>
                    <a:pt x="62230" y="71"/>
                    <a:pt x="62159" y="71"/>
                    <a:pt x="62089" y="71"/>
                  </a:cubicBezTo>
                  <a:cubicBezTo>
                    <a:pt x="62019" y="71"/>
                    <a:pt x="61948" y="71"/>
                    <a:pt x="61877" y="71"/>
                  </a:cubicBezTo>
                  <a:cubicBezTo>
                    <a:pt x="61454" y="71"/>
                    <a:pt x="61101" y="0"/>
                    <a:pt x="60749" y="0"/>
                  </a:cubicBezTo>
                  <a:cubicBezTo>
                    <a:pt x="60607" y="0"/>
                    <a:pt x="60396" y="0"/>
                    <a:pt x="60255" y="0"/>
                  </a:cubicBezTo>
                  <a:cubicBezTo>
                    <a:pt x="60113" y="0"/>
                    <a:pt x="59972" y="0"/>
                    <a:pt x="59902" y="0"/>
                  </a:cubicBezTo>
                  <a:cubicBezTo>
                    <a:pt x="59761" y="0"/>
                    <a:pt x="59620" y="0"/>
                    <a:pt x="59478" y="0"/>
                  </a:cubicBezTo>
                  <a:cubicBezTo>
                    <a:pt x="58985" y="71"/>
                    <a:pt x="58491" y="141"/>
                    <a:pt x="58068" y="212"/>
                  </a:cubicBezTo>
                  <a:cubicBezTo>
                    <a:pt x="58068" y="212"/>
                    <a:pt x="58068" y="212"/>
                    <a:pt x="58068" y="212"/>
                  </a:cubicBezTo>
                  <a:cubicBezTo>
                    <a:pt x="57997" y="212"/>
                    <a:pt x="57856" y="282"/>
                    <a:pt x="57785" y="282"/>
                  </a:cubicBezTo>
                  <a:cubicBezTo>
                    <a:pt x="57291" y="423"/>
                    <a:pt x="56868" y="494"/>
                    <a:pt x="56374" y="635"/>
                  </a:cubicBezTo>
                  <a:cubicBezTo>
                    <a:pt x="56304" y="635"/>
                    <a:pt x="56304" y="705"/>
                    <a:pt x="56304" y="705"/>
                  </a:cubicBezTo>
                  <a:cubicBezTo>
                    <a:pt x="55668" y="917"/>
                    <a:pt x="55034" y="1199"/>
                    <a:pt x="54398" y="1552"/>
                  </a:cubicBezTo>
                  <a:lnTo>
                    <a:pt x="0" y="33161"/>
                  </a:lnTo>
                  <a:cubicBezTo>
                    <a:pt x="565" y="32808"/>
                    <a:pt x="1200" y="32526"/>
                    <a:pt x="1905" y="32314"/>
                  </a:cubicBezTo>
                  <a:cubicBezTo>
                    <a:pt x="2399" y="32103"/>
                    <a:pt x="2893" y="32032"/>
                    <a:pt x="3387" y="31891"/>
                  </a:cubicBezTo>
                  <a:cubicBezTo>
                    <a:pt x="3458" y="31891"/>
                    <a:pt x="3598" y="31821"/>
                    <a:pt x="3669" y="31821"/>
                  </a:cubicBezTo>
                  <a:cubicBezTo>
                    <a:pt x="4234" y="31679"/>
                    <a:pt x="4868" y="31609"/>
                    <a:pt x="5504" y="31609"/>
                  </a:cubicBezTo>
                  <a:cubicBezTo>
                    <a:pt x="5645" y="31609"/>
                    <a:pt x="5786" y="31609"/>
                    <a:pt x="5856" y="31609"/>
                  </a:cubicBezTo>
                  <a:cubicBezTo>
                    <a:pt x="6491" y="31609"/>
                    <a:pt x="7056" y="31609"/>
                    <a:pt x="7761" y="31679"/>
                  </a:cubicBezTo>
                  <a:cubicBezTo>
                    <a:pt x="7832" y="31679"/>
                    <a:pt x="7902" y="31679"/>
                    <a:pt x="7973" y="31679"/>
                  </a:cubicBezTo>
                  <a:cubicBezTo>
                    <a:pt x="8608" y="31750"/>
                    <a:pt x="9313" y="31821"/>
                    <a:pt x="10019" y="31962"/>
                  </a:cubicBezTo>
                  <a:cubicBezTo>
                    <a:pt x="10089" y="31962"/>
                    <a:pt x="10160" y="31962"/>
                    <a:pt x="10231" y="32032"/>
                  </a:cubicBezTo>
                  <a:cubicBezTo>
                    <a:pt x="10936" y="32173"/>
                    <a:pt x="11642" y="32385"/>
                    <a:pt x="12418" y="32667"/>
                  </a:cubicBezTo>
                  <a:cubicBezTo>
                    <a:pt x="12488" y="32667"/>
                    <a:pt x="12488" y="32667"/>
                    <a:pt x="12559" y="32738"/>
                  </a:cubicBezTo>
                  <a:cubicBezTo>
                    <a:pt x="13335" y="33020"/>
                    <a:pt x="14111" y="33302"/>
                    <a:pt x="14888" y="33655"/>
                  </a:cubicBezTo>
                  <a:cubicBezTo>
                    <a:pt x="14958" y="33655"/>
                    <a:pt x="14958" y="33726"/>
                    <a:pt x="15028" y="33726"/>
                  </a:cubicBezTo>
                  <a:cubicBezTo>
                    <a:pt x="15805" y="34078"/>
                    <a:pt x="16651" y="34502"/>
                    <a:pt x="17498" y="34995"/>
                  </a:cubicBezTo>
                  <a:lnTo>
                    <a:pt x="179846" y="128693"/>
                  </a:lnTo>
                  <a:lnTo>
                    <a:pt x="234245" y="97084"/>
                  </a:lnTo>
                  <a:lnTo>
                    <a:pt x="71614" y="3316"/>
                  </a:lnTo>
                  <a:close/>
                </a:path>
              </a:pathLst>
            </a:custGeom>
            <a:solidFill>
              <a:srgbClr val="8520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9114014" y="1774190"/>
              <a:ext cx="77611" cy="148167"/>
            </a:xfrm>
            <a:custGeom>
              <a:avLst/>
              <a:gdLst/>
              <a:ahLst/>
              <a:cxnLst/>
              <a:rect l="l" t="t" r="r" b="b"/>
              <a:pathLst>
                <a:path w="77611" h="148166" extrusionOk="0">
                  <a:moveTo>
                    <a:pt x="78810" y="41204"/>
                  </a:moveTo>
                  <a:cubicBezTo>
                    <a:pt x="78810" y="40781"/>
                    <a:pt x="78810" y="40428"/>
                    <a:pt x="78740" y="40005"/>
                  </a:cubicBezTo>
                  <a:cubicBezTo>
                    <a:pt x="78740" y="39793"/>
                    <a:pt x="78740" y="39652"/>
                    <a:pt x="78670" y="39440"/>
                  </a:cubicBezTo>
                  <a:cubicBezTo>
                    <a:pt x="78670" y="39370"/>
                    <a:pt x="78670" y="39299"/>
                    <a:pt x="78670" y="39229"/>
                  </a:cubicBezTo>
                  <a:cubicBezTo>
                    <a:pt x="78670" y="39088"/>
                    <a:pt x="78670" y="38947"/>
                    <a:pt x="78670" y="38805"/>
                  </a:cubicBezTo>
                  <a:cubicBezTo>
                    <a:pt x="78599" y="38382"/>
                    <a:pt x="78599" y="38029"/>
                    <a:pt x="78528" y="37606"/>
                  </a:cubicBezTo>
                  <a:cubicBezTo>
                    <a:pt x="78458" y="37183"/>
                    <a:pt x="78387" y="36759"/>
                    <a:pt x="78387" y="36407"/>
                  </a:cubicBezTo>
                  <a:cubicBezTo>
                    <a:pt x="78387" y="36407"/>
                    <a:pt x="78387" y="36407"/>
                    <a:pt x="78387" y="36407"/>
                  </a:cubicBezTo>
                  <a:cubicBezTo>
                    <a:pt x="78387" y="36407"/>
                    <a:pt x="78387" y="36336"/>
                    <a:pt x="78387" y="36336"/>
                  </a:cubicBezTo>
                  <a:cubicBezTo>
                    <a:pt x="78316" y="35983"/>
                    <a:pt x="78246" y="35560"/>
                    <a:pt x="78176" y="35207"/>
                  </a:cubicBezTo>
                  <a:cubicBezTo>
                    <a:pt x="78105" y="34784"/>
                    <a:pt x="78034" y="34360"/>
                    <a:pt x="77893" y="33937"/>
                  </a:cubicBezTo>
                  <a:cubicBezTo>
                    <a:pt x="77893" y="33796"/>
                    <a:pt x="77823" y="33655"/>
                    <a:pt x="77823" y="33514"/>
                  </a:cubicBezTo>
                  <a:cubicBezTo>
                    <a:pt x="77823" y="33443"/>
                    <a:pt x="77752" y="33302"/>
                    <a:pt x="77752" y="33232"/>
                  </a:cubicBezTo>
                  <a:cubicBezTo>
                    <a:pt x="77682" y="33020"/>
                    <a:pt x="77682" y="32879"/>
                    <a:pt x="77611" y="32667"/>
                  </a:cubicBezTo>
                  <a:cubicBezTo>
                    <a:pt x="77470" y="32244"/>
                    <a:pt x="77399" y="31821"/>
                    <a:pt x="77258" y="31397"/>
                  </a:cubicBezTo>
                  <a:cubicBezTo>
                    <a:pt x="77188" y="31044"/>
                    <a:pt x="77047" y="30762"/>
                    <a:pt x="76976" y="30409"/>
                  </a:cubicBezTo>
                  <a:cubicBezTo>
                    <a:pt x="76976" y="30339"/>
                    <a:pt x="76976" y="30268"/>
                    <a:pt x="76906" y="30268"/>
                  </a:cubicBezTo>
                  <a:cubicBezTo>
                    <a:pt x="76906" y="30198"/>
                    <a:pt x="76906" y="30127"/>
                    <a:pt x="76835" y="30127"/>
                  </a:cubicBezTo>
                  <a:cubicBezTo>
                    <a:pt x="76694" y="29704"/>
                    <a:pt x="76553" y="29281"/>
                    <a:pt x="76412" y="28857"/>
                  </a:cubicBezTo>
                  <a:cubicBezTo>
                    <a:pt x="76271" y="28434"/>
                    <a:pt x="76129" y="28010"/>
                    <a:pt x="75988" y="27587"/>
                  </a:cubicBezTo>
                  <a:cubicBezTo>
                    <a:pt x="75988" y="27517"/>
                    <a:pt x="75918" y="27446"/>
                    <a:pt x="75918" y="27375"/>
                  </a:cubicBezTo>
                  <a:cubicBezTo>
                    <a:pt x="75918" y="27305"/>
                    <a:pt x="75847" y="27234"/>
                    <a:pt x="75847" y="27164"/>
                  </a:cubicBezTo>
                  <a:cubicBezTo>
                    <a:pt x="75777" y="26882"/>
                    <a:pt x="75635" y="26670"/>
                    <a:pt x="75565" y="26388"/>
                  </a:cubicBezTo>
                  <a:cubicBezTo>
                    <a:pt x="75424" y="25964"/>
                    <a:pt x="75283" y="25612"/>
                    <a:pt x="75071" y="25188"/>
                  </a:cubicBezTo>
                  <a:cubicBezTo>
                    <a:pt x="74930" y="24906"/>
                    <a:pt x="74859" y="24624"/>
                    <a:pt x="74719" y="24342"/>
                  </a:cubicBezTo>
                  <a:cubicBezTo>
                    <a:pt x="74719" y="24271"/>
                    <a:pt x="74648" y="24271"/>
                    <a:pt x="74648" y="24201"/>
                  </a:cubicBezTo>
                  <a:cubicBezTo>
                    <a:pt x="74648" y="24130"/>
                    <a:pt x="74577" y="24059"/>
                    <a:pt x="74577" y="24059"/>
                  </a:cubicBezTo>
                  <a:cubicBezTo>
                    <a:pt x="74436" y="23636"/>
                    <a:pt x="74225" y="23283"/>
                    <a:pt x="74013" y="22860"/>
                  </a:cubicBezTo>
                  <a:cubicBezTo>
                    <a:pt x="73801" y="22437"/>
                    <a:pt x="73589" y="22013"/>
                    <a:pt x="73378" y="21590"/>
                  </a:cubicBezTo>
                  <a:cubicBezTo>
                    <a:pt x="73378" y="21519"/>
                    <a:pt x="73307" y="21449"/>
                    <a:pt x="73307" y="21378"/>
                  </a:cubicBezTo>
                  <a:cubicBezTo>
                    <a:pt x="73237" y="21308"/>
                    <a:pt x="73237" y="21237"/>
                    <a:pt x="73166" y="21096"/>
                  </a:cubicBezTo>
                  <a:cubicBezTo>
                    <a:pt x="73025" y="20743"/>
                    <a:pt x="72813" y="20391"/>
                    <a:pt x="72602" y="20038"/>
                  </a:cubicBezTo>
                  <a:cubicBezTo>
                    <a:pt x="72390" y="19614"/>
                    <a:pt x="72108" y="19191"/>
                    <a:pt x="71896" y="18768"/>
                  </a:cubicBezTo>
                  <a:cubicBezTo>
                    <a:pt x="71755" y="18556"/>
                    <a:pt x="71684" y="18344"/>
                    <a:pt x="71543" y="18133"/>
                  </a:cubicBezTo>
                  <a:cubicBezTo>
                    <a:pt x="71473" y="18062"/>
                    <a:pt x="71473" y="17992"/>
                    <a:pt x="71402" y="17851"/>
                  </a:cubicBezTo>
                  <a:cubicBezTo>
                    <a:pt x="71191" y="17498"/>
                    <a:pt x="70979" y="17145"/>
                    <a:pt x="70697" y="16792"/>
                  </a:cubicBezTo>
                  <a:cubicBezTo>
                    <a:pt x="70344" y="16298"/>
                    <a:pt x="70062" y="15734"/>
                    <a:pt x="69709" y="15240"/>
                  </a:cubicBezTo>
                  <a:cubicBezTo>
                    <a:pt x="69638" y="15169"/>
                    <a:pt x="69638" y="15099"/>
                    <a:pt x="69568" y="14958"/>
                  </a:cubicBezTo>
                  <a:cubicBezTo>
                    <a:pt x="69074" y="14182"/>
                    <a:pt x="68510" y="13476"/>
                    <a:pt x="68016" y="12771"/>
                  </a:cubicBezTo>
                  <a:cubicBezTo>
                    <a:pt x="67663" y="12277"/>
                    <a:pt x="67310" y="11783"/>
                    <a:pt x="66957" y="11359"/>
                  </a:cubicBezTo>
                  <a:cubicBezTo>
                    <a:pt x="66675" y="11007"/>
                    <a:pt x="66322" y="10583"/>
                    <a:pt x="66040" y="10231"/>
                  </a:cubicBezTo>
                  <a:cubicBezTo>
                    <a:pt x="66040" y="10231"/>
                    <a:pt x="66040" y="10231"/>
                    <a:pt x="66040" y="10231"/>
                  </a:cubicBezTo>
                  <a:cubicBezTo>
                    <a:pt x="66040" y="10231"/>
                    <a:pt x="66040" y="10231"/>
                    <a:pt x="66040" y="10231"/>
                  </a:cubicBezTo>
                  <a:cubicBezTo>
                    <a:pt x="65758" y="9878"/>
                    <a:pt x="65405" y="9454"/>
                    <a:pt x="65123" y="9102"/>
                  </a:cubicBezTo>
                  <a:cubicBezTo>
                    <a:pt x="64841" y="8749"/>
                    <a:pt x="64488" y="8396"/>
                    <a:pt x="64135" y="8043"/>
                  </a:cubicBezTo>
                  <a:cubicBezTo>
                    <a:pt x="64065" y="7973"/>
                    <a:pt x="64065" y="7902"/>
                    <a:pt x="63994" y="7902"/>
                  </a:cubicBezTo>
                  <a:cubicBezTo>
                    <a:pt x="63923" y="7832"/>
                    <a:pt x="63853" y="7761"/>
                    <a:pt x="63853" y="7691"/>
                  </a:cubicBezTo>
                  <a:cubicBezTo>
                    <a:pt x="63641" y="7479"/>
                    <a:pt x="63429" y="7197"/>
                    <a:pt x="63147" y="6985"/>
                  </a:cubicBezTo>
                  <a:cubicBezTo>
                    <a:pt x="62795" y="6632"/>
                    <a:pt x="62441" y="6279"/>
                    <a:pt x="62089" y="5927"/>
                  </a:cubicBezTo>
                  <a:cubicBezTo>
                    <a:pt x="62018" y="5856"/>
                    <a:pt x="61877" y="5715"/>
                    <a:pt x="61736" y="5644"/>
                  </a:cubicBezTo>
                  <a:cubicBezTo>
                    <a:pt x="61665" y="5574"/>
                    <a:pt x="61595" y="5503"/>
                    <a:pt x="61454" y="5433"/>
                  </a:cubicBezTo>
                  <a:cubicBezTo>
                    <a:pt x="61313" y="5292"/>
                    <a:pt x="61101" y="5080"/>
                    <a:pt x="60960" y="4939"/>
                  </a:cubicBezTo>
                  <a:cubicBezTo>
                    <a:pt x="60607" y="4586"/>
                    <a:pt x="60254" y="4304"/>
                    <a:pt x="59902" y="3951"/>
                  </a:cubicBezTo>
                  <a:cubicBezTo>
                    <a:pt x="59760" y="3810"/>
                    <a:pt x="59549" y="3669"/>
                    <a:pt x="59408" y="3528"/>
                  </a:cubicBezTo>
                  <a:cubicBezTo>
                    <a:pt x="59337" y="3457"/>
                    <a:pt x="59267" y="3387"/>
                    <a:pt x="59196" y="3316"/>
                  </a:cubicBezTo>
                  <a:cubicBezTo>
                    <a:pt x="59055" y="3245"/>
                    <a:pt x="58984" y="3104"/>
                    <a:pt x="58844" y="3034"/>
                  </a:cubicBezTo>
                  <a:cubicBezTo>
                    <a:pt x="58490" y="2752"/>
                    <a:pt x="58138" y="2469"/>
                    <a:pt x="57785" y="2187"/>
                  </a:cubicBezTo>
                  <a:cubicBezTo>
                    <a:pt x="57503" y="1976"/>
                    <a:pt x="57291" y="1834"/>
                    <a:pt x="57009" y="1623"/>
                  </a:cubicBezTo>
                  <a:cubicBezTo>
                    <a:pt x="56938" y="1623"/>
                    <a:pt x="56938" y="1552"/>
                    <a:pt x="56868" y="1552"/>
                  </a:cubicBezTo>
                  <a:cubicBezTo>
                    <a:pt x="56797" y="1552"/>
                    <a:pt x="56797" y="1482"/>
                    <a:pt x="56727" y="1482"/>
                  </a:cubicBezTo>
                  <a:cubicBezTo>
                    <a:pt x="56374" y="1270"/>
                    <a:pt x="56021" y="988"/>
                    <a:pt x="55668" y="776"/>
                  </a:cubicBezTo>
                  <a:cubicBezTo>
                    <a:pt x="55316" y="564"/>
                    <a:pt x="54963" y="353"/>
                    <a:pt x="54610" y="141"/>
                  </a:cubicBezTo>
                  <a:cubicBezTo>
                    <a:pt x="54539" y="71"/>
                    <a:pt x="54469" y="71"/>
                    <a:pt x="54398" y="0"/>
                  </a:cubicBezTo>
                  <a:lnTo>
                    <a:pt x="0" y="31609"/>
                  </a:lnTo>
                  <a:cubicBezTo>
                    <a:pt x="847" y="32103"/>
                    <a:pt x="1623" y="32597"/>
                    <a:pt x="2469" y="33161"/>
                  </a:cubicBezTo>
                  <a:cubicBezTo>
                    <a:pt x="2540" y="33161"/>
                    <a:pt x="2540" y="33232"/>
                    <a:pt x="2611" y="33232"/>
                  </a:cubicBezTo>
                  <a:cubicBezTo>
                    <a:pt x="3387" y="33725"/>
                    <a:pt x="4092" y="34290"/>
                    <a:pt x="4868" y="34925"/>
                  </a:cubicBezTo>
                  <a:cubicBezTo>
                    <a:pt x="4939" y="34996"/>
                    <a:pt x="5010" y="35066"/>
                    <a:pt x="5080" y="35137"/>
                  </a:cubicBezTo>
                  <a:cubicBezTo>
                    <a:pt x="5786" y="35701"/>
                    <a:pt x="6491" y="36336"/>
                    <a:pt x="7197" y="36971"/>
                  </a:cubicBezTo>
                  <a:cubicBezTo>
                    <a:pt x="7267" y="37042"/>
                    <a:pt x="7338" y="37112"/>
                    <a:pt x="7408" y="37183"/>
                  </a:cubicBezTo>
                  <a:cubicBezTo>
                    <a:pt x="8114" y="37818"/>
                    <a:pt x="8819" y="38523"/>
                    <a:pt x="9455" y="39229"/>
                  </a:cubicBezTo>
                  <a:cubicBezTo>
                    <a:pt x="9525" y="39299"/>
                    <a:pt x="9595" y="39370"/>
                    <a:pt x="9595" y="39370"/>
                  </a:cubicBezTo>
                  <a:cubicBezTo>
                    <a:pt x="10301" y="40146"/>
                    <a:pt x="11007" y="40922"/>
                    <a:pt x="11712" y="41698"/>
                  </a:cubicBezTo>
                  <a:cubicBezTo>
                    <a:pt x="11712" y="41698"/>
                    <a:pt x="11712" y="41698"/>
                    <a:pt x="11712" y="41698"/>
                  </a:cubicBezTo>
                  <a:cubicBezTo>
                    <a:pt x="13053" y="43321"/>
                    <a:pt x="14252" y="45014"/>
                    <a:pt x="15452" y="46708"/>
                  </a:cubicBezTo>
                  <a:cubicBezTo>
                    <a:pt x="15804" y="47202"/>
                    <a:pt x="16087" y="47766"/>
                    <a:pt x="16440" y="48260"/>
                  </a:cubicBezTo>
                  <a:cubicBezTo>
                    <a:pt x="16722" y="48683"/>
                    <a:pt x="17004" y="49177"/>
                    <a:pt x="17286" y="49600"/>
                  </a:cubicBezTo>
                  <a:cubicBezTo>
                    <a:pt x="17427" y="49812"/>
                    <a:pt x="17498" y="50024"/>
                    <a:pt x="17639" y="50235"/>
                  </a:cubicBezTo>
                  <a:cubicBezTo>
                    <a:pt x="18062" y="51012"/>
                    <a:pt x="18486" y="51788"/>
                    <a:pt x="18909" y="52493"/>
                  </a:cubicBezTo>
                  <a:cubicBezTo>
                    <a:pt x="18979" y="52564"/>
                    <a:pt x="18979" y="52634"/>
                    <a:pt x="19050" y="52705"/>
                  </a:cubicBezTo>
                  <a:cubicBezTo>
                    <a:pt x="19544" y="53622"/>
                    <a:pt x="19967" y="54610"/>
                    <a:pt x="20391" y="55527"/>
                  </a:cubicBezTo>
                  <a:cubicBezTo>
                    <a:pt x="20391" y="55598"/>
                    <a:pt x="20461" y="55598"/>
                    <a:pt x="20461" y="55668"/>
                  </a:cubicBezTo>
                  <a:cubicBezTo>
                    <a:pt x="20885" y="56586"/>
                    <a:pt x="21237" y="57573"/>
                    <a:pt x="21590" y="58491"/>
                  </a:cubicBezTo>
                  <a:cubicBezTo>
                    <a:pt x="21590" y="58561"/>
                    <a:pt x="21661" y="58632"/>
                    <a:pt x="21661" y="58702"/>
                  </a:cubicBezTo>
                  <a:cubicBezTo>
                    <a:pt x="22013" y="59690"/>
                    <a:pt x="22366" y="60678"/>
                    <a:pt x="22648" y="61666"/>
                  </a:cubicBezTo>
                  <a:cubicBezTo>
                    <a:pt x="22648" y="61736"/>
                    <a:pt x="22648" y="61807"/>
                    <a:pt x="22719" y="61877"/>
                  </a:cubicBezTo>
                  <a:cubicBezTo>
                    <a:pt x="23001" y="62794"/>
                    <a:pt x="23283" y="63782"/>
                    <a:pt x="23495" y="64699"/>
                  </a:cubicBezTo>
                  <a:cubicBezTo>
                    <a:pt x="23495" y="64770"/>
                    <a:pt x="23566" y="64840"/>
                    <a:pt x="23566" y="64982"/>
                  </a:cubicBezTo>
                  <a:cubicBezTo>
                    <a:pt x="23777" y="65969"/>
                    <a:pt x="23989" y="66887"/>
                    <a:pt x="24130" y="67874"/>
                  </a:cubicBezTo>
                  <a:cubicBezTo>
                    <a:pt x="24130" y="67874"/>
                    <a:pt x="24130" y="67874"/>
                    <a:pt x="24130" y="67945"/>
                  </a:cubicBezTo>
                  <a:cubicBezTo>
                    <a:pt x="24271" y="68933"/>
                    <a:pt x="24412" y="69850"/>
                    <a:pt x="24483" y="70838"/>
                  </a:cubicBezTo>
                  <a:cubicBezTo>
                    <a:pt x="24483" y="70908"/>
                    <a:pt x="24483" y="70979"/>
                    <a:pt x="24483" y="71049"/>
                  </a:cubicBezTo>
                  <a:cubicBezTo>
                    <a:pt x="24553" y="72037"/>
                    <a:pt x="24624" y="72954"/>
                    <a:pt x="24624" y="73872"/>
                  </a:cubicBezTo>
                  <a:lnTo>
                    <a:pt x="24412" y="136525"/>
                  </a:lnTo>
                  <a:cubicBezTo>
                    <a:pt x="24412" y="137442"/>
                    <a:pt x="24342" y="138359"/>
                    <a:pt x="24271" y="139206"/>
                  </a:cubicBezTo>
                  <a:cubicBezTo>
                    <a:pt x="24271" y="139277"/>
                    <a:pt x="24271" y="139347"/>
                    <a:pt x="24271" y="139418"/>
                  </a:cubicBezTo>
                  <a:cubicBezTo>
                    <a:pt x="24201" y="140194"/>
                    <a:pt x="24059" y="140970"/>
                    <a:pt x="23918" y="141746"/>
                  </a:cubicBezTo>
                  <a:cubicBezTo>
                    <a:pt x="23918" y="141817"/>
                    <a:pt x="23848" y="141958"/>
                    <a:pt x="23848" y="142028"/>
                  </a:cubicBezTo>
                  <a:cubicBezTo>
                    <a:pt x="23707" y="142734"/>
                    <a:pt x="23495" y="143439"/>
                    <a:pt x="23283" y="144074"/>
                  </a:cubicBezTo>
                  <a:cubicBezTo>
                    <a:pt x="23213" y="144215"/>
                    <a:pt x="23213" y="144286"/>
                    <a:pt x="23142" y="144427"/>
                  </a:cubicBezTo>
                  <a:cubicBezTo>
                    <a:pt x="22931" y="145062"/>
                    <a:pt x="22719" y="145627"/>
                    <a:pt x="22437" y="146191"/>
                  </a:cubicBezTo>
                  <a:cubicBezTo>
                    <a:pt x="22437" y="146262"/>
                    <a:pt x="22366" y="146332"/>
                    <a:pt x="22366" y="146403"/>
                  </a:cubicBezTo>
                  <a:cubicBezTo>
                    <a:pt x="22084" y="147038"/>
                    <a:pt x="21731" y="147602"/>
                    <a:pt x="21379" y="148167"/>
                  </a:cubicBezTo>
                  <a:cubicBezTo>
                    <a:pt x="20885" y="148943"/>
                    <a:pt x="20320" y="149648"/>
                    <a:pt x="19685" y="150283"/>
                  </a:cubicBezTo>
                  <a:cubicBezTo>
                    <a:pt x="19544" y="150424"/>
                    <a:pt x="19403" y="150565"/>
                    <a:pt x="19191" y="150707"/>
                  </a:cubicBezTo>
                  <a:cubicBezTo>
                    <a:pt x="18556" y="151271"/>
                    <a:pt x="17851" y="151836"/>
                    <a:pt x="17145" y="152259"/>
                  </a:cubicBezTo>
                  <a:lnTo>
                    <a:pt x="17145" y="152259"/>
                  </a:lnTo>
                  <a:cubicBezTo>
                    <a:pt x="17145" y="152259"/>
                    <a:pt x="17145" y="152259"/>
                    <a:pt x="17145" y="152259"/>
                  </a:cubicBezTo>
                  <a:lnTo>
                    <a:pt x="71543" y="120650"/>
                  </a:lnTo>
                  <a:cubicBezTo>
                    <a:pt x="72319" y="120227"/>
                    <a:pt x="72955" y="119662"/>
                    <a:pt x="73589" y="119098"/>
                  </a:cubicBezTo>
                  <a:cubicBezTo>
                    <a:pt x="73731" y="118957"/>
                    <a:pt x="73871" y="118815"/>
                    <a:pt x="74083" y="118674"/>
                  </a:cubicBezTo>
                  <a:cubicBezTo>
                    <a:pt x="74719" y="118039"/>
                    <a:pt x="75283" y="117334"/>
                    <a:pt x="75777" y="116558"/>
                  </a:cubicBezTo>
                  <a:cubicBezTo>
                    <a:pt x="75777" y="116558"/>
                    <a:pt x="75777" y="116558"/>
                    <a:pt x="75777" y="116558"/>
                  </a:cubicBezTo>
                  <a:cubicBezTo>
                    <a:pt x="76129" y="116064"/>
                    <a:pt x="76412" y="115499"/>
                    <a:pt x="76694" y="114864"/>
                  </a:cubicBezTo>
                  <a:cubicBezTo>
                    <a:pt x="76694" y="114864"/>
                    <a:pt x="76694" y="114794"/>
                    <a:pt x="76694" y="114794"/>
                  </a:cubicBezTo>
                  <a:cubicBezTo>
                    <a:pt x="76694" y="114723"/>
                    <a:pt x="76764" y="114653"/>
                    <a:pt x="76764" y="114582"/>
                  </a:cubicBezTo>
                  <a:cubicBezTo>
                    <a:pt x="76906" y="114229"/>
                    <a:pt x="77117" y="113806"/>
                    <a:pt x="77258" y="113453"/>
                  </a:cubicBezTo>
                  <a:cubicBezTo>
                    <a:pt x="77329" y="113242"/>
                    <a:pt x="77399" y="113030"/>
                    <a:pt x="77470" y="112818"/>
                  </a:cubicBezTo>
                  <a:cubicBezTo>
                    <a:pt x="77540" y="112677"/>
                    <a:pt x="77540" y="112607"/>
                    <a:pt x="77611" y="112465"/>
                  </a:cubicBezTo>
                  <a:cubicBezTo>
                    <a:pt x="77611" y="112324"/>
                    <a:pt x="77682" y="112254"/>
                    <a:pt x="77752" y="112113"/>
                  </a:cubicBezTo>
                  <a:cubicBezTo>
                    <a:pt x="77893" y="111689"/>
                    <a:pt x="77964" y="111266"/>
                    <a:pt x="78105" y="110843"/>
                  </a:cubicBezTo>
                  <a:cubicBezTo>
                    <a:pt x="78105" y="110702"/>
                    <a:pt x="78176" y="110561"/>
                    <a:pt x="78176" y="110349"/>
                  </a:cubicBezTo>
                  <a:cubicBezTo>
                    <a:pt x="78176" y="110278"/>
                    <a:pt x="78246" y="110137"/>
                    <a:pt x="78246" y="110067"/>
                  </a:cubicBezTo>
                  <a:cubicBezTo>
                    <a:pt x="78246" y="109926"/>
                    <a:pt x="78316" y="109784"/>
                    <a:pt x="78316" y="109643"/>
                  </a:cubicBezTo>
                  <a:cubicBezTo>
                    <a:pt x="78387" y="109291"/>
                    <a:pt x="78458" y="108867"/>
                    <a:pt x="78458" y="108444"/>
                  </a:cubicBezTo>
                  <a:cubicBezTo>
                    <a:pt x="78458" y="108232"/>
                    <a:pt x="78528" y="108020"/>
                    <a:pt x="78528" y="107738"/>
                  </a:cubicBezTo>
                  <a:cubicBezTo>
                    <a:pt x="78528" y="107668"/>
                    <a:pt x="78528" y="107597"/>
                    <a:pt x="78528" y="107527"/>
                  </a:cubicBezTo>
                  <a:cubicBezTo>
                    <a:pt x="78528" y="107456"/>
                    <a:pt x="78528" y="107315"/>
                    <a:pt x="78528" y="107244"/>
                  </a:cubicBezTo>
                  <a:cubicBezTo>
                    <a:pt x="78528" y="106892"/>
                    <a:pt x="78599" y="106468"/>
                    <a:pt x="78599" y="106116"/>
                  </a:cubicBezTo>
                  <a:cubicBezTo>
                    <a:pt x="78599" y="105692"/>
                    <a:pt x="78599" y="105340"/>
                    <a:pt x="78599" y="104916"/>
                  </a:cubicBezTo>
                  <a:cubicBezTo>
                    <a:pt x="78599" y="104916"/>
                    <a:pt x="78599" y="104846"/>
                    <a:pt x="78599" y="104846"/>
                  </a:cubicBezTo>
                  <a:lnTo>
                    <a:pt x="78810" y="42192"/>
                  </a:lnTo>
                  <a:cubicBezTo>
                    <a:pt x="78881" y="41981"/>
                    <a:pt x="78881" y="41628"/>
                    <a:pt x="78810" y="41204"/>
                  </a:cubicBezTo>
                  <a:close/>
                </a:path>
              </a:pathLst>
            </a:custGeom>
            <a:solidFill>
              <a:srgbClr val="5915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8926900" y="1708590"/>
              <a:ext cx="204611" cy="155222"/>
            </a:xfrm>
            <a:custGeom>
              <a:avLst/>
              <a:gdLst/>
              <a:ahLst/>
              <a:cxnLst/>
              <a:rect l="l" t="t" r="r" b="b"/>
              <a:pathLst>
                <a:path w="204611" h="155222" extrusionOk="0">
                  <a:moveTo>
                    <a:pt x="211596" y="139543"/>
                  </a:moveTo>
                  <a:lnTo>
                    <a:pt x="211526" y="160215"/>
                  </a:lnTo>
                  <a:lnTo>
                    <a:pt x="0" y="37872"/>
                  </a:lnTo>
                  <a:lnTo>
                    <a:pt x="71" y="17411"/>
                  </a:lnTo>
                  <a:cubicBezTo>
                    <a:pt x="141" y="1818"/>
                    <a:pt x="11148" y="-4461"/>
                    <a:pt x="24765" y="3370"/>
                  </a:cubicBezTo>
                  <a:lnTo>
                    <a:pt x="187113" y="97068"/>
                  </a:lnTo>
                  <a:cubicBezTo>
                    <a:pt x="200660" y="104900"/>
                    <a:pt x="211596" y="123950"/>
                    <a:pt x="211596" y="1395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8926759" y="1746603"/>
              <a:ext cx="211667" cy="176389"/>
            </a:xfrm>
            <a:custGeom>
              <a:avLst/>
              <a:gdLst/>
              <a:ahLst/>
              <a:cxnLst/>
              <a:rect l="l" t="t" r="r" b="b"/>
              <a:pathLst>
                <a:path w="211666" h="176388" extrusionOk="0">
                  <a:moveTo>
                    <a:pt x="211667" y="122202"/>
                  </a:moveTo>
                  <a:lnTo>
                    <a:pt x="211525" y="164183"/>
                  </a:lnTo>
                  <a:cubicBezTo>
                    <a:pt x="211455" y="179846"/>
                    <a:pt x="200448" y="186125"/>
                    <a:pt x="186902" y="178294"/>
                  </a:cubicBezTo>
                  <a:lnTo>
                    <a:pt x="24553" y="84596"/>
                  </a:lnTo>
                  <a:cubicBezTo>
                    <a:pt x="10936" y="76764"/>
                    <a:pt x="0" y="57714"/>
                    <a:pt x="0" y="42122"/>
                  </a:cubicBezTo>
                  <a:lnTo>
                    <a:pt x="141" y="0"/>
                  </a:lnTo>
                  <a:lnTo>
                    <a:pt x="211667" y="1222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93" name="Google Shape;193;p1"/>
            <p:cNvGrpSpPr/>
            <p:nvPr/>
          </p:nvGrpSpPr>
          <p:grpSpPr>
            <a:xfrm>
              <a:off x="9270718" y="1830776"/>
              <a:ext cx="169333" cy="176389"/>
              <a:chOff x="9270718" y="1830776"/>
              <a:chExt cx="169333" cy="176389"/>
            </a:xfrm>
          </p:grpSpPr>
          <p:sp>
            <p:nvSpPr>
              <p:cNvPr id="194" name="Google Shape;194;p1"/>
              <p:cNvSpPr/>
              <p:nvPr/>
            </p:nvSpPr>
            <p:spPr>
              <a:xfrm>
                <a:off x="9270718" y="1830776"/>
                <a:ext cx="169333" cy="176389"/>
              </a:xfrm>
              <a:custGeom>
                <a:avLst/>
                <a:gdLst/>
                <a:ahLst/>
                <a:cxnLst/>
                <a:rect l="l" t="t" r="r" b="b"/>
                <a:pathLst>
                  <a:path w="169333" h="176388" extrusionOk="0">
                    <a:moveTo>
                      <a:pt x="171097" y="0"/>
                    </a:moveTo>
                    <a:lnTo>
                      <a:pt x="171097" y="56938"/>
                    </a:lnTo>
                    <a:cubicBezTo>
                      <a:pt x="171097" y="70344"/>
                      <a:pt x="163971" y="82691"/>
                      <a:pt x="152400" y="89464"/>
                    </a:cubicBezTo>
                    <a:lnTo>
                      <a:pt x="0" y="178223"/>
                    </a:lnTo>
                    <a:cubicBezTo>
                      <a:pt x="4304" y="175330"/>
                      <a:pt x="7267" y="170603"/>
                      <a:pt x="7620" y="164818"/>
                    </a:cubicBezTo>
                    <a:cubicBezTo>
                      <a:pt x="7690" y="164465"/>
                      <a:pt x="7690" y="164112"/>
                      <a:pt x="7690" y="163759"/>
                    </a:cubicBezTo>
                    <a:lnTo>
                      <a:pt x="7832" y="125165"/>
                    </a:lnTo>
                    <a:lnTo>
                      <a:pt x="7902" y="94756"/>
                    </a:lnTo>
                    <a:lnTo>
                      <a:pt x="143862" y="15734"/>
                    </a:lnTo>
                    <a:lnTo>
                      <a:pt x="17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9278337" y="1925602"/>
                <a:ext cx="7056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63500" extrusionOk="0">
                    <a:moveTo>
                      <a:pt x="4796" y="0"/>
                    </a:moveTo>
                    <a:lnTo>
                      <a:pt x="3605" y="30409"/>
                    </a:lnTo>
                    <a:lnTo>
                      <a:pt x="1207" y="69003"/>
                    </a:lnTo>
                    <a:cubicBezTo>
                      <a:pt x="1207" y="69356"/>
                      <a:pt x="1207" y="69709"/>
                      <a:pt x="0" y="70062"/>
                    </a:cubicBezTo>
                    <a:lnTo>
                      <a:pt x="4796" y="0"/>
                    </a:lnTo>
                    <a:close/>
                  </a:path>
                </a:pathLst>
              </a:custGeom>
              <a:solidFill>
                <a:srgbClr val="DA9C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96" name="Google Shape;196;p1"/>
            <p:cNvSpPr/>
            <p:nvPr/>
          </p:nvSpPr>
          <p:spPr>
            <a:xfrm>
              <a:off x="9238050" y="1777294"/>
              <a:ext cx="197556" cy="148167"/>
            </a:xfrm>
            <a:custGeom>
              <a:avLst/>
              <a:gdLst/>
              <a:ahLst/>
              <a:cxnLst/>
              <a:rect l="l" t="t" r="r" b="b"/>
              <a:pathLst>
                <a:path w="197555" h="148166" extrusionOk="0">
                  <a:moveTo>
                    <a:pt x="203764" y="52282"/>
                  </a:moveTo>
                  <a:lnTo>
                    <a:pt x="203764" y="53481"/>
                  </a:lnTo>
                  <a:lnTo>
                    <a:pt x="176530" y="69286"/>
                  </a:lnTo>
                  <a:lnTo>
                    <a:pt x="40569" y="148308"/>
                  </a:lnTo>
                  <a:cubicBezTo>
                    <a:pt x="40640" y="147320"/>
                    <a:pt x="40499" y="146332"/>
                    <a:pt x="40428" y="145274"/>
                  </a:cubicBezTo>
                  <a:lnTo>
                    <a:pt x="40428" y="145062"/>
                  </a:lnTo>
                  <a:cubicBezTo>
                    <a:pt x="40358" y="144004"/>
                    <a:pt x="40217" y="143016"/>
                    <a:pt x="40076" y="141958"/>
                  </a:cubicBezTo>
                  <a:cubicBezTo>
                    <a:pt x="40076" y="141958"/>
                    <a:pt x="40076" y="141958"/>
                    <a:pt x="40076" y="141887"/>
                  </a:cubicBezTo>
                  <a:cubicBezTo>
                    <a:pt x="39934" y="140899"/>
                    <a:pt x="39723" y="139841"/>
                    <a:pt x="39440" y="138853"/>
                  </a:cubicBezTo>
                  <a:cubicBezTo>
                    <a:pt x="39440" y="138712"/>
                    <a:pt x="39370" y="138642"/>
                    <a:pt x="39370" y="138571"/>
                  </a:cubicBezTo>
                  <a:cubicBezTo>
                    <a:pt x="39158" y="137583"/>
                    <a:pt x="38876" y="136596"/>
                    <a:pt x="38594" y="135608"/>
                  </a:cubicBezTo>
                  <a:cubicBezTo>
                    <a:pt x="38594" y="135537"/>
                    <a:pt x="38523" y="135467"/>
                    <a:pt x="38523" y="135396"/>
                  </a:cubicBezTo>
                  <a:cubicBezTo>
                    <a:pt x="38241" y="134338"/>
                    <a:pt x="37888" y="133280"/>
                    <a:pt x="37465" y="132292"/>
                  </a:cubicBezTo>
                  <a:cubicBezTo>
                    <a:pt x="37394" y="132221"/>
                    <a:pt x="37394" y="132151"/>
                    <a:pt x="37394" y="132080"/>
                  </a:cubicBezTo>
                  <a:cubicBezTo>
                    <a:pt x="37042" y="131092"/>
                    <a:pt x="36618" y="130104"/>
                    <a:pt x="36195" y="129117"/>
                  </a:cubicBezTo>
                  <a:cubicBezTo>
                    <a:pt x="36124" y="129046"/>
                    <a:pt x="36124" y="128976"/>
                    <a:pt x="36124" y="128905"/>
                  </a:cubicBezTo>
                  <a:cubicBezTo>
                    <a:pt x="35630" y="127917"/>
                    <a:pt x="35207" y="126930"/>
                    <a:pt x="34713" y="125871"/>
                  </a:cubicBezTo>
                  <a:cubicBezTo>
                    <a:pt x="34643" y="125801"/>
                    <a:pt x="34643" y="125730"/>
                    <a:pt x="34572" y="125659"/>
                  </a:cubicBezTo>
                  <a:cubicBezTo>
                    <a:pt x="34219" y="124813"/>
                    <a:pt x="33725" y="123966"/>
                    <a:pt x="33231" y="123261"/>
                  </a:cubicBezTo>
                  <a:cubicBezTo>
                    <a:pt x="33091" y="123049"/>
                    <a:pt x="33020" y="122767"/>
                    <a:pt x="32879" y="122555"/>
                  </a:cubicBezTo>
                  <a:cubicBezTo>
                    <a:pt x="32597" y="122061"/>
                    <a:pt x="32314" y="121638"/>
                    <a:pt x="32032" y="121144"/>
                  </a:cubicBezTo>
                  <a:cubicBezTo>
                    <a:pt x="31679" y="120579"/>
                    <a:pt x="31327" y="120015"/>
                    <a:pt x="30974" y="119451"/>
                  </a:cubicBezTo>
                  <a:cubicBezTo>
                    <a:pt x="29704" y="117616"/>
                    <a:pt x="28434" y="115852"/>
                    <a:pt x="27022" y="114159"/>
                  </a:cubicBezTo>
                  <a:cubicBezTo>
                    <a:pt x="26952" y="114159"/>
                    <a:pt x="26952" y="114088"/>
                    <a:pt x="26952" y="114088"/>
                  </a:cubicBezTo>
                  <a:cubicBezTo>
                    <a:pt x="26246" y="113242"/>
                    <a:pt x="25541" y="112395"/>
                    <a:pt x="24765" y="111619"/>
                  </a:cubicBezTo>
                  <a:cubicBezTo>
                    <a:pt x="24694" y="111548"/>
                    <a:pt x="24624" y="111478"/>
                    <a:pt x="24624" y="111407"/>
                  </a:cubicBezTo>
                  <a:cubicBezTo>
                    <a:pt x="23918" y="110702"/>
                    <a:pt x="23213" y="109926"/>
                    <a:pt x="22437" y="109220"/>
                  </a:cubicBezTo>
                  <a:cubicBezTo>
                    <a:pt x="22366" y="109149"/>
                    <a:pt x="22295" y="109079"/>
                    <a:pt x="22225" y="109008"/>
                  </a:cubicBezTo>
                  <a:cubicBezTo>
                    <a:pt x="21519" y="108303"/>
                    <a:pt x="20743" y="107668"/>
                    <a:pt x="20038" y="107103"/>
                  </a:cubicBezTo>
                  <a:cubicBezTo>
                    <a:pt x="19897" y="107033"/>
                    <a:pt x="19826" y="106962"/>
                    <a:pt x="19755" y="106892"/>
                  </a:cubicBezTo>
                  <a:cubicBezTo>
                    <a:pt x="18979" y="106257"/>
                    <a:pt x="18203" y="105692"/>
                    <a:pt x="17356" y="105128"/>
                  </a:cubicBezTo>
                  <a:cubicBezTo>
                    <a:pt x="17286" y="105057"/>
                    <a:pt x="17286" y="105057"/>
                    <a:pt x="17216" y="104987"/>
                  </a:cubicBezTo>
                  <a:cubicBezTo>
                    <a:pt x="16369" y="104422"/>
                    <a:pt x="15522" y="103858"/>
                    <a:pt x="14605" y="103293"/>
                  </a:cubicBezTo>
                  <a:lnTo>
                    <a:pt x="0" y="94827"/>
                  </a:lnTo>
                  <a:lnTo>
                    <a:pt x="163124" y="0"/>
                  </a:lnTo>
                  <a:lnTo>
                    <a:pt x="176671" y="7761"/>
                  </a:lnTo>
                  <a:lnTo>
                    <a:pt x="177800" y="8396"/>
                  </a:lnTo>
                  <a:cubicBezTo>
                    <a:pt x="177870" y="8467"/>
                    <a:pt x="177941" y="8467"/>
                    <a:pt x="178012" y="8537"/>
                  </a:cubicBezTo>
                  <a:cubicBezTo>
                    <a:pt x="178364" y="8749"/>
                    <a:pt x="178717" y="8961"/>
                    <a:pt x="179140" y="9172"/>
                  </a:cubicBezTo>
                  <a:cubicBezTo>
                    <a:pt x="179493" y="9384"/>
                    <a:pt x="179846" y="9666"/>
                    <a:pt x="180269" y="9878"/>
                  </a:cubicBezTo>
                  <a:cubicBezTo>
                    <a:pt x="180340" y="9948"/>
                    <a:pt x="180340" y="9948"/>
                    <a:pt x="180411" y="10019"/>
                  </a:cubicBezTo>
                  <a:cubicBezTo>
                    <a:pt x="180481" y="10090"/>
                    <a:pt x="180551" y="10090"/>
                    <a:pt x="180551" y="10090"/>
                  </a:cubicBezTo>
                  <a:cubicBezTo>
                    <a:pt x="180834" y="10301"/>
                    <a:pt x="181116" y="10513"/>
                    <a:pt x="181398" y="10724"/>
                  </a:cubicBezTo>
                  <a:cubicBezTo>
                    <a:pt x="181751" y="11007"/>
                    <a:pt x="182174" y="11289"/>
                    <a:pt x="182527" y="11571"/>
                  </a:cubicBezTo>
                  <a:cubicBezTo>
                    <a:pt x="182668" y="11712"/>
                    <a:pt x="182739" y="11783"/>
                    <a:pt x="182880" y="11924"/>
                  </a:cubicBezTo>
                  <a:cubicBezTo>
                    <a:pt x="183021" y="11995"/>
                    <a:pt x="183092" y="12065"/>
                    <a:pt x="183162" y="12136"/>
                  </a:cubicBezTo>
                  <a:cubicBezTo>
                    <a:pt x="183374" y="12277"/>
                    <a:pt x="183515" y="12418"/>
                    <a:pt x="183727" y="12559"/>
                  </a:cubicBezTo>
                  <a:cubicBezTo>
                    <a:pt x="184079" y="12912"/>
                    <a:pt x="184503" y="13194"/>
                    <a:pt x="184856" y="13547"/>
                  </a:cubicBezTo>
                  <a:cubicBezTo>
                    <a:pt x="184996" y="13688"/>
                    <a:pt x="185208" y="13899"/>
                    <a:pt x="185420" y="14041"/>
                  </a:cubicBezTo>
                  <a:cubicBezTo>
                    <a:pt x="185490" y="14111"/>
                    <a:pt x="185561" y="14182"/>
                    <a:pt x="185632" y="14252"/>
                  </a:cubicBezTo>
                  <a:cubicBezTo>
                    <a:pt x="185772" y="14393"/>
                    <a:pt x="185843" y="14464"/>
                    <a:pt x="185984" y="14605"/>
                  </a:cubicBezTo>
                  <a:cubicBezTo>
                    <a:pt x="186337" y="14958"/>
                    <a:pt x="186690" y="15311"/>
                    <a:pt x="187113" y="15663"/>
                  </a:cubicBezTo>
                  <a:cubicBezTo>
                    <a:pt x="187325" y="15875"/>
                    <a:pt x="187607" y="16157"/>
                    <a:pt x="187819" y="16369"/>
                  </a:cubicBezTo>
                  <a:cubicBezTo>
                    <a:pt x="187889" y="16439"/>
                    <a:pt x="187960" y="16510"/>
                    <a:pt x="188030" y="16581"/>
                  </a:cubicBezTo>
                  <a:cubicBezTo>
                    <a:pt x="188101" y="16651"/>
                    <a:pt x="188172" y="16722"/>
                    <a:pt x="188172" y="16792"/>
                  </a:cubicBezTo>
                  <a:cubicBezTo>
                    <a:pt x="188524" y="17145"/>
                    <a:pt x="188877" y="17498"/>
                    <a:pt x="189230" y="17921"/>
                  </a:cubicBezTo>
                  <a:cubicBezTo>
                    <a:pt x="189512" y="18274"/>
                    <a:pt x="189865" y="18697"/>
                    <a:pt x="190217" y="19050"/>
                  </a:cubicBezTo>
                  <a:cubicBezTo>
                    <a:pt x="190217" y="19121"/>
                    <a:pt x="190217" y="19121"/>
                    <a:pt x="190217" y="19121"/>
                  </a:cubicBezTo>
                  <a:cubicBezTo>
                    <a:pt x="190571" y="19544"/>
                    <a:pt x="190853" y="19897"/>
                    <a:pt x="191205" y="20391"/>
                  </a:cubicBezTo>
                  <a:cubicBezTo>
                    <a:pt x="191558" y="20884"/>
                    <a:pt x="191981" y="21378"/>
                    <a:pt x="192335" y="21872"/>
                  </a:cubicBezTo>
                  <a:cubicBezTo>
                    <a:pt x="192899" y="22648"/>
                    <a:pt x="193463" y="23424"/>
                    <a:pt x="193957" y="24201"/>
                  </a:cubicBezTo>
                  <a:cubicBezTo>
                    <a:pt x="194028" y="24271"/>
                    <a:pt x="194098" y="24342"/>
                    <a:pt x="194169" y="24483"/>
                  </a:cubicBezTo>
                  <a:cubicBezTo>
                    <a:pt x="194522" y="25047"/>
                    <a:pt x="194874" y="25541"/>
                    <a:pt x="195227" y="26176"/>
                  </a:cubicBezTo>
                  <a:cubicBezTo>
                    <a:pt x="195439" y="26529"/>
                    <a:pt x="195721" y="26882"/>
                    <a:pt x="195932" y="27305"/>
                  </a:cubicBezTo>
                  <a:cubicBezTo>
                    <a:pt x="196003" y="27446"/>
                    <a:pt x="196074" y="27517"/>
                    <a:pt x="196074" y="27587"/>
                  </a:cubicBezTo>
                  <a:cubicBezTo>
                    <a:pt x="196215" y="27799"/>
                    <a:pt x="196356" y="28081"/>
                    <a:pt x="196426" y="28293"/>
                  </a:cubicBezTo>
                  <a:cubicBezTo>
                    <a:pt x="196709" y="28787"/>
                    <a:pt x="196920" y="29210"/>
                    <a:pt x="197203" y="29633"/>
                  </a:cubicBezTo>
                  <a:cubicBezTo>
                    <a:pt x="197414" y="29986"/>
                    <a:pt x="197556" y="30339"/>
                    <a:pt x="197767" y="30692"/>
                  </a:cubicBezTo>
                  <a:cubicBezTo>
                    <a:pt x="197838" y="30762"/>
                    <a:pt x="197908" y="30903"/>
                    <a:pt x="197908" y="30974"/>
                  </a:cubicBezTo>
                  <a:cubicBezTo>
                    <a:pt x="197979" y="31044"/>
                    <a:pt x="197979" y="31115"/>
                    <a:pt x="197979" y="31186"/>
                  </a:cubicBezTo>
                  <a:cubicBezTo>
                    <a:pt x="198049" y="31256"/>
                    <a:pt x="198049" y="31256"/>
                    <a:pt x="198049" y="31327"/>
                  </a:cubicBezTo>
                  <a:cubicBezTo>
                    <a:pt x="198261" y="31750"/>
                    <a:pt x="198543" y="32173"/>
                    <a:pt x="198684" y="32597"/>
                  </a:cubicBezTo>
                  <a:cubicBezTo>
                    <a:pt x="198896" y="32950"/>
                    <a:pt x="199037" y="33373"/>
                    <a:pt x="199249" y="33867"/>
                  </a:cubicBezTo>
                  <a:cubicBezTo>
                    <a:pt x="199249" y="33937"/>
                    <a:pt x="199319" y="34008"/>
                    <a:pt x="199319" y="34078"/>
                  </a:cubicBezTo>
                  <a:cubicBezTo>
                    <a:pt x="199319" y="34149"/>
                    <a:pt x="199390" y="34219"/>
                    <a:pt x="199390" y="34219"/>
                  </a:cubicBezTo>
                  <a:cubicBezTo>
                    <a:pt x="199531" y="34502"/>
                    <a:pt x="199672" y="34854"/>
                    <a:pt x="199743" y="35137"/>
                  </a:cubicBezTo>
                  <a:cubicBezTo>
                    <a:pt x="199954" y="35489"/>
                    <a:pt x="200095" y="35913"/>
                    <a:pt x="200307" y="36336"/>
                  </a:cubicBezTo>
                  <a:cubicBezTo>
                    <a:pt x="200378" y="36618"/>
                    <a:pt x="200519" y="36901"/>
                    <a:pt x="200589" y="37183"/>
                  </a:cubicBezTo>
                  <a:cubicBezTo>
                    <a:pt x="200589" y="37253"/>
                    <a:pt x="200660" y="37324"/>
                    <a:pt x="200660" y="37395"/>
                  </a:cubicBezTo>
                  <a:cubicBezTo>
                    <a:pt x="200660" y="37465"/>
                    <a:pt x="200731" y="37536"/>
                    <a:pt x="200731" y="37606"/>
                  </a:cubicBezTo>
                  <a:cubicBezTo>
                    <a:pt x="200871" y="38100"/>
                    <a:pt x="201013" y="38523"/>
                    <a:pt x="201224" y="38947"/>
                  </a:cubicBezTo>
                  <a:cubicBezTo>
                    <a:pt x="201365" y="39370"/>
                    <a:pt x="201507" y="39864"/>
                    <a:pt x="201647" y="40287"/>
                  </a:cubicBezTo>
                  <a:cubicBezTo>
                    <a:pt x="201718" y="40358"/>
                    <a:pt x="201718" y="40428"/>
                    <a:pt x="201718" y="40428"/>
                  </a:cubicBezTo>
                  <a:cubicBezTo>
                    <a:pt x="201789" y="40499"/>
                    <a:pt x="201789" y="40569"/>
                    <a:pt x="201789" y="40640"/>
                  </a:cubicBezTo>
                  <a:cubicBezTo>
                    <a:pt x="201930" y="40993"/>
                    <a:pt x="202001" y="41346"/>
                    <a:pt x="202071" y="41628"/>
                  </a:cubicBezTo>
                  <a:cubicBezTo>
                    <a:pt x="202212" y="42122"/>
                    <a:pt x="202353" y="42545"/>
                    <a:pt x="202424" y="43039"/>
                  </a:cubicBezTo>
                  <a:cubicBezTo>
                    <a:pt x="202495" y="43251"/>
                    <a:pt x="202495" y="43392"/>
                    <a:pt x="202565" y="43674"/>
                  </a:cubicBezTo>
                  <a:cubicBezTo>
                    <a:pt x="202565" y="43745"/>
                    <a:pt x="202635" y="43886"/>
                    <a:pt x="202635" y="43956"/>
                  </a:cubicBezTo>
                  <a:cubicBezTo>
                    <a:pt x="202706" y="44097"/>
                    <a:pt x="202706" y="44238"/>
                    <a:pt x="202777" y="44450"/>
                  </a:cubicBezTo>
                  <a:cubicBezTo>
                    <a:pt x="202918" y="44944"/>
                    <a:pt x="202988" y="45367"/>
                    <a:pt x="203059" y="45861"/>
                  </a:cubicBezTo>
                  <a:cubicBezTo>
                    <a:pt x="203129" y="46214"/>
                    <a:pt x="203200" y="46637"/>
                    <a:pt x="203271" y="47061"/>
                  </a:cubicBezTo>
                  <a:cubicBezTo>
                    <a:pt x="203271" y="47061"/>
                    <a:pt x="203271" y="47061"/>
                    <a:pt x="203271" y="47131"/>
                  </a:cubicBezTo>
                  <a:cubicBezTo>
                    <a:pt x="203271" y="47131"/>
                    <a:pt x="203271" y="47131"/>
                    <a:pt x="203271" y="47202"/>
                  </a:cubicBezTo>
                  <a:cubicBezTo>
                    <a:pt x="203341" y="47625"/>
                    <a:pt x="203411" y="48048"/>
                    <a:pt x="203482" y="48542"/>
                  </a:cubicBezTo>
                  <a:cubicBezTo>
                    <a:pt x="203553" y="48966"/>
                    <a:pt x="203623" y="49389"/>
                    <a:pt x="203623" y="49812"/>
                  </a:cubicBezTo>
                  <a:cubicBezTo>
                    <a:pt x="203623" y="49953"/>
                    <a:pt x="203623" y="50094"/>
                    <a:pt x="203694" y="50236"/>
                  </a:cubicBezTo>
                  <a:lnTo>
                    <a:pt x="203694" y="50518"/>
                  </a:lnTo>
                  <a:cubicBezTo>
                    <a:pt x="203764" y="50729"/>
                    <a:pt x="203764" y="50870"/>
                    <a:pt x="203764" y="51082"/>
                  </a:cubicBezTo>
                  <a:cubicBezTo>
                    <a:pt x="203694" y="51506"/>
                    <a:pt x="203764" y="51858"/>
                    <a:pt x="203764" y="52282"/>
                  </a:cubicBezTo>
                  <a:close/>
                </a:path>
              </a:pathLst>
            </a:custGeom>
            <a:solidFill>
              <a:srgbClr val="F86D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9218295" y="1872262"/>
              <a:ext cx="56444" cy="134056"/>
            </a:xfrm>
            <a:custGeom>
              <a:avLst/>
              <a:gdLst/>
              <a:ahLst/>
              <a:cxnLst/>
              <a:rect l="l" t="t" r="r" b="b"/>
              <a:pathLst>
                <a:path w="56444" h="134055" extrusionOk="0">
                  <a:moveTo>
                    <a:pt x="60325" y="53340"/>
                  </a:moveTo>
                  <a:lnTo>
                    <a:pt x="60254" y="83750"/>
                  </a:lnTo>
                  <a:lnTo>
                    <a:pt x="60113" y="122344"/>
                  </a:lnTo>
                  <a:cubicBezTo>
                    <a:pt x="60113" y="122696"/>
                    <a:pt x="60113" y="123049"/>
                    <a:pt x="60042" y="123402"/>
                  </a:cubicBezTo>
                  <a:cubicBezTo>
                    <a:pt x="59760" y="129187"/>
                    <a:pt x="56727" y="133915"/>
                    <a:pt x="52423" y="136807"/>
                  </a:cubicBezTo>
                  <a:cubicBezTo>
                    <a:pt x="47201" y="140335"/>
                    <a:pt x="40146" y="141111"/>
                    <a:pt x="33867" y="137513"/>
                  </a:cubicBezTo>
                  <a:lnTo>
                    <a:pt x="705" y="118392"/>
                  </a:lnTo>
                  <a:lnTo>
                    <a:pt x="0" y="117969"/>
                  </a:lnTo>
                  <a:cubicBezTo>
                    <a:pt x="705" y="117193"/>
                    <a:pt x="1411" y="116417"/>
                    <a:pt x="1975" y="115429"/>
                  </a:cubicBezTo>
                  <a:cubicBezTo>
                    <a:pt x="2117" y="115217"/>
                    <a:pt x="2187" y="115076"/>
                    <a:pt x="2257" y="114865"/>
                  </a:cubicBezTo>
                  <a:cubicBezTo>
                    <a:pt x="12417" y="114512"/>
                    <a:pt x="19403" y="106186"/>
                    <a:pt x="19403" y="92005"/>
                  </a:cubicBezTo>
                  <a:lnTo>
                    <a:pt x="19685" y="0"/>
                  </a:lnTo>
                  <a:lnTo>
                    <a:pt x="34290" y="8467"/>
                  </a:lnTo>
                  <a:cubicBezTo>
                    <a:pt x="48754" y="16722"/>
                    <a:pt x="60396" y="36830"/>
                    <a:pt x="60325" y="53340"/>
                  </a:cubicBezTo>
                  <a:close/>
                </a:path>
              </a:pathLst>
            </a:custGeom>
            <a:solidFill>
              <a:srgbClr val="790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9127843" y="1405537"/>
              <a:ext cx="28222" cy="21167"/>
            </a:xfrm>
            <a:custGeom>
              <a:avLst/>
              <a:gdLst/>
              <a:ahLst/>
              <a:cxnLst/>
              <a:rect l="l" t="t" r="r" b="b"/>
              <a:pathLst>
                <a:path w="28222" h="21166" extrusionOk="0">
                  <a:moveTo>
                    <a:pt x="28292" y="4727"/>
                  </a:moveTo>
                  <a:cubicBezTo>
                    <a:pt x="28575" y="4233"/>
                    <a:pt x="28857" y="3810"/>
                    <a:pt x="29139" y="3387"/>
                  </a:cubicBezTo>
                  <a:cubicBezTo>
                    <a:pt x="29492" y="2893"/>
                    <a:pt x="29845" y="2469"/>
                    <a:pt x="30198" y="2046"/>
                  </a:cubicBezTo>
                  <a:cubicBezTo>
                    <a:pt x="30409" y="1834"/>
                    <a:pt x="30550" y="1623"/>
                    <a:pt x="30762" y="1482"/>
                  </a:cubicBezTo>
                  <a:cubicBezTo>
                    <a:pt x="31327" y="917"/>
                    <a:pt x="31961" y="423"/>
                    <a:pt x="32667" y="0"/>
                  </a:cubicBezTo>
                  <a:lnTo>
                    <a:pt x="5503" y="15804"/>
                  </a:lnTo>
                  <a:cubicBezTo>
                    <a:pt x="4798" y="16228"/>
                    <a:pt x="4163" y="16722"/>
                    <a:pt x="3598" y="17286"/>
                  </a:cubicBezTo>
                  <a:cubicBezTo>
                    <a:pt x="3387" y="17498"/>
                    <a:pt x="3245" y="17709"/>
                    <a:pt x="3034" y="17851"/>
                  </a:cubicBezTo>
                  <a:cubicBezTo>
                    <a:pt x="2681" y="18274"/>
                    <a:pt x="2258" y="18697"/>
                    <a:pt x="1975" y="19191"/>
                  </a:cubicBezTo>
                  <a:cubicBezTo>
                    <a:pt x="1905" y="19332"/>
                    <a:pt x="1834" y="19403"/>
                    <a:pt x="1693" y="19473"/>
                  </a:cubicBezTo>
                  <a:cubicBezTo>
                    <a:pt x="1481" y="19826"/>
                    <a:pt x="1270" y="20179"/>
                    <a:pt x="1129" y="20532"/>
                  </a:cubicBezTo>
                  <a:cubicBezTo>
                    <a:pt x="1058" y="20602"/>
                    <a:pt x="987" y="20743"/>
                    <a:pt x="987" y="20814"/>
                  </a:cubicBezTo>
                  <a:cubicBezTo>
                    <a:pt x="987" y="20884"/>
                    <a:pt x="917" y="20884"/>
                    <a:pt x="917" y="20955"/>
                  </a:cubicBezTo>
                  <a:cubicBezTo>
                    <a:pt x="705" y="21378"/>
                    <a:pt x="564" y="21802"/>
                    <a:pt x="353" y="22225"/>
                  </a:cubicBezTo>
                  <a:cubicBezTo>
                    <a:pt x="211" y="22507"/>
                    <a:pt x="141" y="22860"/>
                    <a:pt x="0" y="23142"/>
                  </a:cubicBezTo>
                  <a:lnTo>
                    <a:pt x="27164" y="7338"/>
                  </a:lnTo>
                  <a:cubicBezTo>
                    <a:pt x="27446" y="6491"/>
                    <a:pt x="27728" y="5715"/>
                    <a:pt x="28081" y="5009"/>
                  </a:cubicBezTo>
                  <a:cubicBezTo>
                    <a:pt x="28222" y="4868"/>
                    <a:pt x="28292" y="4798"/>
                    <a:pt x="28292" y="4727"/>
                  </a:cubicBezTo>
                  <a:close/>
                </a:path>
              </a:pathLst>
            </a:custGeom>
            <a:solidFill>
              <a:srgbClr val="BA2F6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9123115" y="1389380"/>
              <a:ext cx="105833" cy="84667"/>
            </a:xfrm>
            <a:custGeom>
              <a:avLst/>
              <a:gdLst/>
              <a:ahLst/>
              <a:cxnLst/>
              <a:rect l="l" t="t" r="r" b="b"/>
              <a:pathLst>
                <a:path w="105833" h="84666" extrusionOk="0">
                  <a:moveTo>
                    <a:pt x="111478" y="69356"/>
                  </a:moveTo>
                  <a:cubicBezTo>
                    <a:pt x="111478" y="69286"/>
                    <a:pt x="111478" y="69215"/>
                    <a:pt x="111478" y="69144"/>
                  </a:cubicBezTo>
                  <a:cubicBezTo>
                    <a:pt x="111407" y="68651"/>
                    <a:pt x="111337" y="68157"/>
                    <a:pt x="111266" y="67663"/>
                  </a:cubicBezTo>
                  <a:cubicBezTo>
                    <a:pt x="111196" y="67169"/>
                    <a:pt x="111125" y="66675"/>
                    <a:pt x="110984" y="66111"/>
                  </a:cubicBezTo>
                  <a:cubicBezTo>
                    <a:pt x="110984" y="66111"/>
                    <a:pt x="110984" y="66040"/>
                    <a:pt x="110984" y="66040"/>
                  </a:cubicBezTo>
                  <a:cubicBezTo>
                    <a:pt x="110984" y="65969"/>
                    <a:pt x="110984" y="65969"/>
                    <a:pt x="110984" y="65899"/>
                  </a:cubicBezTo>
                  <a:cubicBezTo>
                    <a:pt x="110914" y="65476"/>
                    <a:pt x="110843" y="64982"/>
                    <a:pt x="110702" y="64558"/>
                  </a:cubicBezTo>
                  <a:cubicBezTo>
                    <a:pt x="110561" y="64064"/>
                    <a:pt x="110490" y="63500"/>
                    <a:pt x="110349" y="63006"/>
                  </a:cubicBezTo>
                  <a:cubicBezTo>
                    <a:pt x="110349" y="62936"/>
                    <a:pt x="110278" y="62795"/>
                    <a:pt x="110278" y="62724"/>
                  </a:cubicBezTo>
                  <a:cubicBezTo>
                    <a:pt x="110278" y="62653"/>
                    <a:pt x="110208" y="62512"/>
                    <a:pt x="110208" y="62442"/>
                  </a:cubicBezTo>
                  <a:cubicBezTo>
                    <a:pt x="110138" y="62089"/>
                    <a:pt x="110067" y="61736"/>
                    <a:pt x="109926" y="61454"/>
                  </a:cubicBezTo>
                  <a:cubicBezTo>
                    <a:pt x="109784" y="60960"/>
                    <a:pt x="109644" y="60396"/>
                    <a:pt x="109432" y="59902"/>
                  </a:cubicBezTo>
                  <a:cubicBezTo>
                    <a:pt x="109361" y="59761"/>
                    <a:pt x="109291" y="59549"/>
                    <a:pt x="109291" y="59408"/>
                  </a:cubicBezTo>
                  <a:cubicBezTo>
                    <a:pt x="109220" y="59267"/>
                    <a:pt x="109220" y="59196"/>
                    <a:pt x="109150" y="59055"/>
                  </a:cubicBezTo>
                  <a:cubicBezTo>
                    <a:pt x="109079" y="58843"/>
                    <a:pt x="109008" y="58561"/>
                    <a:pt x="108938" y="58349"/>
                  </a:cubicBezTo>
                  <a:cubicBezTo>
                    <a:pt x="108797" y="57856"/>
                    <a:pt x="108585" y="57362"/>
                    <a:pt x="108444" y="56868"/>
                  </a:cubicBezTo>
                  <a:cubicBezTo>
                    <a:pt x="108374" y="56586"/>
                    <a:pt x="108232" y="56303"/>
                    <a:pt x="108162" y="56092"/>
                  </a:cubicBezTo>
                  <a:cubicBezTo>
                    <a:pt x="108091" y="56021"/>
                    <a:pt x="108091" y="55880"/>
                    <a:pt x="108021" y="55809"/>
                  </a:cubicBezTo>
                  <a:cubicBezTo>
                    <a:pt x="107950" y="55668"/>
                    <a:pt x="107950" y="55527"/>
                    <a:pt x="107880" y="55457"/>
                  </a:cubicBezTo>
                  <a:cubicBezTo>
                    <a:pt x="107668" y="54963"/>
                    <a:pt x="107527" y="54469"/>
                    <a:pt x="107315" y="54046"/>
                  </a:cubicBezTo>
                  <a:cubicBezTo>
                    <a:pt x="107103" y="53552"/>
                    <a:pt x="106892" y="53128"/>
                    <a:pt x="106680" y="52634"/>
                  </a:cubicBezTo>
                  <a:cubicBezTo>
                    <a:pt x="106680" y="52634"/>
                    <a:pt x="106680" y="52634"/>
                    <a:pt x="106680" y="52634"/>
                  </a:cubicBezTo>
                  <a:cubicBezTo>
                    <a:pt x="106680" y="52634"/>
                    <a:pt x="106680" y="52634"/>
                    <a:pt x="106680" y="52634"/>
                  </a:cubicBezTo>
                  <a:cubicBezTo>
                    <a:pt x="106469" y="52141"/>
                    <a:pt x="106257" y="51647"/>
                    <a:pt x="106045" y="51223"/>
                  </a:cubicBezTo>
                  <a:cubicBezTo>
                    <a:pt x="105763" y="50659"/>
                    <a:pt x="105551" y="50165"/>
                    <a:pt x="105269" y="49671"/>
                  </a:cubicBezTo>
                  <a:cubicBezTo>
                    <a:pt x="105269" y="49601"/>
                    <a:pt x="105199" y="49530"/>
                    <a:pt x="105199" y="49459"/>
                  </a:cubicBezTo>
                  <a:cubicBezTo>
                    <a:pt x="105128" y="49389"/>
                    <a:pt x="105128" y="49248"/>
                    <a:pt x="105057" y="49177"/>
                  </a:cubicBezTo>
                  <a:cubicBezTo>
                    <a:pt x="104846" y="48754"/>
                    <a:pt x="104634" y="48331"/>
                    <a:pt x="104423" y="47907"/>
                  </a:cubicBezTo>
                  <a:cubicBezTo>
                    <a:pt x="104211" y="47484"/>
                    <a:pt x="103929" y="47061"/>
                    <a:pt x="103717" y="46637"/>
                  </a:cubicBezTo>
                  <a:cubicBezTo>
                    <a:pt x="103576" y="46355"/>
                    <a:pt x="103435" y="46073"/>
                    <a:pt x="103223" y="45791"/>
                  </a:cubicBezTo>
                  <a:cubicBezTo>
                    <a:pt x="103152" y="45649"/>
                    <a:pt x="103082" y="45508"/>
                    <a:pt x="103011" y="45367"/>
                  </a:cubicBezTo>
                  <a:cubicBezTo>
                    <a:pt x="102870" y="45085"/>
                    <a:pt x="102659" y="44873"/>
                    <a:pt x="102517" y="44591"/>
                  </a:cubicBezTo>
                  <a:cubicBezTo>
                    <a:pt x="102023" y="43744"/>
                    <a:pt x="101459" y="42898"/>
                    <a:pt x="100895" y="42051"/>
                  </a:cubicBezTo>
                  <a:cubicBezTo>
                    <a:pt x="100754" y="41840"/>
                    <a:pt x="100683" y="41628"/>
                    <a:pt x="100542" y="41487"/>
                  </a:cubicBezTo>
                  <a:cubicBezTo>
                    <a:pt x="100330" y="41204"/>
                    <a:pt x="100118" y="40852"/>
                    <a:pt x="99907" y="40569"/>
                  </a:cubicBezTo>
                  <a:cubicBezTo>
                    <a:pt x="99624" y="40146"/>
                    <a:pt x="99342" y="39793"/>
                    <a:pt x="99060" y="39370"/>
                  </a:cubicBezTo>
                  <a:cubicBezTo>
                    <a:pt x="98919" y="39158"/>
                    <a:pt x="98778" y="38947"/>
                    <a:pt x="98637" y="38806"/>
                  </a:cubicBezTo>
                  <a:cubicBezTo>
                    <a:pt x="98214" y="38241"/>
                    <a:pt x="97790" y="37677"/>
                    <a:pt x="97296" y="37112"/>
                  </a:cubicBezTo>
                  <a:cubicBezTo>
                    <a:pt x="97296" y="37042"/>
                    <a:pt x="97226" y="37042"/>
                    <a:pt x="97226" y="36971"/>
                  </a:cubicBezTo>
                  <a:cubicBezTo>
                    <a:pt x="97155" y="36901"/>
                    <a:pt x="97155" y="36830"/>
                    <a:pt x="97085" y="36759"/>
                  </a:cubicBezTo>
                  <a:cubicBezTo>
                    <a:pt x="96732" y="36336"/>
                    <a:pt x="96450" y="35983"/>
                    <a:pt x="96097" y="35560"/>
                  </a:cubicBezTo>
                  <a:cubicBezTo>
                    <a:pt x="95744" y="35137"/>
                    <a:pt x="95321" y="34643"/>
                    <a:pt x="94968" y="34219"/>
                  </a:cubicBezTo>
                  <a:cubicBezTo>
                    <a:pt x="94968" y="34219"/>
                    <a:pt x="94897" y="34149"/>
                    <a:pt x="94897" y="34149"/>
                  </a:cubicBezTo>
                  <a:cubicBezTo>
                    <a:pt x="94827" y="34078"/>
                    <a:pt x="94827" y="34078"/>
                    <a:pt x="94756" y="34008"/>
                  </a:cubicBezTo>
                  <a:cubicBezTo>
                    <a:pt x="94403" y="33655"/>
                    <a:pt x="94121" y="33232"/>
                    <a:pt x="93769" y="32879"/>
                  </a:cubicBezTo>
                  <a:cubicBezTo>
                    <a:pt x="93345" y="32456"/>
                    <a:pt x="92992" y="32032"/>
                    <a:pt x="92569" y="31609"/>
                  </a:cubicBezTo>
                  <a:cubicBezTo>
                    <a:pt x="92569" y="31609"/>
                    <a:pt x="92499" y="31538"/>
                    <a:pt x="92499" y="31538"/>
                  </a:cubicBezTo>
                  <a:cubicBezTo>
                    <a:pt x="92428" y="31468"/>
                    <a:pt x="92428" y="31468"/>
                    <a:pt x="92357" y="31397"/>
                  </a:cubicBezTo>
                  <a:cubicBezTo>
                    <a:pt x="92005" y="31045"/>
                    <a:pt x="91652" y="30692"/>
                    <a:pt x="91299" y="30339"/>
                  </a:cubicBezTo>
                  <a:cubicBezTo>
                    <a:pt x="90876" y="29916"/>
                    <a:pt x="90452" y="29492"/>
                    <a:pt x="89958" y="29139"/>
                  </a:cubicBezTo>
                  <a:cubicBezTo>
                    <a:pt x="89958" y="29139"/>
                    <a:pt x="89958" y="29139"/>
                    <a:pt x="89888" y="29139"/>
                  </a:cubicBezTo>
                  <a:cubicBezTo>
                    <a:pt x="89888" y="29139"/>
                    <a:pt x="89818" y="29069"/>
                    <a:pt x="89818" y="29069"/>
                  </a:cubicBezTo>
                  <a:cubicBezTo>
                    <a:pt x="89394" y="28716"/>
                    <a:pt x="88971" y="28363"/>
                    <a:pt x="88548" y="28011"/>
                  </a:cubicBezTo>
                  <a:cubicBezTo>
                    <a:pt x="88124" y="27658"/>
                    <a:pt x="87630" y="27305"/>
                    <a:pt x="87207" y="26952"/>
                  </a:cubicBezTo>
                  <a:cubicBezTo>
                    <a:pt x="87207" y="26952"/>
                    <a:pt x="87207" y="26952"/>
                    <a:pt x="87207" y="26952"/>
                  </a:cubicBezTo>
                  <a:cubicBezTo>
                    <a:pt x="87207" y="26952"/>
                    <a:pt x="87207" y="26952"/>
                    <a:pt x="87207" y="26952"/>
                  </a:cubicBezTo>
                  <a:cubicBezTo>
                    <a:pt x="86784" y="26599"/>
                    <a:pt x="86290" y="26247"/>
                    <a:pt x="85866" y="25965"/>
                  </a:cubicBezTo>
                  <a:cubicBezTo>
                    <a:pt x="85443" y="25682"/>
                    <a:pt x="85020" y="25329"/>
                    <a:pt x="84596" y="25047"/>
                  </a:cubicBezTo>
                  <a:cubicBezTo>
                    <a:pt x="84596" y="25047"/>
                    <a:pt x="84596" y="25047"/>
                    <a:pt x="84526" y="25047"/>
                  </a:cubicBezTo>
                  <a:cubicBezTo>
                    <a:pt x="84526" y="25047"/>
                    <a:pt x="84455" y="25047"/>
                    <a:pt x="84455" y="24977"/>
                  </a:cubicBezTo>
                  <a:cubicBezTo>
                    <a:pt x="84103" y="24694"/>
                    <a:pt x="83679" y="24483"/>
                    <a:pt x="83326" y="24201"/>
                  </a:cubicBezTo>
                  <a:cubicBezTo>
                    <a:pt x="82903" y="23918"/>
                    <a:pt x="82479" y="23707"/>
                    <a:pt x="82056" y="23424"/>
                  </a:cubicBezTo>
                  <a:cubicBezTo>
                    <a:pt x="81986" y="23354"/>
                    <a:pt x="81845" y="23283"/>
                    <a:pt x="81774" y="23283"/>
                  </a:cubicBezTo>
                  <a:lnTo>
                    <a:pt x="48613" y="4092"/>
                  </a:lnTo>
                  <a:cubicBezTo>
                    <a:pt x="48260" y="3881"/>
                    <a:pt x="47978" y="3739"/>
                    <a:pt x="47625" y="3528"/>
                  </a:cubicBezTo>
                  <a:cubicBezTo>
                    <a:pt x="47202" y="3316"/>
                    <a:pt x="46778" y="3104"/>
                    <a:pt x="46355" y="2893"/>
                  </a:cubicBezTo>
                  <a:cubicBezTo>
                    <a:pt x="46073" y="2752"/>
                    <a:pt x="45791" y="2611"/>
                    <a:pt x="45579" y="2540"/>
                  </a:cubicBezTo>
                  <a:cubicBezTo>
                    <a:pt x="45508" y="2540"/>
                    <a:pt x="45438" y="2469"/>
                    <a:pt x="45367" y="2469"/>
                  </a:cubicBezTo>
                  <a:cubicBezTo>
                    <a:pt x="45297" y="2399"/>
                    <a:pt x="45226" y="2399"/>
                    <a:pt x="45156" y="2328"/>
                  </a:cubicBezTo>
                  <a:cubicBezTo>
                    <a:pt x="44732" y="2117"/>
                    <a:pt x="44380" y="1976"/>
                    <a:pt x="43956" y="1834"/>
                  </a:cubicBezTo>
                  <a:cubicBezTo>
                    <a:pt x="43533" y="1693"/>
                    <a:pt x="43110" y="1552"/>
                    <a:pt x="42757" y="1411"/>
                  </a:cubicBezTo>
                  <a:cubicBezTo>
                    <a:pt x="42686" y="1411"/>
                    <a:pt x="42616" y="1341"/>
                    <a:pt x="42545" y="1341"/>
                  </a:cubicBezTo>
                  <a:cubicBezTo>
                    <a:pt x="42475" y="1341"/>
                    <a:pt x="42404" y="1270"/>
                    <a:pt x="42333" y="1270"/>
                  </a:cubicBezTo>
                  <a:cubicBezTo>
                    <a:pt x="42051" y="1199"/>
                    <a:pt x="41769" y="1058"/>
                    <a:pt x="41487" y="988"/>
                  </a:cubicBezTo>
                  <a:cubicBezTo>
                    <a:pt x="41063" y="847"/>
                    <a:pt x="40640" y="776"/>
                    <a:pt x="40287" y="635"/>
                  </a:cubicBezTo>
                  <a:cubicBezTo>
                    <a:pt x="40076" y="564"/>
                    <a:pt x="39864" y="564"/>
                    <a:pt x="39723" y="494"/>
                  </a:cubicBezTo>
                  <a:cubicBezTo>
                    <a:pt x="39652" y="494"/>
                    <a:pt x="39511" y="423"/>
                    <a:pt x="39441" y="423"/>
                  </a:cubicBezTo>
                  <a:cubicBezTo>
                    <a:pt x="39299" y="423"/>
                    <a:pt x="39159" y="353"/>
                    <a:pt x="39017" y="353"/>
                  </a:cubicBezTo>
                  <a:cubicBezTo>
                    <a:pt x="38594" y="282"/>
                    <a:pt x="38171" y="212"/>
                    <a:pt x="37747" y="141"/>
                  </a:cubicBezTo>
                  <a:cubicBezTo>
                    <a:pt x="37465" y="71"/>
                    <a:pt x="37254" y="71"/>
                    <a:pt x="36971" y="71"/>
                  </a:cubicBezTo>
                  <a:cubicBezTo>
                    <a:pt x="36901" y="71"/>
                    <a:pt x="36760" y="71"/>
                    <a:pt x="36689" y="71"/>
                  </a:cubicBezTo>
                  <a:cubicBezTo>
                    <a:pt x="36618" y="71"/>
                    <a:pt x="36478" y="71"/>
                    <a:pt x="36407" y="71"/>
                  </a:cubicBezTo>
                  <a:cubicBezTo>
                    <a:pt x="35913" y="71"/>
                    <a:pt x="35419" y="0"/>
                    <a:pt x="34996" y="0"/>
                  </a:cubicBezTo>
                  <a:cubicBezTo>
                    <a:pt x="34784" y="0"/>
                    <a:pt x="34572" y="0"/>
                    <a:pt x="34431" y="0"/>
                  </a:cubicBezTo>
                  <a:cubicBezTo>
                    <a:pt x="34290" y="0"/>
                    <a:pt x="34149" y="0"/>
                    <a:pt x="33937" y="0"/>
                  </a:cubicBezTo>
                  <a:cubicBezTo>
                    <a:pt x="33796" y="0"/>
                    <a:pt x="33585" y="0"/>
                    <a:pt x="33444" y="0"/>
                  </a:cubicBezTo>
                  <a:cubicBezTo>
                    <a:pt x="32879" y="71"/>
                    <a:pt x="32244" y="141"/>
                    <a:pt x="31680" y="282"/>
                  </a:cubicBezTo>
                  <a:cubicBezTo>
                    <a:pt x="31680" y="282"/>
                    <a:pt x="31680" y="282"/>
                    <a:pt x="31680" y="282"/>
                  </a:cubicBezTo>
                  <a:cubicBezTo>
                    <a:pt x="31539" y="282"/>
                    <a:pt x="31397" y="353"/>
                    <a:pt x="31327" y="353"/>
                  </a:cubicBezTo>
                  <a:cubicBezTo>
                    <a:pt x="30763" y="494"/>
                    <a:pt x="30198" y="635"/>
                    <a:pt x="29633" y="847"/>
                  </a:cubicBezTo>
                  <a:cubicBezTo>
                    <a:pt x="29563" y="847"/>
                    <a:pt x="29563" y="917"/>
                    <a:pt x="29492" y="917"/>
                  </a:cubicBezTo>
                  <a:cubicBezTo>
                    <a:pt x="28716" y="1199"/>
                    <a:pt x="27940" y="1552"/>
                    <a:pt x="27164" y="1976"/>
                  </a:cubicBezTo>
                  <a:lnTo>
                    <a:pt x="0" y="17780"/>
                  </a:lnTo>
                  <a:cubicBezTo>
                    <a:pt x="706" y="17357"/>
                    <a:pt x="1482" y="17004"/>
                    <a:pt x="2328" y="16722"/>
                  </a:cubicBezTo>
                  <a:cubicBezTo>
                    <a:pt x="2893" y="16510"/>
                    <a:pt x="3528" y="16369"/>
                    <a:pt x="4163" y="16228"/>
                  </a:cubicBezTo>
                  <a:cubicBezTo>
                    <a:pt x="4304" y="16228"/>
                    <a:pt x="4445" y="16157"/>
                    <a:pt x="4516" y="16157"/>
                  </a:cubicBezTo>
                  <a:cubicBezTo>
                    <a:pt x="5221" y="16016"/>
                    <a:pt x="5997" y="15946"/>
                    <a:pt x="6773" y="15875"/>
                  </a:cubicBezTo>
                  <a:cubicBezTo>
                    <a:pt x="6915" y="15875"/>
                    <a:pt x="7056" y="15875"/>
                    <a:pt x="7267" y="15875"/>
                  </a:cubicBezTo>
                  <a:cubicBezTo>
                    <a:pt x="8043" y="15875"/>
                    <a:pt x="8749" y="15875"/>
                    <a:pt x="9596" y="15946"/>
                  </a:cubicBezTo>
                  <a:cubicBezTo>
                    <a:pt x="9666" y="15946"/>
                    <a:pt x="9807" y="15946"/>
                    <a:pt x="9878" y="15946"/>
                  </a:cubicBezTo>
                  <a:cubicBezTo>
                    <a:pt x="10725" y="16016"/>
                    <a:pt x="11501" y="16157"/>
                    <a:pt x="12347" y="16298"/>
                  </a:cubicBezTo>
                  <a:cubicBezTo>
                    <a:pt x="12418" y="16298"/>
                    <a:pt x="12559" y="16369"/>
                    <a:pt x="12630" y="16369"/>
                  </a:cubicBezTo>
                  <a:cubicBezTo>
                    <a:pt x="13476" y="16581"/>
                    <a:pt x="14394" y="16792"/>
                    <a:pt x="15240" y="17074"/>
                  </a:cubicBezTo>
                  <a:cubicBezTo>
                    <a:pt x="15311" y="17074"/>
                    <a:pt x="15381" y="17145"/>
                    <a:pt x="15452" y="17145"/>
                  </a:cubicBezTo>
                  <a:cubicBezTo>
                    <a:pt x="16369" y="17498"/>
                    <a:pt x="17357" y="17851"/>
                    <a:pt x="18345" y="18274"/>
                  </a:cubicBezTo>
                  <a:cubicBezTo>
                    <a:pt x="18415" y="18274"/>
                    <a:pt x="18486" y="18344"/>
                    <a:pt x="18556" y="18344"/>
                  </a:cubicBezTo>
                  <a:cubicBezTo>
                    <a:pt x="19544" y="18768"/>
                    <a:pt x="20532" y="19332"/>
                    <a:pt x="21520" y="19897"/>
                  </a:cubicBezTo>
                  <a:lnTo>
                    <a:pt x="54681" y="39088"/>
                  </a:lnTo>
                  <a:cubicBezTo>
                    <a:pt x="55598" y="39652"/>
                    <a:pt x="56515" y="40217"/>
                    <a:pt x="57432" y="40781"/>
                  </a:cubicBezTo>
                  <a:cubicBezTo>
                    <a:pt x="57432" y="40781"/>
                    <a:pt x="57503" y="40781"/>
                    <a:pt x="57503" y="40852"/>
                  </a:cubicBezTo>
                  <a:cubicBezTo>
                    <a:pt x="58420" y="41487"/>
                    <a:pt x="59337" y="42122"/>
                    <a:pt x="60184" y="42827"/>
                  </a:cubicBezTo>
                  <a:cubicBezTo>
                    <a:pt x="60184" y="42827"/>
                    <a:pt x="60184" y="42827"/>
                    <a:pt x="60184" y="42827"/>
                  </a:cubicBezTo>
                  <a:cubicBezTo>
                    <a:pt x="61031" y="43533"/>
                    <a:pt x="61948" y="44238"/>
                    <a:pt x="62724" y="45014"/>
                  </a:cubicBezTo>
                  <a:cubicBezTo>
                    <a:pt x="62724" y="45014"/>
                    <a:pt x="62795" y="45085"/>
                    <a:pt x="62795" y="45085"/>
                  </a:cubicBezTo>
                  <a:cubicBezTo>
                    <a:pt x="63641" y="45791"/>
                    <a:pt x="64417" y="46567"/>
                    <a:pt x="65194" y="47413"/>
                  </a:cubicBezTo>
                  <a:cubicBezTo>
                    <a:pt x="65264" y="47484"/>
                    <a:pt x="65264" y="47484"/>
                    <a:pt x="65335" y="47554"/>
                  </a:cubicBezTo>
                  <a:cubicBezTo>
                    <a:pt x="66111" y="48331"/>
                    <a:pt x="66887" y="49177"/>
                    <a:pt x="67663" y="50024"/>
                  </a:cubicBezTo>
                  <a:cubicBezTo>
                    <a:pt x="67734" y="50094"/>
                    <a:pt x="67734" y="50094"/>
                    <a:pt x="67804" y="50165"/>
                  </a:cubicBezTo>
                  <a:cubicBezTo>
                    <a:pt x="68580" y="51012"/>
                    <a:pt x="69286" y="51858"/>
                    <a:pt x="69991" y="52776"/>
                  </a:cubicBezTo>
                  <a:cubicBezTo>
                    <a:pt x="70062" y="52846"/>
                    <a:pt x="70062" y="52917"/>
                    <a:pt x="70132" y="52917"/>
                  </a:cubicBezTo>
                  <a:cubicBezTo>
                    <a:pt x="70767" y="53693"/>
                    <a:pt x="71332" y="54539"/>
                    <a:pt x="71967" y="55316"/>
                  </a:cubicBezTo>
                  <a:cubicBezTo>
                    <a:pt x="72249" y="55739"/>
                    <a:pt x="72531" y="56092"/>
                    <a:pt x="72813" y="56515"/>
                  </a:cubicBezTo>
                  <a:cubicBezTo>
                    <a:pt x="73166" y="57009"/>
                    <a:pt x="73519" y="57503"/>
                    <a:pt x="73801" y="57997"/>
                  </a:cubicBezTo>
                  <a:cubicBezTo>
                    <a:pt x="74366" y="58843"/>
                    <a:pt x="74860" y="59690"/>
                    <a:pt x="75424" y="60537"/>
                  </a:cubicBezTo>
                  <a:cubicBezTo>
                    <a:pt x="75636" y="60960"/>
                    <a:pt x="75918" y="61313"/>
                    <a:pt x="76130" y="61736"/>
                  </a:cubicBezTo>
                  <a:cubicBezTo>
                    <a:pt x="76271" y="62018"/>
                    <a:pt x="76482" y="62301"/>
                    <a:pt x="76624" y="62583"/>
                  </a:cubicBezTo>
                  <a:cubicBezTo>
                    <a:pt x="77047" y="63429"/>
                    <a:pt x="77541" y="64206"/>
                    <a:pt x="77964" y="65052"/>
                  </a:cubicBezTo>
                  <a:cubicBezTo>
                    <a:pt x="78034" y="65123"/>
                    <a:pt x="78034" y="65264"/>
                    <a:pt x="78105" y="65334"/>
                  </a:cubicBezTo>
                  <a:cubicBezTo>
                    <a:pt x="79164" y="67451"/>
                    <a:pt x="80151" y="69638"/>
                    <a:pt x="80998" y="71826"/>
                  </a:cubicBezTo>
                  <a:cubicBezTo>
                    <a:pt x="81069" y="71896"/>
                    <a:pt x="81069" y="72037"/>
                    <a:pt x="81139" y="72108"/>
                  </a:cubicBezTo>
                  <a:cubicBezTo>
                    <a:pt x="81492" y="73096"/>
                    <a:pt x="81845" y="74154"/>
                    <a:pt x="82197" y="75142"/>
                  </a:cubicBezTo>
                  <a:cubicBezTo>
                    <a:pt x="82197" y="75283"/>
                    <a:pt x="82268" y="75353"/>
                    <a:pt x="82339" y="75494"/>
                  </a:cubicBezTo>
                  <a:cubicBezTo>
                    <a:pt x="82691" y="76553"/>
                    <a:pt x="82973" y="77541"/>
                    <a:pt x="83256" y="78599"/>
                  </a:cubicBezTo>
                  <a:cubicBezTo>
                    <a:pt x="83256" y="78670"/>
                    <a:pt x="83326" y="78811"/>
                    <a:pt x="83326" y="78881"/>
                  </a:cubicBezTo>
                  <a:cubicBezTo>
                    <a:pt x="83609" y="79939"/>
                    <a:pt x="83820" y="80998"/>
                    <a:pt x="84032" y="82127"/>
                  </a:cubicBezTo>
                  <a:cubicBezTo>
                    <a:pt x="84032" y="82197"/>
                    <a:pt x="84032" y="82197"/>
                    <a:pt x="84032" y="82268"/>
                  </a:cubicBezTo>
                  <a:cubicBezTo>
                    <a:pt x="84243" y="83397"/>
                    <a:pt x="84455" y="84526"/>
                    <a:pt x="84526" y="85584"/>
                  </a:cubicBezTo>
                  <a:lnTo>
                    <a:pt x="84526" y="85584"/>
                  </a:lnTo>
                  <a:lnTo>
                    <a:pt x="84526" y="85584"/>
                  </a:lnTo>
                  <a:lnTo>
                    <a:pt x="111478" y="69356"/>
                  </a:lnTo>
                  <a:close/>
                </a:path>
              </a:pathLst>
            </a:custGeom>
            <a:solidFill>
              <a:srgbClr val="FA9C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9114437" y="1404774"/>
              <a:ext cx="91722" cy="63500"/>
            </a:xfrm>
            <a:custGeom>
              <a:avLst/>
              <a:gdLst/>
              <a:ahLst/>
              <a:cxnLst/>
              <a:rect l="l" t="t" r="r" b="b"/>
              <a:pathLst>
                <a:path w="91722" h="63500" extrusionOk="0">
                  <a:moveTo>
                    <a:pt x="63218" y="23341"/>
                  </a:moveTo>
                  <a:cubicBezTo>
                    <a:pt x="78176" y="32020"/>
                    <a:pt x="90734" y="51846"/>
                    <a:pt x="92922" y="69838"/>
                  </a:cubicBezTo>
                  <a:lnTo>
                    <a:pt x="79587" y="62147"/>
                  </a:lnTo>
                  <a:cubicBezTo>
                    <a:pt x="76906" y="50011"/>
                    <a:pt x="68368" y="37664"/>
                    <a:pt x="58561" y="31949"/>
                  </a:cubicBezTo>
                  <a:lnTo>
                    <a:pt x="34431" y="18050"/>
                  </a:lnTo>
                  <a:cubicBezTo>
                    <a:pt x="24624" y="12405"/>
                    <a:pt x="16087" y="14875"/>
                    <a:pt x="13335" y="23906"/>
                  </a:cubicBezTo>
                  <a:lnTo>
                    <a:pt x="0" y="16215"/>
                  </a:lnTo>
                  <a:cubicBezTo>
                    <a:pt x="2258" y="834"/>
                    <a:pt x="14887" y="-4528"/>
                    <a:pt x="29915" y="4150"/>
                  </a:cubicBezTo>
                  <a:lnTo>
                    <a:pt x="63218" y="23341"/>
                  </a:lnTo>
                  <a:close/>
                </a:path>
              </a:pathLst>
            </a:custGeom>
            <a:solidFill>
              <a:srgbClr val="B609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8880898" y="1432913"/>
              <a:ext cx="338667" cy="268111"/>
            </a:xfrm>
            <a:custGeom>
              <a:avLst/>
              <a:gdLst/>
              <a:ahLst/>
              <a:cxnLst/>
              <a:rect l="l" t="t" r="r" b="b"/>
              <a:pathLst>
                <a:path w="338666" h="268111" extrusionOk="0">
                  <a:moveTo>
                    <a:pt x="341207" y="154234"/>
                  </a:moveTo>
                  <a:lnTo>
                    <a:pt x="62724" y="0"/>
                  </a:lnTo>
                  <a:cubicBezTo>
                    <a:pt x="62724" y="0"/>
                    <a:pt x="0" y="23142"/>
                    <a:pt x="0" y="114018"/>
                  </a:cubicBezTo>
                  <a:lnTo>
                    <a:pt x="278483" y="268252"/>
                  </a:lnTo>
                  <a:cubicBezTo>
                    <a:pt x="278483" y="181116"/>
                    <a:pt x="341207" y="154234"/>
                    <a:pt x="341207" y="1542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9159310" y="1587147"/>
              <a:ext cx="56444" cy="112889"/>
            </a:xfrm>
            <a:custGeom>
              <a:avLst/>
              <a:gdLst/>
              <a:ahLst/>
              <a:cxnLst/>
              <a:rect l="l" t="t" r="r" b="b"/>
              <a:pathLst>
                <a:path w="56444" h="112888" extrusionOk="0">
                  <a:moveTo>
                    <a:pt x="62795" y="0"/>
                  </a:moveTo>
                  <a:lnTo>
                    <a:pt x="62795" y="14605"/>
                  </a:lnTo>
                  <a:cubicBezTo>
                    <a:pt x="61736" y="15099"/>
                    <a:pt x="60749" y="15522"/>
                    <a:pt x="59761" y="16016"/>
                  </a:cubicBezTo>
                  <a:cubicBezTo>
                    <a:pt x="58420" y="16651"/>
                    <a:pt x="57221" y="17357"/>
                    <a:pt x="55951" y="18133"/>
                  </a:cubicBezTo>
                  <a:cubicBezTo>
                    <a:pt x="14746" y="42686"/>
                    <a:pt x="12418" y="109502"/>
                    <a:pt x="12418" y="109502"/>
                  </a:cubicBezTo>
                  <a:lnTo>
                    <a:pt x="0" y="114018"/>
                  </a:lnTo>
                  <a:cubicBezTo>
                    <a:pt x="0" y="53128"/>
                    <a:pt x="30621" y="21731"/>
                    <a:pt x="49107" y="8255"/>
                  </a:cubicBezTo>
                  <a:cubicBezTo>
                    <a:pt x="57080" y="2469"/>
                    <a:pt x="62795" y="0"/>
                    <a:pt x="62795" y="0"/>
                  </a:cubicBezTo>
                  <a:close/>
                </a:path>
              </a:pathLst>
            </a:custGeom>
            <a:solidFill>
              <a:srgbClr val="D1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9222105" y="1486112"/>
              <a:ext cx="183444" cy="112889"/>
            </a:xfrm>
            <a:custGeom>
              <a:avLst/>
              <a:gdLst/>
              <a:ahLst/>
              <a:cxnLst/>
              <a:rect l="l" t="t" r="r" b="b"/>
              <a:pathLst>
                <a:path w="183444" h="112888" extrusionOk="0">
                  <a:moveTo>
                    <a:pt x="185914" y="12771"/>
                  </a:moveTo>
                  <a:lnTo>
                    <a:pt x="180834" y="15593"/>
                  </a:lnTo>
                  <a:lnTo>
                    <a:pt x="0" y="115711"/>
                  </a:lnTo>
                  <a:lnTo>
                    <a:pt x="0" y="101106"/>
                  </a:lnTo>
                  <a:lnTo>
                    <a:pt x="177729" y="0"/>
                  </a:lnTo>
                  <a:cubicBezTo>
                    <a:pt x="180269" y="2399"/>
                    <a:pt x="183515" y="8255"/>
                    <a:pt x="184996" y="11148"/>
                  </a:cubicBezTo>
                  <a:cubicBezTo>
                    <a:pt x="185632" y="12065"/>
                    <a:pt x="185914" y="12771"/>
                    <a:pt x="185914" y="12771"/>
                  </a:cubicBezTo>
                  <a:close/>
                </a:path>
              </a:pathLst>
            </a:custGeom>
            <a:solidFill>
              <a:srgbClr val="D1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9415286" y="1532608"/>
              <a:ext cx="98778" cy="324556"/>
            </a:xfrm>
            <a:custGeom>
              <a:avLst/>
              <a:gdLst/>
              <a:ahLst/>
              <a:cxnLst/>
              <a:rect l="l" t="t" r="r" b="b"/>
              <a:pathLst>
                <a:path w="98777" h="324555" extrusionOk="0">
                  <a:moveTo>
                    <a:pt x="101530" y="218793"/>
                  </a:moveTo>
                  <a:cubicBezTo>
                    <a:pt x="97225" y="272486"/>
                    <a:pt x="57856" y="309809"/>
                    <a:pt x="26529" y="331399"/>
                  </a:cubicBezTo>
                  <a:lnTo>
                    <a:pt x="26529" y="296968"/>
                  </a:lnTo>
                  <a:cubicBezTo>
                    <a:pt x="26529" y="296545"/>
                    <a:pt x="26458" y="296192"/>
                    <a:pt x="26458" y="295698"/>
                  </a:cubicBezTo>
                  <a:cubicBezTo>
                    <a:pt x="26458" y="295487"/>
                    <a:pt x="26458" y="295345"/>
                    <a:pt x="26388" y="295134"/>
                  </a:cubicBezTo>
                  <a:lnTo>
                    <a:pt x="26388" y="294852"/>
                  </a:lnTo>
                  <a:cubicBezTo>
                    <a:pt x="26317" y="294710"/>
                    <a:pt x="26317" y="294569"/>
                    <a:pt x="26317" y="294428"/>
                  </a:cubicBezTo>
                  <a:cubicBezTo>
                    <a:pt x="26246" y="294005"/>
                    <a:pt x="26176" y="293582"/>
                    <a:pt x="26176" y="293158"/>
                  </a:cubicBezTo>
                  <a:cubicBezTo>
                    <a:pt x="26106" y="292665"/>
                    <a:pt x="26035" y="292241"/>
                    <a:pt x="25964" y="291818"/>
                  </a:cubicBezTo>
                  <a:cubicBezTo>
                    <a:pt x="25964" y="291747"/>
                    <a:pt x="25964" y="291747"/>
                    <a:pt x="25964" y="291747"/>
                  </a:cubicBezTo>
                  <a:cubicBezTo>
                    <a:pt x="25964" y="291677"/>
                    <a:pt x="25964" y="291677"/>
                    <a:pt x="25964" y="291677"/>
                  </a:cubicBezTo>
                  <a:cubicBezTo>
                    <a:pt x="25894" y="291253"/>
                    <a:pt x="25823" y="290830"/>
                    <a:pt x="25753" y="290477"/>
                  </a:cubicBezTo>
                  <a:cubicBezTo>
                    <a:pt x="25682" y="289983"/>
                    <a:pt x="25612" y="289560"/>
                    <a:pt x="25470" y="289066"/>
                  </a:cubicBezTo>
                  <a:cubicBezTo>
                    <a:pt x="25400" y="288925"/>
                    <a:pt x="25400" y="288784"/>
                    <a:pt x="25329" y="288572"/>
                  </a:cubicBezTo>
                  <a:cubicBezTo>
                    <a:pt x="25329" y="288502"/>
                    <a:pt x="25259" y="288361"/>
                    <a:pt x="25259" y="288290"/>
                  </a:cubicBezTo>
                  <a:cubicBezTo>
                    <a:pt x="25188" y="288078"/>
                    <a:pt x="25118" y="287867"/>
                    <a:pt x="25118" y="287655"/>
                  </a:cubicBezTo>
                  <a:cubicBezTo>
                    <a:pt x="24977" y="287161"/>
                    <a:pt x="24906" y="286738"/>
                    <a:pt x="24765" y="286244"/>
                  </a:cubicBezTo>
                  <a:cubicBezTo>
                    <a:pt x="24694" y="285962"/>
                    <a:pt x="24624" y="285609"/>
                    <a:pt x="24483" y="285256"/>
                  </a:cubicBezTo>
                  <a:cubicBezTo>
                    <a:pt x="24412" y="285186"/>
                    <a:pt x="24412" y="285115"/>
                    <a:pt x="24412" y="285044"/>
                  </a:cubicBezTo>
                  <a:cubicBezTo>
                    <a:pt x="24412" y="284974"/>
                    <a:pt x="24412" y="284903"/>
                    <a:pt x="24342" y="284903"/>
                  </a:cubicBezTo>
                  <a:cubicBezTo>
                    <a:pt x="24201" y="284409"/>
                    <a:pt x="24059" y="283986"/>
                    <a:pt x="23918" y="283563"/>
                  </a:cubicBezTo>
                  <a:cubicBezTo>
                    <a:pt x="23777" y="283069"/>
                    <a:pt x="23636" y="282646"/>
                    <a:pt x="23424" y="282222"/>
                  </a:cubicBezTo>
                  <a:cubicBezTo>
                    <a:pt x="23354" y="282152"/>
                    <a:pt x="23354" y="282081"/>
                    <a:pt x="23354" y="282011"/>
                  </a:cubicBezTo>
                  <a:cubicBezTo>
                    <a:pt x="23283" y="281940"/>
                    <a:pt x="23283" y="281870"/>
                    <a:pt x="23283" y="281799"/>
                  </a:cubicBezTo>
                  <a:cubicBezTo>
                    <a:pt x="23142" y="281517"/>
                    <a:pt x="23071" y="281234"/>
                    <a:pt x="23001" y="280952"/>
                  </a:cubicBezTo>
                  <a:cubicBezTo>
                    <a:pt x="22789" y="280529"/>
                    <a:pt x="22648" y="280106"/>
                    <a:pt x="22437" y="279753"/>
                  </a:cubicBezTo>
                  <a:cubicBezTo>
                    <a:pt x="22295" y="279470"/>
                    <a:pt x="22225" y="279118"/>
                    <a:pt x="22084" y="278835"/>
                  </a:cubicBezTo>
                  <a:cubicBezTo>
                    <a:pt x="22084" y="278765"/>
                    <a:pt x="22013" y="278694"/>
                    <a:pt x="22013" y="278694"/>
                  </a:cubicBezTo>
                  <a:cubicBezTo>
                    <a:pt x="21943" y="278624"/>
                    <a:pt x="21943" y="278553"/>
                    <a:pt x="21943" y="278483"/>
                  </a:cubicBezTo>
                  <a:cubicBezTo>
                    <a:pt x="21731" y="278059"/>
                    <a:pt x="21590" y="277636"/>
                    <a:pt x="21378" y="277213"/>
                  </a:cubicBezTo>
                  <a:cubicBezTo>
                    <a:pt x="21167" y="276790"/>
                    <a:pt x="20955" y="276366"/>
                    <a:pt x="20743" y="275943"/>
                  </a:cubicBezTo>
                  <a:cubicBezTo>
                    <a:pt x="39370" y="255341"/>
                    <a:pt x="54681" y="228953"/>
                    <a:pt x="57291" y="196638"/>
                  </a:cubicBezTo>
                  <a:cubicBezTo>
                    <a:pt x="61383" y="145909"/>
                    <a:pt x="29210" y="83467"/>
                    <a:pt x="0" y="38382"/>
                  </a:cubicBezTo>
                  <a:lnTo>
                    <a:pt x="141" y="0"/>
                  </a:lnTo>
                  <a:cubicBezTo>
                    <a:pt x="211" y="71"/>
                    <a:pt x="108867" y="127988"/>
                    <a:pt x="101530" y="218793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205" name="Google Shape;205;p1"/>
            <p:cNvGrpSpPr/>
            <p:nvPr/>
          </p:nvGrpSpPr>
          <p:grpSpPr>
            <a:xfrm>
              <a:off x="9356302" y="1887149"/>
              <a:ext cx="29280" cy="32956"/>
              <a:chOff x="9356302" y="1887149"/>
              <a:chExt cx="29280" cy="32956"/>
            </a:xfrm>
          </p:grpSpPr>
          <p:sp>
            <p:nvSpPr>
              <p:cNvPr id="206" name="Google Shape;206;p1"/>
              <p:cNvSpPr/>
              <p:nvPr/>
            </p:nvSpPr>
            <p:spPr>
              <a:xfrm>
                <a:off x="9356302" y="1887149"/>
                <a:ext cx="21167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28222" extrusionOk="0">
                    <a:moveTo>
                      <a:pt x="23707" y="4727"/>
                    </a:moveTo>
                    <a:cubicBezTo>
                      <a:pt x="23777" y="4727"/>
                      <a:pt x="23847" y="4727"/>
                      <a:pt x="23847" y="4727"/>
                    </a:cubicBezTo>
                    <a:cubicBezTo>
                      <a:pt x="24483" y="4657"/>
                      <a:pt x="25118" y="4727"/>
                      <a:pt x="25682" y="4798"/>
                    </a:cubicBezTo>
                    <a:cubicBezTo>
                      <a:pt x="25682" y="4798"/>
                      <a:pt x="25753" y="4798"/>
                      <a:pt x="25753" y="4798"/>
                    </a:cubicBezTo>
                    <a:cubicBezTo>
                      <a:pt x="26317" y="4939"/>
                      <a:pt x="26882" y="5151"/>
                      <a:pt x="27375" y="5433"/>
                    </a:cubicBezTo>
                    <a:lnTo>
                      <a:pt x="27375" y="5433"/>
                    </a:lnTo>
                    <a:cubicBezTo>
                      <a:pt x="27375" y="5433"/>
                      <a:pt x="27375" y="5433"/>
                      <a:pt x="27375" y="5433"/>
                    </a:cubicBezTo>
                    <a:lnTo>
                      <a:pt x="19191" y="706"/>
                    </a:lnTo>
                    <a:cubicBezTo>
                      <a:pt x="19191" y="706"/>
                      <a:pt x="19120" y="706"/>
                      <a:pt x="19120" y="635"/>
                    </a:cubicBezTo>
                    <a:cubicBezTo>
                      <a:pt x="18909" y="564"/>
                      <a:pt x="18768" y="423"/>
                      <a:pt x="18556" y="353"/>
                    </a:cubicBezTo>
                    <a:cubicBezTo>
                      <a:pt x="18344" y="282"/>
                      <a:pt x="18132" y="212"/>
                      <a:pt x="17992" y="141"/>
                    </a:cubicBezTo>
                    <a:cubicBezTo>
                      <a:pt x="17850" y="71"/>
                      <a:pt x="17709" y="71"/>
                      <a:pt x="17568" y="71"/>
                    </a:cubicBezTo>
                    <a:cubicBezTo>
                      <a:pt x="17568" y="71"/>
                      <a:pt x="17498" y="71"/>
                      <a:pt x="17498" y="71"/>
                    </a:cubicBezTo>
                    <a:cubicBezTo>
                      <a:pt x="17427" y="71"/>
                      <a:pt x="17427" y="71"/>
                      <a:pt x="17356" y="71"/>
                    </a:cubicBezTo>
                    <a:cubicBezTo>
                      <a:pt x="17145" y="0"/>
                      <a:pt x="16933" y="0"/>
                      <a:pt x="16651" y="0"/>
                    </a:cubicBezTo>
                    <a:cubicBezTo>
                      <a:pt x="16439" y="0"/>
                      <a:pt x="16157" y="0"/>
                      <a:pt x="15875" y="0"/>
                    </a:cubicBezTo>
                    <a:cubicBezTo>
                      <a:pt x="15804" y="0"/>
                      <a:pt x="15734" y="0"/>
                      <a:pt x="15593" y="0"/>
                    </a:cubicBezTo>
                    <a:cubicBezTo>
                      <a:pt x="15522" y="0"/>
                      <a:pt x="15452" y="0"/>
                      <a:pt x="15452" y="0"/>
                    </a:cubicBezTo>
                    <a:cubicBezTo>
                      <a:pt x="15310" y="0"/>
                      <a:pt x="15169" y="0"/>
                      <a:pt x="15028" y="71"/>
                    </a:cubicBezTo>
                    <a:cubicBezTo>
                      <a:pt x="14675" y="141"/>
                      <a:pt x="14393" y="212"/>
                      <a:pt x="14040" y="282"/>
                    </a:cubicBezTo>
                    <a:cubicBezTo>
                      <a:pt x="13899" y="353"/>
                      <a:pt x="13758" y="353"/>
                      <a:pt x="13617" y="423"/>
                    </a:cubicBezTo>
                    <a:cubicBezTo>
                      <a:pt x="13476" y="494"/>
                      <a:pt x="13335" y="494"/>
                      <a:pt x="13194" y="564"/>
                    </a:cubicBezTo>
                    <a:cubicBezTo>
                      <a:pt x="13053" y="635"/>
                      <a:pt x="12841" y="635"/>
                      <a:pt x="12700" y="706"/>
                    </a:cubicBezTo>
                    <a:cubicBezTo>
                      <a:pt x="12206" y="917"/>
                      <a:pt x="11641" y="1200"/>
                      <a:pt x="11147" y="1482"/>
                    </a:cubicBezTo>
                    <a:cubicBezTo>
                      <a:pt x="10442" y="1905"/>
                      <a:pt x="9736" y="2399"/>
                      <a:pt x="9031" y="2963"/>
                    </a:cubicBezTo>
                    <a:cubicBezTo>
                      <a:pt x="8819" y="3175"/>
                      <a:pt x="8608" y="3316"/>
                      <a:pt x="8396" y="3528"/>
                    </a:cubicBezTo>
                    <a:cubicBezTo>
                      <a:pt x="8043" y="3810"/>
                      <a:pt x="7761" y="4092"/>
                      <a:pt x="7408" y="4374"/>
                    </a:cubicBezTo>
                    <a:cubicBezTo>
                      <a:pt x="7267" y="4515"/>
                      <a:pt x="7126" y="4657"/>
                      <a:pt x="6985" y="4868"/>
                    </a:cubicBezTo>
                    <a:cubicBezTo>
                      <a:pt x="6844" y="5009"/>
                      <a:pt x="6702" y="5151"/>
                      <a:pt x="6632" y="5292"/>
                    </a:cubicBezTo>
                    <a:cubicBezTo>
                      <a:pt x="6491" y="5433"/>
                      <a:pt x="6350" y="5574"/>
                      <a:pt x="6208" y="5715"/>
                    </a:cubicBezTo>
                    <a:cubicBezTo>
                      <a:pt x="5926" y="6068"/>
                      <a:pt x="5574" y="6421"/>
                      <a:pt x="5292" y="6844"/>
                    </a:cubicBezTo>
                    <a:cubicBezTo>
                      <a:pt x="5150" y="6985"/>
                      <a:pt x="5080" y="7126"/>
                      <a:pt x="5009" y="7267"/>
                    </a:cubicBezTo>
                    <a:cubicBezTo>
                      <a:pt x="4939" y="7338"/>
                      <a:pt x="4939" y="7408"/>
                      <a:pt x="4868" y="7479"/>
                    </a:cubicBezTo>
                    <a:cubicBezTo>
                      <a:pt x="4798" y="7620"/>
                      <a:pt x="4656" y="7761"/>
                      <a:pt x="4586" y="7902"/>
                    </a:cubicBezTo>
                    <a:cubicBezTo>
                      <a:pt x="4374" y="8255"/>
                      <a:pt x="4163" y="8537"/>
                      <a:pt x="3951" y="8890"/>
                    </a:cubicBezTo>
                    <a:cubicBezTo>
                      <a:pt x="3739" y="9172"/>
                      <a:pt x="3528" y="9525"/>
                      <a:pt x="3387" y="9878"/>
                    </a:cubicBezTo>
                    <a:cubicBezTo>
                      <a:pt x="3387" y="9878"/>
                      <a:pt x="3387" y="9948"/>
                      <a:pt x="3316" y="9948"/>
                    </a:cubicBezTo>
                    <a:cubicBezTo>
                      <a:pt x="3316" y="9948"/>
                      <a:pt x="3316" y="10019"/>
                      <a:pt x="3245" y="10019"/>
                    </a:cubicBezTo>
                    <a:cubicBezTo>
                      <a:pt x="3104" y="10301"/>
                      <a:pt x="2963" y="10513"/>
                      <a:pt x="2822" y="10795"/>
                    </a:cubicBezTo>
                    <a:cubicBezTo>
                      <a:pt x="2681" y="11148"/>
                      <a:pt x="2469" y="11430"/>
                      <a:pt x="2328" y="11783"/>
                    </a:cubicBezTo>
                    <a:cubicBezTo>
                      <a:pt x="2187" y="12065"/>
                      <a:pt x="2046" y="12347"/>
                      <a:pt x="1905" y="12700"/>
                    </a:cubicBezTo>
                    <a:cubicBezTo>
                      <a:pt x="1905" y="12700"/>
                      <a:pt x="1905" y="12700"/>
                      <a:pt x="1905" y="12771"/>
                    </a:cubicBezTo>
                    <a:cubicBezTo>
                      <a:pt x="1905" y="12771"/>
                      <a:pt x="1905" y="12771"/>
                      <a:pt x="1905" y="12841"/>
                    </a:cubicBezTo>
                    <a:cubicBezTo>
                      <a:pt x="1764" y="13194"/>
                      <a:pt x="1623" y="13547"/>
                      <a:pt x="1481" y="13829"/>
                    </a:cubicBezTo>
                    <a:cubicBezTo>
                      <a:pt x="1341" y="14182"/>
                      <a:pt x="1199" y="14534"/>
                      <a:pt x="1129" y="14887"/>
                    </a:cubicBezTo>
                    <a:cubicBezTo>
                      <a:pt x="1058" y="15099"/>
                      <a:pt x="987" y="15240"/>
                      <a:pt x="987" y="15452"/>
                    </a:cubicBezTo>
                    <a:cubicBezTo>
                      <a:pt x="987" y="15522"/>
                      <a:pt x="917" y="15593"/>
                      <a:pt x="917" y="15663"/>
                    </a:cubicBezTo>
                    <a:cubicBezTo>
                      <a:pt x="847" y="15804"/>
                      <a:pt x="847" y="15946"/>
                      <a:pt x="776" y="16016"/>
                    </a:cubicBezTo>
                    <a:cubicBezTo>
                      <a:pt x="635" y="16439"/>
                      <a:pt x="564" y="16863"/>
                      <a:pt x="423" y="17286"/>
                    </a:cubicBezTo>
                    <a:cubicBezTo>
                      <a:pt x="353" y="17568"/>
                      <a:pt x="353" y="17780"/>
                      <a:pt x="282" y="18062"/>
                    </a:cubicBezTo>
                    <a:cubicBezTo>
                      <a:pt x="282" y="18203"/>
                      <a:pt x="211" y="18344"/>
                      <a:pt x="211" y="18486"/>
                    </a:cubicBezTo>
                    <a:cubicBezTo>
                      <a:pt x="211" y="18627"/>
                      <a:pt x="141" y="18768"/>
                      <a:pt x="141" y="18838"/>
                    </a:cubicBezTo>
                    <a:cubicBezTo>
                      <a:pt x="70" y="19614"/>
                      <a:pt x="0" y="20320"/>
                      <a:pt x="0" y="21026"/>
                    </a:cubicBezTo>
                    <a:cubicBezTo>
                      <a:pt x="0" y="24624"/>
                      <a:pt x="1270" y="27093"/>
                      <a:pt x="3316" y="28293"/>
                    </a:cubicBezTo>
                    <a:lnTo>
                      <a:pt x="11500" y="33020"/>
                    </a:lnTo>
                    <a:cubicBezTo>
                      <a:pt x="9454" y="31821"/>
                      <a:pt x="8184" y="29351"/>
                      <a:pt x="8184" y="25753"/>
                    </a:cubicBezTo>
                    <a:cubicBezTo>
                      <a:pt x="8184" y="24906"/>
                      <a:pt x="8255" y="24059"/>
                      <a:pt x="8396" y="23142"/>
                    </a:cubicBezTo>
                    <a:cubicBezTo>
                      <a:pt x="8396" y="23001"/>
                      <a:pt x="8466" y="22860"/>
                      <a:pt x="8466" y="22719"/>
                    </a:cubicBezTo>
                    <a:cubicBezTo>
                      <a:pt x="8608" y="21872"/>
                      <a:pt x="8819" y="21096"/>
                      <a:pt x="9031" y="20249"/>
                    </a:cubicBezTo>
                    <a:cubicBezTo>
                      <a:pt x="9031" y="20179"/>
                      <a:pt x="9102" y="20108"/>
                      <a:pt x="9102" y="20038"/>
                    </a:cubicBezTo>
                    <a:cubicBezTo>
                      <a:pt x="9384" y="19120"/>
                      <a:pt x="9736" y="18274"/>
                      <a:pt x="10089" y="17357"/>
                    </a:cubicBezTo>
                    <a:cubicBezTo>
                      <a:pt x="10089" y="17357"/>
                      <a:pt x="10089" y="17357"/>
                      <a:pt x="10089" y="17286"/>
                    </a:cubicBezTo>
                    <a:cubicBezTo>
                      <a:pt x="10513" y="16369"/>
                      <a:pt x="10936" y="15522"/>
                      <a:pt x="11430" y="14605"/>
                    </a:cubicBezTo>
                    <a:cubicBezTo>
                      <a:pt x="11430" y="14605"/>
                      <a:pt x="11430" y="14534"/>
                      <a:pt x="11500" y="14534"/>
                    </a:cubicBezTo>
                    <a:cubicBezTo>
                      <a:pt x="11994" y="13688"/>
                      <a:pt x="12488" y="12912"/>
                      <a:pt x="13053" y="12136"/>
                    </a:cubicBezTo>
                    <a:cubicBezTo>
                      <a:pt x="13123" y="12065"/>
                      <a:pt x="13123" y="11995"/>
                      <a:pt x="13194" y="11924"/>
                    </a:cubicBezTo>
                    <a:cubicBezTo>
                      <a:pt x="13688" y="11218"/>
                      <a:pt x="14252" y="10583"/>
                      <a:pt x="14816" y="9948"/>
                    </a:cubicBezTo>
                    <a:cubicBezTo>
                      <a:pt x="14958" y="9807"/>
                      <a:pt x="15099" y="9666"/>
                      <a:pt x="15169" y="9525"/>
                    </a:cubicBezTo>
                    <a:cubicBezTo>
                      <a:pt x="15593" y="9031"/>
                      <a:pt x="16086" y="8608"/>
                      <a:pt x="16580" y="8184"/>
                    </a:cubicBezTo>
                    <a:cubicBezTo>
                      <a:pt x="16792" y="7973"/>
                      <a:pt x="17004" y="7761"/>
                      <a:pt x="17216" y="7620"/>
                    </a:cubicBezTo>
                    <a:cubicBezTo>
                      <a:pt x="17921" y="7056"/>
                      <a:pt x="18626" y="6562"/>
                      <a:pt x="19332" y="6138"/>
                    </a:cubicBezTo>
                    <a:cubicBezTo>
                      <a:pt x="20038" y="5715"/>
                      <a:pt x="20743" y="5433"/>
                      <a:pt x="21449" y="5151"/>
                    </a:cubicBezTo>
                    <a:cubicBezTo>
                      <a:pt x="21590" y="5080"/>
                      <a:pt x="21731" y="5080"/>
                      <a:pt x="21872" y="5009"/>
                    </a:cubicBezTo>
                    <a:cubicBezTo>
                      <a:pt x="22507" y="4939"/>
                      <a:pt x="23142" y="4798"/>
                      <a:pt x="23707" y="4727"/>
                    </a:cubicBezTo>
                    <a:close/>
                  </a:path>
                </a:pathLst>
              </a:custGeom>
              <a:solidFill>
                <a:srgbClr val="FA9CD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7" name="Google Shape;207;p1"/>
              <p:cNvSpPr/>
              <p:nvPr/>
            </p:nvSpPr>
            <p:spPr>
              <a:xfrm>
                <a:off x="9364415" y="1891883"/>
                <a:ext cx="21167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28222" extrusionOk="0">
                    <a:moveTo>
                      <a:pt x="11289" y="1546"/>
                    </a:moveTo>
                    <a:cubicBezTo>
                      <a:pt x="17568" y="-2052"/>
                      <a:pt x="22648" y="841"/>
                      <a:pt x="22648" y="8037"/>
                    </a:cubicBezTo>
                    <a:cubicBezTo>
                      <a:pt x="22648" y="15234"/>
                      <a:pt x="17639" y="23983"/>
                      <a:pt x="11359" y="27581"/>
                    </a:cubicBezTo>
                    <a:cubicBezTo>
                      <a:pt x="5150" y="31180"/>
                      <a:pt x="0" y="28287"/>
                      <a:pt x="0" y="21090"/>
                    </a:cubicBezTo>
                    <a:cubicBezTo>
                      <a:pt x="0" y="13893"/>
                      <a:pt x="5010" y="5145"/>
                      <a:pt x="11289" y="1546"/>
                    </a:cubicBezTo>
                    <a:close/>
                  </a:path>
                </a:pathLst>
              </a:custGeom>
              <a:solidFill>
                <a:srgbClr val="F86D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208" name="Google Shape;208;p1"/>
            <p:cNvGrpSpPr/>
            <p:nvPr/>
          </p:nvGrpSpPr>
          <p:grpSpPr>
            <a:xfrm>
              <a:off x="9011496" y="1769110"/>
              <a:ext cx="24342" cy="33026"/>
              <a:chOff x="9011496" y="1769110"/>
              <a:chExt cx="24342" cy="33026"/>
            </a:xfrm>
          </p:grpSpPr>
          <p:sp>
            <p:nvSpPr>
              <p:cNvPr id="209" name="Google Shape;209;p1"/>
              <p:cNvSpPr/>
              <p:nvPr/>
            </p:nvSpPr>
            <p:spPr>
              <a:xfrm>
                <a:off x="9014671" y="1769110"/>
                <a:ext cx="21167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28222" extrusionOk="0">
                    <a:moveTo>
                      <a:pt x="27658" y="20602"/>
                    </a:moveTo>
                    <a:cubicBezTo>
                      <a:pt x="27658" y="20391"/>
                      <a:pt x="27658" y="20249"/>
                      <a:pt x="27658" y="20038"/>
                    </a:cubicBezTo>
                    <a:cubicBezTo>
                      <a:pt x="27658" y="19826"/>
                      <a:pt x="27658" y="19685"/>
                      <a:pt x="27587" y="19473"/>
                    </a:cubicBezTo>
                    <a:cubicBezTo>
                      <a:pt x="27517" y="19262"/>
                      <a:pt x="27517" y="19120"/>
                      <a:pt x="27517" y="18909"/>
                    </a:cubicBezTo>
                    <a:cubicBezTo>
                      <a:pt x="27517" y="18697"/>
                      <a:pt x="27446" y="18556"/>
                      <a:pt x="27446" y="18344"/>
                    </a:cubicBezTo>
                    <a:cubicBezTo>
                      <a:pt x="27446" y="18344"/>
                      <a:pt x="27446" y="18344"/>
                      <a:pt x="27446" y="18344"/>
                    </a:cubicBezTo>
                    <a:cubicBezTo>
                      <a:pt x="27446" y="18344"/>
                      <a:pt x="27446" y="18344"/>
                      <a:pt x="27446" y="18344"/>
                    </a:cubicBezTo>
                    <a:cubicBezTo>
                      <a:pt x="27446" y="18133"/>
                      <a:pt x="27376" y="17992"/>
                      <a:pt x="27376" y="17780"/>
                    </a:cubicBezTo>
                    <a:cubicBezTo>
                      <a:pt x="27305" y="17568"/>
                      <a:pt x="27305" y="17357"/>
                      <a:pt x="27235" y="17215"/>
                    </a:cubicBezTo>
                    <a:cubicBezTo>
                      <a:pt x="27164" y="17004"/>
                      <a:pt x="27164" y="16792"/>
                      <a:pt x="27094" y="16651"/>
                    </a:cubicBezTo>
                    <a:cubicBezTo>
                      <a:pt x="27023" y="16439"/>
                      <a:pt x="27023" y="16228"/>
                      <a:pt x="26952" y="16016"/>
                    </a:cubicBezTo>
                    <a:cubicBezTo>
                      <a:pt x="26882" y="15875"/>
                      <a:pt x="26882" y="15734"/>
                      <a:pt x="26811" y="15593"/>
                    </a:cubicBezTo>
                    <a:cubicBezTo>
                      <a:pt x="26811" y="15593"/>
                      <a:pt x="26811" y="15593"/>
                      <a:pt x="26811" y="15522"/>
                    </a:cubicBezTo>
                    <a:cubicBezTo>
                      <a:pt x="26811" y="15452"/>
                      <a:pt x="26811" y="15452"/>
                      <a:pt x="26811" y="15381"/>
                    </a:cubicBezTo>
                    <a:cubicBezTo>
                      <a:pt x="26741" y="15169"/>
                      <a:pt x="26670" y="14958"/>
                      <a:pt x="26600" y="14817"/>
                    </a:cubicBezTo>
                    <a:cubicBezTo>
                      <a:pt x="26529" y="14605"/>
                      <a:pt x="26458" y="14464"/>
                      <a:pt x="26388" y="14252"/>
                    </a:cubicBezTo>
                    <a:cubicBezTo>
                      <a:pt x="26318" y="14040"/>
                      <a:pt x="26247" y="13899"/>
                      <a:pt x="26176" y="13688"/>
                    </a:cubicBezTo>
                    <a:cubicBezTo>
                      <a:pt x="26106" y="13476"/>
                      <a:pt x="26035" y="13335"/>
                      <a:pt x="25964" y="13123"/>
                    </a:cubicBezTo>
                    <a:cubicBezTo>
                      <a:pt x="25894" y="12982"/>
                      <a:pt x="25824" y="12841"/>
                      <a:pt x="25824" y="12700"/>
                    </a:cubicBezTo>
                    <a:cubicBezTo>
                      <a:pt x="25824" y="12700"/>
                      <a:pt x="25824" y="12700"/>
                      <a:pt x="25824" y="12629"/>
                    </a:cubicBezTo>
                    <a:cubicBezTo>
                      <a:pt x="25824" y="12559"/>
                      <a:pt x="25824" y="12559"/>
                      <a:pt x="25753" y="12488"/>
                    </a:cubicBezTo>
                    <a:cubicBezTo>
                      <a:pt x="25682" y="12277"/>
                      <a:pt x="25612" y="12136"/>
                      <a:pt x="25471" y="11924"/>
                    </a:cubicBezTo>
                    <a:cubicBezTo>
                      <a:pt x="25400" y="11712"/>
                      <a:pt x="25259" y="11500"/>
                      <a:pt x="25188" y="11359"/>
                    </a:cubicBezTo>
                    <a:cubicBezTo>
                      <a:pt x="25047" y="11148"/>
                      <a:pt x="24977" y="10936"/>
                      <a:pt x="24836" y="10654"/>
                    </a:cubicBezTo>
                    <a:cubicBezTo>
                      <a:pt x="24694" y="10442"/>
                      <a:pt x="24554" y="10160"/>
                      <a:pt x="24412" y="9948"/>
                    </a:cubicBezTo>
                    <a:cubicBezTo>
                      <a:pt x="24412" y="9878"/>
                      <a:pt x="24342" y="9878"/>
                      <a:pt x="24342" y="9807"/>
                    </a:cubicBezTo>
                    <a:cubicBezTo>
                      <a:pt x="24342" y="9737"/>
                      <a:pt x="24271" y="9666"/>
                      <a:pt x="24271" y="9666"/>
                    </a:cubicBezTo>
                    <a:cubicBezTo>
                      <a:pt x="23989" y="9243"/>
                      <a:pt x="23707" y="8749"/>
                      <a:pt x="23424" y="8326"/>
                    </a:cubicBezTo>
                    <a:cubicBezTo>
                      <a:pt x="23213" y="7973"/>
                      <a:pt x="22931" y="7620"/>
                      <a:pt x="22719" y="7338"/>
                    </a:cubicBezTo>
                    <a:cubicBezTo>
                      <a:pt x="22719" y="7338"/>
                      <a:pt x="22719" y="7338"/>
                      <a:pt x="22719" y="7338"/>
                    </a:cubicBezTo>
                    <a:cubicBezTo>
                      <a:pt x="22719" y="7338"/>
                      <a:pt x="22719" y="7338"/>
                      <a:pt x="22719" y="7338"/>
                    </a:cubicBezTo>
                    <a:cubicBezTo>
                      <a:pt x="22578" y="7126"/>
                      <a:pt x="22366" y="6914"/>
                      <a:pt x="22225" y="6703"/>
                    </a:cubicBezTo>
                    <a:cubicBezTo>
                      <a:pt x="22084" y="6491"/>
                      <a:pt x="21943" y="6350"/>
                      <a:pt x="21802" y="6138"/>
                    </a:cubicBezTo>
                    <a:cubicBezTo>
                      <a:pt x="21661" y="5997"/>
                      <a:pt x="21519" y="5785"/>
                      <a:pt x="21379" y="5644"/>
                    </a:cubicBezTo>
                    <a:cubicBezTo>
                      <a:pt x="21237" y="5503"/>
                      <a:pt x="21096" y="5292"/>
                      <a:pt x="20955" y="5151"/>
                    </a:cubicBezTo>
                    <a:cubicBezTo>
                      <a:pt x="20955" y="5151"/>
                      <a:pt x="20885" y="5080"/>
                      <a:pt x="20885" y="5080"/>
                    </a:cubicBezTo>
                    <a:cubicBezTo>
                      <a:pt x="20885" y="5080"/>
                      <a:pt x="20885" y="5080"/>
                      <a:pt x="20885" y="5009"/>
                    </a:cubicBezTo>
                    <a:cubicBezTo>
                      <a:pt x="20743" y="4868"/>
                      <a:pt x="20673" y="4798"/>
                      <a:pt x="20532" y="4657"/>
                    </a:cubicBezTo>
                    <a:cubicBezTo>
                      <a:pt x="20391" y="4516"/>
                      <a:pt x="20249" y="4374"/>
                      <a:pt x="20038" y="4163"/>
                    </a:cubicBezTo>
                    <a:cubicBezTo>
                      <a:pt x="19897" y="4022"/>
                      <a:pt x="19685" y="3880"/>
                      <a:pt x="19544" y="3669"/>
                    </a:cubicBezTo>
                    <a:cubicBezTo>
                      <a:pt x="19403" y="3528"/>
                      <a:pt x="19191" y="3387"/>
                      <a:pt x="19050" y="3245"/>
                    </a:cubicBezTo>
                    <a:cubicBezTo>
                      <a:pt x="18979" y="3175"/>
                      <a:pt x="18909" y="3104"/>
                      <a:pt x="18768" y="3034"/>
                    </a:cubicBezTo>
                    <a:cubicBezTo>
                      <a:pt x="18768" y="3034"/>
                      <a:pt x="18697" y="3034"/>
                      <a:pt x="18697" y="2963"/>
                    </a:cubicBezTo>
                    <a:cubicBezTo>
                      <a:pt x="18627" y="2893"/>
                      <a:pt x="18556" y="2822"/>
                      <a:pt x="18486" y="2822"/>
                    </a:cubicBezTo>
                    <a:cubicBezTo>
                      <a:pt x="18345" y="2681"/>
                      <a:pt x="18133" y="2540"/>
                      <a:pt x="17992" y="2469"/>
                    </a:cubicBezTo>
                    <a:cubicBezTo>
                      <a:pt x="17851" y="2328"/>
                      <a:pt x="17639" y="2258"/>
                      <a:pt x="17498" y="2117"/>
                    </a:cubicBezTo>
                    <a:cubicBezTo>
                      <a:pt x="17357" y="1976"/>
                      <a:pt x="17145" y="1905"/>
                      <a:pt x="17004" y="1764"/>
                    </a:cubicBezTo>
                    <a:cubicBezTo>
                      <a:pt x="16863" y="1693"/>
                      <a:pt x="16651" y="1552"/>
                      <a:pt x="16510" y="1482"/>
                    </a:cubicBezTo>
                    <a:cubicBezTo>
                      <a:pt x="16440" y="1482"/>
                      <a:pt x="16440" y="1411"/>
                      <a:pt x="16369" y="1411"/>
                    </a:cubicBezTo>
                    <a:cubicBezTo>
                      <a:pt x="16228" y="1340"/>
                      <a:pt x="16157" y="1270"/>
                      <a:pt x="16016" y="1199"/>
                    </a:cubicBezTo>
                    <a:cubicBezTo>
                      <a:pt x="15875" y="1129"/>
                      <a:pt x="15734" y="1058"/>
                      <a:pt x="15522" y="988"/>
                    </a:cubicBezTo>
                    <a:cubicBezTo>
                      <a:pt x="15381" y="917"/>
                      <a:pt x="15240" y="847"/>
                      <a:pt x="15028" y="776"/>
                    </a:cubicBezTo>
                    <a:cubicBezTo>
                      <a:pt x="14888" y="705"/>
                      <a:pt x="14746" y="635"/>
                      <a:pt x="14605" y="564"/>
                    </a:cubicBezTo>
                    <a:cubicBezTo>
                      <a:pt x="14464" y="494"/>
                      <a:pt x="14323" y="423"/>
                      <a:pt x="14182" y="423"/>
                    </a:cubicBezTo>
                    <a:cubicBezTo>
                      <a:pt x="14182" y="423"/>
                      <a:pt x="14111" y="423"/>
                      <a:pt x="14111" y="423"/>
                    </a:cubicBezTo>
                    <a:cubicBezTo>
                      <a:pt x="14111" y="423"/>
                      <a:pt x="14111" y="423"/>
                      <a:pt x="14040" y="423"/>
                    </a:cubicBezTo>
                    <a:cubicBezTo>
                      <a:pt x="13900" y="353"/>
                      <a:pt x="13829" y="353"/>
                      <a:pt x="13688" y="282"/>
                    </a:cubicBezTo>
                    <a:cubicBezTo>
                      <a:pt x="13547" y="212"/>
                      <a:pt x="13406" y="212"/>
                      <a:pt x="13194" y="141"/>
                    </a:cubicBezTo>
                    <a:cubicBezTo>
                      <a:pt x="13053" y="71"/>
                      <a:pt x="12912" y="71"/>
                      <a:pt x="12700" y="71"/>
                    </a:cubicBezTo>
                    <a:cubicBezTo>
                      <a:pt x="12559" y="71"/>
                      <a:pt x="12347" y="0"/>
                      <a:pt x="12206" y="0"/>
                    </a:cubicBezTo>
                    <a:cubicBezTo>
                      <a:pt x="12065" y="0"/>
                      <a:pt x="11995" y="0"/>
                      <a:pt x="11853" y="0"/>
                    </a:cubicBezTo>
                    <a:cubicBezTo>
                      <a:pt x="11853" y="0"/>
                      <a:pt x="11853" y="0"/>
                      <a:pt x="11783" y="0"/>
                    </a:cubicBezTo>
                    <a:cubicBezTo>
                      <a:pt x="11712" y="0"/>
                      <a:pt x="11712" y="0"/>
                      <a:pt x="11642" y="0"/>
                    </a:cubicBezTo>
                    <a:cubicBezTo>
                      <a:pt x="11430" y="0"/>
                      <a:pt x="11289" y="0"/>
                      <a:pt x="11077" y="0"/>
                    </a:cubicBezTo>
                    <a:cubicBezTo>
                      <a:pt x="10866" y="0"/>
                      <a:pt x="10654" y="0"/>
                      <a:pt x="10513" y="0"/>
                    </a:cubicBezTo>
                    <a:cubicBezTo>
                      <a:pt x="10301" y="0"/>
                      <a:pt x="10089" y="71"/>
                      <a:pt x="9878" y="71"/>
                    </a:cubicBezTo>
                    <a:cubicBezTo>
                      <a:pt x="9878" y="71"/>
                      <a:pt x="9878" y="71"/>
                      <a:pt x="9878" y="71"/>
                    </a:cubicBezTo>
                    <a:cubicBezTo>
                      <a:pt x="9878" y="71"/>
                      <a:pt x="9878" y="71"/>
                      <a:pt x="9878" y="71"/>
                    </a:cubicBezTo>
                    <a:cubicBezTo>
                      <a:pt x="9596" y="141"/>
                      <a:pt x="9384" y="212"/>
                      <a:pt x="9102" y="282"/>
                    </a:cubicBezTo>
                    <a:cubicBezTo>
                      <a:pt x="8749" y="423"/>
                      <a:pt x="8467" y="564"/>
                      <a:pt x="8185" y="705"/>
                    </a:cubicBezTo>
                    <a:lnTo>
                      <a:pt x="0" y="5433"/>
                    </a:lnTo>
                    <a:cubicBezTo>
                      <a:pt x="494" y="5151"/>
                      <a:pt x="1059" y="4939"/>
                      <a:pt x="1693" y="4798"/>
                    </a:cubicBezTo>
                    <a:cubicBezTo>
                      <a:pt x="1693" y="4798"/>
                      <a:pt x="1693" y="4798"/>
                      <a:pt x="1693" y="4798"/>
                    </a:cubicBezTo>
                    <a:cubicBezTo>
                      <a:pt x="2258" y="4657"/>
                      <a:pt x="2964" y="4657"/>
                      <a:pt x="3598" y="4727"/>
                    </a:cubicBezTo>
                    <a:cubicBezTo>
                      <a:pt x="3598" y="4727"/>
                      <a:pt x="3598" y="4727"/>
                      <a:pt x="3669" y="4727"/>
                    </a:cubicBezTo>
                    <a:cubicBezTo>
                      <a:pt x="4304" y="4798"/>
                      <a:pt x="5010" y="4939"/>
                      <a:pt x="5786" y="5151"/>
                    </a:cubicBezTo>
                    <a:cubicBezTo>
                      <a:pt x="5786" y="5151"/>
                      <a:pt x="5786" y="5151"/>
                      <a:pt x="5786" y="5151"/>
                    </a:cubicBezTo>
                    <a:cubicBezTo>
                      <a:pt x="6491" y="5433"/>
                      <a:pt x="7267" y="5785"/>
                      <a:pt x="8043" y="6209"/>
                    </a:cubicBezTo>
                    <a:cubicBezTo>
                      <a:pt x="8819" y="6632"/>
                      <a:pt x="9596" y="7197"/>
                      <a:pt x="10301" y="7761"/>
                    </a:cubicBezTo>
                    <a:cubicBezTo>
                      <a:pt x="10301" y="7761"/>
                      <a:pt x="10372" y="7761"/>
                      <a:pt x="10372" y="7832"/>
                    </a:cubicBezTo>
                    <a:cubicBezTo>
                      <a:pt x="11077" y="8396"/>
                      <a:pt x="11783" y="9102"/>
                      <a:pt x="12418" y="9737"/>
                    </a:cubicBezTo>
                    <a:cubicBezTo>
                      <a:pt x="12418" y="9737"/>
                      <a:pt x="12418" y="9737"/>
                      <a:pt x="12488" y="9807"/>
                    </a:cubicBezTo>
                    <a:cubicBezTo>
                      <a:pt x="13124" y="10513"/>
                      <a:pt x="13829" y="11289"/>
                      <a:pt x="14394" y="12065"/>
                    </a:cubicBezTo>
                    <a:cubicBezTo>
                      <a:pt x="14394" y="12065"/>
                      <a:pt x="14394" y="12065"/>
                      <a:pt x="14394" y="12065"/>
                    </a:cubicBezTo>
                    <a:cubicBezTo>
                      <a:pt x="14958" y="12841"/>
                      <a:pt x="15522" y="13688"/>
                      <a:pt x="16016" y="14534"/>
                    </a:cubicBezTo>
                    <a:cubicBezTo>
                      <a:pt x="16016" y="14605"/>
                      <a:pt x="16087" y="14605"/>
                      <a:pt x="16087" y="14676"/>
                    </a:cubicBezTo>
                    <a:cubicBezTo>
                      <a:pt x="16581" y="15522"/>
                      <a:pt x="17004" y="16439"/>
                      <a:pt x="17427" y="17286"/>
                    </a:cubicBezTo>
                    <a:cubicBezTo>
                      <a:pt x="17427" y="17286"/>
                      <a:pt x="17427" y="17286"/>
                      <a:pt x="17427" y="17357"/>
                    </a:cubicBezTo>
                    <a:cubicBezTo>
                      <a:pt x="17851" y="18274"/>
                      <a:pt x="18133" y="19191"/>
                      <a:pt x="18415" y="20108"/>
                    </a:cubicBezTo>
                    <a:cubicBezTo>
                      <a:pt x="18415" y="20108"/>
                      <a:pt x="18415" y="20108"/>
                      <a:pt x="18415" y="20179"/>
                    </a:cubicBezTo>
                    <a:cubicBezTo>
                      <a:pt x="18697" y="21096"/>
                      <a:pt x="18909" y="22084"/>
                      <a:pt x="19050" y="23001"/>
                    </a:cubicBezTo>
                    <a:cubicBezTo>
                      <a:pt x="19050" y="23001"/>
                      <a:pt x="19050" y="23001"/>
                      <a:pt x="19050" y="23001"/>
                    </a:cubicBezTo>
                    <a:cubicBezTo>
                      <a:pt x="19191" y="23918"/>
                      <a:pt x="19262" y="24835"/>
                      <a:pt x="19262" y="25753"/>
                    </a:cubicBezTo>
                    <a:cubicBezTo>
                      <a:pt x="19262" y="26670"/>
                      <a:pt x="19191" y="27446"/>
                      <a:pt x="19050" y="28222"/>
                    </a:cubicBezTo>
                    <a:cubicBezTo>
                      <a:pt x="19050" y="28222"/>
                      <a:pt x="19050" y="28293"/>
                      <a:pt x="19050" y="28293"/>
                    </a:cubicBezTo>
                    <a:cubicBezTo>
                      <a:pt x="18909" y="28998"/>
                      <a:pt x="18697" y="29704"/>
                      <a:pt x="18415" y="30268"/>
                    </a:cubicBezTo>
                    <a:cubicBezTo>
                      <a:pt x="18415" y="30268"/>
                      <a:pt x="18415" y="30268"/>
                      <a:pt x="18415" y="30268"/>
                    </a:cubicBezTo>
                    <a:cubicBezTo>
                      <a:pt x="18203" y="30762"/>
                      <a:pt x="17851" y="31186"/>
                      <a:pt x="17568" y="31609"/>
                    </a:cubicBezTo>
                    <a:cubicBezTo>
                      <a:pt x="17498" y="31750"/>
                      <a:pt x="17357" y="31891"/>
                      <a:pt x="17286" y="32032"/>
                    </a:cubicBezTo>
                    <a:cubicBezTo>
                      <a:pt x="16934" y="32455"/>
                      <a:pt x="16510" y="32808"/>
                      <a:pt x="16016" y="33020"/>
                    </a:cubicBezTo>
                    <a:lnTo>
                      <a:pt x="24201" y="28293"/>
                    </a:lnTo>
                    <a:cubicBezTo>
                      <a:pt x="24694" y="28011"/>
                      <a:pt x="25047" y="27658"/>
                      <a:pt x="25471" y="27305"/>
                    </a:cubicBezTo>
                    <a:cubicBezTo>
                      <a:pt x="25612" y="27164"/>
                      <a:pt x="25682" y="27023"/>
                      <a:pt x="25753" y="26882"/>
                    </a:cubicBezTo>
                    <a:cubicBezTo>
                      <a:pt x="25894" y="26741"/>
                      <a:pt x="26035" y="26599"/>
                      <a:pt x="26176" y="26388"/>
                    </a:cubicBezTo>
                    <a:cubicBezTo>
                      <a:pt x="26318" y="26176"/>
                      <a:pt x="26458" y="25894"/>
                      <a:pt x="26600" y="25612"/>
                    </a:cubicBezTo>
                    <a:cubicBezTo>
                      <a:pt x="26600" y="25612"/>
                      <a:pt x="26600" y="25612"/>
                      <a:pt x="26600" y="25541"/>
                    </a:cubicBezTo>
                    <a:cubicBezTo>
                      <a:pt x="26600" y="25541"/>
                      <a:pt x="26600" y="25541"/>
                      <a:pt x="26600" y="25471"/>
                    </a:cubicBezTo>
                    <a:cubicBezTo>
                      <a:pt x="26670" y="25259"/>
                      <a:pt x="26741" y="25118"/>
                      <a:pt x="26811" y="24906"/>
                    </a:cubicBezTo>
                    <a:cubicBezTo>
                      <a:pt x="26882" y="24694"/>
                      <a:pt x="26952" y="24483"/>
                      <a:pt x="27023" y="24342"/>
                    </a:cubicBezTo>
                    <a:cubicBezTo>
                      <a:pt x="27094" y="24130"/>
                      <a:pt x="27094" y="23989"/>
                      <a:pt x="27164" y="23777"/>
                    </a:cubicBezTo>
                    <a:cubicBezTo>
                      <a:pt x="27164" y="23707"/>
                      <a:pt x="27164" y="23636"/>
                      <a:pt x="27235" y="23495"/>
                    </a:cubicBezTo>
                    <a:cubicBezTo>
                      <a:pt x="27235" y="23495"/>
                      <a:pt x="27235" y="23424"/>
                      <a:pt x="27235" y="23424"/>
                    </a:cubicBezTo>
                    <a:cubicBezTo>
                      <a:pt x="27235" y="23354"/>
                      <a:pt x="27235" y="23283"/>
                      <a:pt x="27305" y="23213"/>
                    </a:cubicBezTo>
                    <a:cubicBezTo>
                      <a:pt x="27305" y="23001"/>
                      <a:pt x="27376" y="22860"/>
                      <a:pt x="27376" y="22648"/>
                    </a:cubicBezTo>
                    <a:cubicBezTo>
                      <a:pt x="27376" y="22437"/>
                      <a:pt x="27446" y="22295"/>
                      <a:pt x="27446" y="22084"/>
                    </a:cubicBezTo>
                    <a:cubicBezTo>
                      <a:pt x="27446" y="21943"/>
                      <a:pt x="27446" y="21731"/>
                      <a:pt x="27446" y="21519"/>
                    </a:cubicBezTo>
                    <a:cubicBezTo>
                      <a:pt x="27446" y="21308"/>
                      <a:pt x="27446" y="21167"/>
                      <a:pt x="27446" y="20955"/>
                    </a:cubicBezTo>
                    <a:cubicBezTo>
                      <a:pt x="27446" y="20955"/>
                      <a:pt x="27446" y="20955"/>
                      <a:pt x="27446" y="20955"/>
                    </a:cubicBezTo>
                    <a:cubicBezTo>
                      <a:pt x="27658" y="20955"/>
                      <a:pt x="27658" y="20814"/>
                      <a:pt x="27658" y="206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0" name="Google Shape;210;p1"/>
              <p:cNvSpPr/>
              <p:nvPr/>
            </p:nvSpPr>
            <p:spPr>
              <a:xfrm>
                <a:off x="9011496" y="1773914"/>
                <a:ext cx="21167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21166" h="28222" extrusionOk="0">
                    <a:moveTo>
                      <a:pt x="11360" y="1546"/>
                    </a:moveTo>
                    <a:cubicBezTo>
                      <a:pt x="17639" y="5145"/>
                      <a:pt x="22648" y="13893"/>
                      <a:pt x="22648" y="21090"/>
                    </a:cubicBezTo>
                    <a:cubicBezTo>
                      <a:pt x="22648" y="28287"/>
                      <a:pt x="17569" y="31180"/>
                      <a:pt x="11289" y="27581"/>
                    </a:cubicBezTo>
                    <a:cubicBezTo>
                      <a:pt x="5010" y="23983"/>
                      <a:pt x="0" y="15234"/>
                      <a:pt x="0" y="8037"/>
                    </a:cubicBezTo>
                    <a:cubicBezTo>
                      <a:pt x="0" y="841"/>
                      <a:pt x="5151" y="-2052"/>
                      <a:pt x="11360" y="1546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11" name="Google Shape;211;p1"/>
            <p:cNvSpPr/>
            <p:nvPr/>
          </p:nvSpPr>
          <p:spPr>
            <a:xfrm>
              <a:off x="9219071" y="1501704"/>
              <a:ext cx="183444" cy="105833"/>
            </a:xfrm>
            <a:custGeom>
              <a:avLst/>
              <a:gdLst/>
              <a:ahLst/>
              <a:cxnLst/>
              <a:rect l="l" t="t" r="r" b="b"/>
              <a:pathLst>
                <a:path w="183444" h="105833" extrusionOk="0">
                  <a:moveTo>
                    <a:pt x="178153" y="20532"/>
                  </a:moveTo>
                  <a:lnTo>
                    <a:pt x="22013" y="107527"/>
                  </a:lnTo>
                  <a:cubicBezTo>
                    <a:pt x="14323" y="111831"/>
                    <a:pt x="4516" y="109220"/>
                    <a:pt x="0" y="101529"/>
                  </a:cubicBezTo>
                  <a:cubicBezTo>
                    <a:pt x="988" y="101036"/>
                    <a:pt x="1975" y="100542"/>
                    <a:pt x="3034" y="100118"/>
                  </a:cubicBezTo>
                  <a:lnTo>
                    <a:pt x="183868" y="0"/>
                  </a:lnTo>
                  <a:cubicBezTo>
                    <a:pt x="188030" y="7197"/>
                    <a:pt x="185420" y="16439"/>
                    <a:pt x="178153" y="20532"/>
                  </a:cubicBezTo>
                  <a:close/>
                </a:path>
              </a:pathLst>
            </a:custGeom>
            <a:solidFill>
              <a:srgbClr val="790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12" name="Google Shape;212;p1"/>
          <p:cNvGrpSpPr/>
          <p:nvPr/>
        </p:nvGrpSpPr>
        <p:grpSpPr>
          <a:xfrm flipH="1">
            <a:off x="10871120" y="3897064"/>
            <a:ext cx="1000193" cy="1354950"/>
            <a:chOff x="6545791" y="1332204"/>
            <a:chExt cx="424181" cy="574630"/>
          </a:xfrm>
        </p:grpSpPr>
        <p:grpSp>
          <p:nvGrpSpPr>
            <p:cNvPr id="213" name="Google Shape;213;p1"/>
            <p:cNvGrpSpPr/>
            <p:nvPr/>
          </p:nvGrpSpPr>
          <p:grpSpPr>
            <a:xfrm>
              <a:off x="6545791" y="1391497"/>
              <a:ext cx="89042" cy="199037"/>
              <a:chOff x="6545791" y="1391497"/>
              <a:chExt cx="89042" cy="199037"/>
            </a:xfrm>
          </p:grpSpPr>
          <p:sp>
            <p:nvSpPr>
              <p:cNvPr id="214" name="Google Shape;214;p1"/>
              <p:cNvSpPr/>
              <p:nvPr/>
            </p:nvSpPr>
            <p:spPr>
              <a:xfrm>
                <a:off x="6599273" y="1548201"/>
                <a:ext cx="35278" cy="423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2333" extrusionOk="0">
                    <a:moveTo>
                      <a:pt x="35913" y="14746"/>
                    </a:moveTo>
                    <a:cubicBezTo>
                      <a:pt x="35913" y="14464"/>
                      <a:pt x="35842" y="14182"/>
                      <a:pt x="35842" y="13899"/>
                    </a:cubicBezTo>
                    <a:cubicBezTo>
                      <a:pt x="35630" y="10301"/>
                      <a:pt x="35489" y="6773"/>
                      <a:pt x="35489" y="3316"/>
                    </a:cubicBezTo>
                    <a:lnTo>
                      <a:pt x="35489" y="0"/>
                    </a:lnTo>
                    <a:lnTo>
                      <a:pt x="0" y="20673"/>
                    </a:lnTo>
                    <a:lnTo>
                      <a:pt x="0" y="23989"/>
                    </a:lnTo>
                    <a:cubicBezTo>
                      <a:pt x="0" y="25541"/>
                      <a:pt x="0" y="27093"/>
                      <a:pt x="71" y="28716"/>
                    </a:cubicBezTo>
                    <a:cubicBezTo>
                      <a:pt x="141" y="30410"/>
                      <a:pt x="211" y="32032"/>
                      <a:pt x="282" y="33726"/>
                    </a:cubicBezTo>
                    <a:cubicBezTo>
                      <a:pt x="282" y="34008"/>
                      <a:pt x="353" y="34290"/>
                      <a:pt x="353" y="34572"/>
                    </a:cubicBezTo>
                    <a:cubicBezTo>
                      <a:pt x="353" y="34854"/>
                      <a:pt x="423" y="35137"/>
                      <a:pt x="423" y="35419"/>
                    </a:cubicBezTo>
                    <a:cubicBezTo>
                      <a:pt x="494" y="36548"/>
                      <a:pt x="564" y="37677"/>
                      <a:pt x="705" y="38876"/>
                    </a:cubicBezTo>
                    <a:cubicBezTo>
                      <a:pt x="847" y="40569"/>
                      <a:pt x="1058" y="42333"/>
                      <a:pt x="1270" y="44027"/>
                    </a:cubicBezTo>
                    <a:cubicBezTo>
                      <a:pt x="1341" y="44662"/>
                      <a:pt x="1411" y="45367"/>
                      <a:pt x="1552" y="46002"/>
                    </a:cubicBezTo>
                    <a:lnTo>
                      <a:pt x="37042" y="25330"/>
                    </a:lnTo>
                    <a:cubicBezTo>
                      <a:pt x="36548" y="21731"/>
                      <a:pt x="36195" y="18203"/>
                      <a:pt x="35913" y="14746"/>
                    </a:cubicBezTo>
                    <a:close/>
                  </a:path>
                </a:pathLst>
              </a:custGeom>
              <a:solidFill>
                <a:srgbClr val="FD9D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5" name="Google Shape;215;p1"/>
              <p:cNvSpPr/>
              <p:nvPr/>
            </p:nvSpPr>
            <p:spPr>
              <a:xfrm>
                <a:off x="6566606" y="1425434"/>
                <a:ext cx="63500" cy="141111"/>
              </a:xfrm>
              <a:custGeom>
                <a:avLst/>
                <a:gdLst/>
                <a:ahLst/>
                <a:cxnLst/>
                <a:rect l="l" t="t" r="r" b="b"/>
                <a:pathLst>
                  <a:path w="63499" h="141111" extrusionOk="0">
                    <a:moveTo>
                      <a:pt x="64841" y="119944"/>
                    </a:moveTo>
                    <a:cubicBezTo>
                      <a:pt x="64699" y="119803"/>
                      <a:pt x="64558" y="119733"/>
                      <a:pt x="64488" y="119592"/>
                    </a:cubicBezTo>
                    <a:cubicBezTo>
                      <a:pt x="63500" y="118675"/>
                      <a:pt x="62441" y="117687"/>
                      <a:pt x="61454" y="116699"/>
                    </a:cubicBezTo>
                    <a:cubicBezTo>
                      <a:pt x="61383" y="116628"/>
                      <a:pt x="61313" y="116558"/>
                      <a:pt x="61242" y="116417"/>
                    </a:cubicBezTo>
                    <a:cubicBezTo>
                      <a:pt x="60254" y="115358"/>
                      <a:pt x="59266" y="114300"/>
                      <a:pt x="58279" y="113171"/>
                    </a:cubicBezTo>
                    <a:cubicBezTo>
                      <a:pt x="58208" y="113101"/>
                      <a:pt x="58138" y="113030"/>
                      <a:pt x="58067" y="112959"/>
                    </a:cubicBezTo>
                    <a:cubicBezTo>
                      <a:pt x="57079" y="111831"/>
                      <a:pt x="56092" y="110631"/>
                      <a:pt x="55174" y="109502"/>
                    </a:cubicBezTo>
                    <a:cubicBezTo>
                      <a:pt x="55104" y="109432"/>
                      <a:pt x="55104" y="109361"/>
                      <a:pt x="55033" y="109361"/>
                    </a:cubicBezTo>
                    <a:cubicBezTo>
                      <a:pt x="54257" y="108373"/>
                      <a:pt x="53551" y="107386"/>
                      <a:pt x="52775" y="106327"/>
                    </a:cubicBezTo>
                    <a:cubicBezTo>
                      <a:pt x="52423" y="105833"/>
                      <a:pt x="52070" y="105340"/>
                      <a:pt x="51717" y="104846"/>
                    </a:cubicBezTo>
                    <a:cubicBezTo>
                      <a:pt x="51294" y="104211"/>
                      <a:pt x="50870" y="103576"/>
                      <a:pt x="50447" y="102941"/>
                    </a:cubicBezTo>
                    <a:cubicBezTo>
                      <a:pt x="49742" y="101882"/>
                      <a:pt x="49036" y="100753"/>
                      <a:pt x="48401" y="99695"/>
                    </a:cubicBezTo>
                    <a:cubicBezTo>
                      <a:pt x="48048" y="99131"/>
                      <a:pt x="47696" y="98566"/>
                      <a:pt x="47343" y="98002"/>
                    </a:cubicBezTo>
                    <a:cubicBezTo>
                      <a:pt x="47060" y="97508"/>
                      <a:pt x="46778" y="96943"/>
                      <a:pt x="46496" y="96449"/>
                    </a:cubicBezTo>
                    <a:cubicBezTo>
                      <a:pt x="45932" y="95462"/>
                      <a:pt x="45438" y="94544"/>
                      <a:pt x="44944" y="93557"/>
                    </a:cubicBezTo>
                    <a:cubicBezTo>
                      <a:pt x="44873" y="93345"/>
                      <a:pt x="44732" y="93133"/>
                      <a:pt x="44662" y="92992"/>
                    </a:cubicBezTo>
                    <a:cubicBezTo>
                      <a:pt x="44027" y="91722"/>
                      <a:pt x="43391" y="90382"/>
                      <a:pt x="42757" y="89041"/>
                    </a:cubicBezTo>
                    <a:cubicBezTo>
                      <a:pt x="42686" y="88900"/>
                      <a:pt x="42686" y="88829"/>
                      <a:pt x="42615" y="88688"/>
                    </a:cubicBezTo>
                    <a:cubicBezTo>
                      <a:pt x="41981" y="87277"/>
                      <a:pt x="41416" y="85866"/>
                      <a:pt x="40852" y="84384"/>
                    </a:cubicBezTo>
                    <a:cubicBezTo>
                      <a:pt x="40852" y="84384"/>
                      <a:pt x="40852" y="84314"/>
                      <a:pt x="40852" y="84314"/>
                    </a:cubicBezTo>
                    <a:cubicBezTo>
                      <a:pt x="40287" y="82903"/>
                      <a:pt x="39793" y="81492"/>
                      <a:pt x="39299" y="80010"/>
                    </a:cubicBezTo>
                    <a:cubicBezTo>
                      <a:pt x="39229" y="79869"/>
                      <a:pt x="39229" y="79798"/>
                      <a:pt x="39158" y="79657"/>
                    </a:cubicBezTo>
                    <a:cubicBezTo>
                      <a:pt x="38735" y="78317"/>
                      <a:pt x="38312" y="76976"/>
                      <a:pt x="37959" y="75565"/>
                    </a:cubicBezTo>
                    <a:cubicBezTo>
                      <a:pt x="37888" y="75424"/>
                      <a:pt x="37888" y="75283"/>
                      <a:pt x="37818" y="75142"/>
                    </a:cubicBezTo>
                    <a:cubicBezTo>
                      <a:pt x="37465" y="73801"/>
                      <a:pt x="37182" y="72461"/>
                      <a:pt x="36900" y="71191"/>
                    </a:cubicBezTo>
                    <a:cubicBezTo>
                      <a:pt x="36900" y="71050"/>
                      <a:pt x="36830" y="70838"/>
                      <a:pt x="36830" y="70697"/>
                    </a:cubicBezTo>
                    <a:cubicBezTo>
                      <a:pt x="36548" y="69356"/>
                      <a:pt x="36336" y="68086"/>
                      <a:pt x="36124" y="66746"/>
                    </a:cubicBezTo>
                    <a:cubicBezTo>
                      <a:pt x="36124" y="66604"/>
                      <a:pt x="36054" y="66463"/>
                      <a:pt x="36054" y="66322"/>
                    </a:cubicBezTo>
                    <a:cubicBezTo>
                      <a:pt x="35842" y="64982"/>
                      <a:pt x="35701" y="63712"/>
                      <a:pt x="35630" y="62371"/>
                    </a:cubicBezTo>
                    <a:cubicBezTo>
                      <a:pt x="35630" y="62230"/>
                      <a:pt x="35630" y="62159"/>
                      <a:pt x="35630" y="62018"/>
                    </a:cubicBezTo>
                    <a:cubicBezTo>
                      <a:pt x="35560" y="60607"/>
                      <a:pt x="35489" y="59267"/>
                      <a:pt x="35489" y="57856"/>
                    </a:cubicBezTo>
                    <a:lnTo>
                      <a:pt x="35630" y="3387"/>
                    </a:lnTo>
                    <a:cubicBezTo>
                      <a:pt x="35630" y="2540"/>
                      <a:pt x="35772" y="1834"/>
                      <a:pt x="36054" y="1270"/>
                    </a:cubicBezTo>
                    <a:cubicBezTo>
                      <a:pt x="36054" y="1270"/>
                      <a:pt x="36054" y="1270"/>
                      <a:pt x="36054" y="1270"/>
                    </a:cubicBezTo>
                    <a:cubicBezTo>
                      <a:pt x="36336" y="706"/>
                      <a:pt x="36689" y="282"/>
                      <a:pt x="37182" y="0"/>
                    </a:cubicBezTo>
                    <a:lnTo>
                      <a:pt x="1693" y="20673"/>
                    </a:lnTo>
                    <a:cubicBezTo>
                      <a:pt x="1341" y="20884"/>
                      <a:pt x="988" y="21167"/>
                      <a:pt x="776" y="21590"/>
                    </a:cubicBezTo>
                    <a:cubicBezTo>
                      <a:pt x="705" y="21731"/>
                      <a:pt x="635" y="21802"/>
                      <a:pt x="565" y="21943"/>
                    </a:cubicBezTo>
                    <a:cubicBezTo>
                      <a:pt x="565" y="21943"/>
                      <a:pt x="565" y="21943"/>
                      <a:pt x="565" y="21943"/>
                    </a:cubicBezTo>
                    <a:cubicBezTo>
                      <a:pt x="565" y="21943"/>
                      <a:pt x="565" y="21943"/>
                      <a:pt x="565" y="21943"/>
                    </a:cubicBezTo>
                    <a:cubicBezTo>
                      <a:pt x="494" y="22013"/>
                      <a:pt x="494" y="22154"/>
                      <a:pt x="423" y="22225"/>
                    </a:cubicBezTo>
                    <a:cubicBezTo>
                      <a:pt x="423" y="22296"/>
                      <a:pt x="353" y="22437"/>
                      <a:pt x="353" y="22507"/>
                    </a:cubicBezTo>
                    <a:cubicBezTo>
                      <a:pt x="353" y="22578"/>
                      <a:pt x="282" y="22719"/>
                      <a:pt x="282" y="22789"/>
                    </a:cubicBezTo>
                    <a:cubicBezTo>
                      <a:pt x="282" y="22860"/>
                      <a:pt x="211" y="22931"/>
                      <a:pt x="211" y="23072"/>
                    </a:cubicBezTo>
                    <a:cubicBezTo>
                      <a:pt x="211" y="23142"/>
                      <a:pt x="211" y="23213"/>
                      <a:pt x="141" y="23354"/>
                    </a:cubicBezTo>
                    <a:cubicBezTo>
                      <a:pt x="141" y="23424"/>
                      <a:pt x="141" y="23495"/>
                      <a:pt x="141" y="23636"/>
                    </a:cubicBezTo>
                    <a:cubicBezTo>
                      <a:pt x="141" y="23707"/>
                      <a:pt x="141" y="23777"/>
                      <a:pt x="141" y="23918"/>
                    </a:cubicBezTo>
                    <a:cubicBezTo>
                      <a:pt x="141" y="23989"/>
                      <a:pt x="141" y="24059"/>
                      <a:pt x="141" y="24201"/>
                    </a:cubicBezTo>
                    <a:cubicBezTo>
                      <a:pt x="141" y="24201"/>
                      <a:pt x="141" y="24201"/>
                      <a:pt x="141" y="24201"/>
                    </a:cubicBezTo>
                    <a:lnTo>
                      <a:pt x="0" y="78669"/>
                    </a:lnTo>
                    <a:cubicBezTo>
                      <a:pt x="0" y="79234"/>
                      <a:pt x="0" y="79869"/>
                      <a:pt x="0" y="80504"/>
                    </a:cubicBezTo>
                    <a:cubicBezTo>
                      <a:pt x="0" y="81139"/>
                      <a:pt x="71" y="81774"/>
                      <a:pt x="71" y="82409"/>
                    </a:cubicBezTo>
                    <a:cubicBezTo>
                      <a:pt x="71" y="82550"/>
                      <a:pt x="71" y="82691"/>
                      <a:pt x="71" y="82762"/>
                    </a:cubicBezTo>
                    <a:cubicBezTo>
                      <a:pt x="71" y="82903"/>
                      <a:pt x="71" y="82973"/>
                      <a:pt x="71" y="83114"/>
                    </a:cubicBezTo>
                    <a:cubicBezTo>
                      <a:pt x="71" y="83538"/>
                      <a:pt x="141" y="83891"/>
                      <a:pt x="141" y="84314"/>
                    </a:cubicBezTo>
                    <a:cubicBezTo>
                      <a:pt x="211" y="84949"/>
                      <a:pt x="282" y="85654"/>
                      <a:pt x="353" y="86289"/>
                    </a:cubicBezTo>
                    <a:cubicBezTo>
                      <a:pt x="353" y="86501"/>
                      <a:pt x="423" y="86783"/>
                      <a:pt x="423" y="86995"/>
                    </a:cubicBezTo>
                    <a:cubicBezTo>
                      <a:pt x="423" y="87136"/>
                      <a:pt x="494" y="87277"/>
                      <a:pt x="494" y="87418"/>
                    </a:cubicBezTo>
                    <a:cubicBezTo>
                      <a:pt x="565" y="87701"/>
                      <a:pt x="565" y="87983"/>
                      <a:pt x="635" y="88265"/>
                    </a:cubicBezTo>
                    <a:cubicBezTo>
                      <a:pt x="776" y="88971"/>
                      <a:pt x="847" y="89606"/>
                      <a:pt x="988" y="90311"/>
                    </a:cubicBezTo>
                    <a:cubicBezTo>
                      <a:pt x="1058" y="90664"/>
                      <a:pt x="1129" y="91017"/>
                      <a:pt x="1199" y="91369"/>
                    </a:cubicBezTo>
                    <a:cubicBezTo>
                      <a:pt x="1199" y="91511"/>
                      <a:pt x="1270" y="91722"/>
                      <a:pt x="1270" y="91863"/>
                    </a:cubicBezTo>
                    <a:cubicBezTo>
                      <a:pt x="1341" y="92075"/>
                      <a:pt x="1341" y="92287"/>
                      <a:pt x="1411" y="92428"/>
                    </a:cubicBezTo>
                    <a:cubicBezTo>
                      <a:pt x="1552" y="93133"/>
                      <a:pt x="1764" y="93839"/>
                      <a:pt x="1905" y="94544"/>
                    </a:cubicBezTo>
                    <a:cubicBezTo>
                      <a:pt x="1975" y="94968"/>
                      <a:pt x="2117" y="95391"/>
                      <a:pt x="2258" y="95814"/>
                    </a:cubicBezTo>
                    <a:cubicBezTo>
                      <a:pt x="2328" y="95956"/>
                      <a:pt x="2328" y="96097"/>
                      <a:pt x="2399" y="96238"/>
                    </a:cubicBezTo>
                    <a:cubicBezTo>
                      <a:pt x="2469" y="96379"/>
                      <a:pt x="2469" y="96520"/>
                      <a:pt x="2540" y="96732"/>
                    </a:cubicBezTo>
                    <a:cubicBezTo>
                      <a:pt x="2752" y="97437"/>
                      <a:pt x="2963" y="98143"/>
                      <a:pt x="3175" y="98919"/>
                    </a:cubicBezTo>
                    <a:cubicBezTo>
                      <a:pt x="3316" y="99413"/>
                      <a:pt x="3457" y="99907"/>
                      <a:pt x="3669" y="100330"/>
                    </a:cubicBezTo>
                    <a:cubicBezTo>
                      <a:pt x="3739" y="100471"/>
                      <a:pt x="3739" y="100542"/>
                      <a:pt x="3810" y="100683"/>
                    </a:cubicBezTo>
                    <a:cubicBezTo>
                      <a:pt x="3810" y="100824"/>
                      <a:pt x="3880" y="100894"/>
                      <a:pt x="3880" y="101036"/>
                    </a:cubicBezTo>
                    <a:cubicBezTo>
                      <a:pt x="4092" y="101741"/>
                      <a:pt x="4374" y="102447"/>
                      <a:pt x="4586" y="103152"/>
                    </a:cubicBezTo>
                    <a:cubicBezTo>
                      <a:pt x="4798" y="103787"/>
                      <a:pt x="5009" y="104352"/>
                      <a:pt x="5292" y="104987"/>
                    </a:cubicBezTo>
                    <a:cubicBezTo>
                      <a:pt x="5292" y="104987"/>
                      <a:pt x="5292" y="105057"/>
                      <a:pt x="5362" y="105057"/>
                    </a:cubicBezTo>
                    <a:cubicBezTo>
                      <a:pt x="5362" y="105057"/>
                      <a:pt x="5362" y="105128"/>
                      <a:pt x="5362" y="105128"/>
                    </a:cubicBezTo>
                    <a:cubicBezTo>
                      <a:pt x="5644" y="105763"/>
                      <a:pt x="5856" y="106468"/>
                      <a:pt x="6138" y="107103"/>
                    </a:cubicBezTo>
                    <a:cubicBezTo>
                      <a:pt x="6420" y="107738"/>
                      <a:pt x="6703" y="108373"/>
                      <a:pt x="6985" y="109079"/>
                    </a:cubicBezTo>
                    <a:cubicBezTo>
                      <a:pt x="7056" y="109149"/>
                      <a:pt x="7056" y="109291"/>
                      <a:pt x="7126" y="109361"/>
                    </a:cubicBezTo>
                    <a:cubicBezTo>
                      <a:pt x="7196" y="109502"/>
                      <a:pt x="7196" y="109573"/>
                      <a:pt x="7267" y="109714"/>
                    </a:cubicBezTo>
                    <a:cubicBezTo>
                      <a:pt x="7479" y="110208"/>
                      <a:pt x="7690" y="110631"/>
                      <a:pt x="7902" y="111125"/>
                    </a:cubicBezTo>
                    <a:cubicBezTo>
                      <a:pt x="8255" y="111831"/>
                      <a:pt x="8537" y="112536"/>
                      <a:pt x="8890" y="113242"/>
                    </a:cubicBezTo>
                    <a:cubicBezTo>
                      <a:pt x="8960" y="113383"/>
                      <a:pt x="9031" y="113524"/>
                      <a:pt x="9102" y="113665"/>
                    </a:cubicBezTo>
                    <a:cubicBezTo>
                      <a:pt x="9172" y="113877"/>
                      <a:pt x="9313" y="114088"/>
                      <a:pt x="9384" y="114300"/>
                    </a:cubicBezTo>
                    <a:cubicBezTo>
                      <a:pt x="9666" y="114794"/>
                      <a:pt x="9878" y="115288"/>
                      <a:pt x="10160" y="115782"/>
                    </a:cubicBezTo>
                    <a:cubicBezTo>
                      <a:pt x="10442" y="116276"/>
                      <a:pt x="10724" y="116769"/>
                      <a:pt x="10936" y="117193"/>
                    </a:cubicBezTo>
                    <a:cubicBezTo>
                      <a:pt x="11218" y="117687"/>
                      <a:pt x="11501" y="118251"/>
                      <a:pt x="11783" y="118745"/>
                    </a:cubicBezTo>
                    <a:cubicBezTo>
                      <a:pt x="11924" y="118957"/>
                      <a:pt x="12065" y="119239"/>
                      <a:pt x="12206" y="119451"/>
                    </a:cubicBezTo>
                    <a:cubicBezTo>
                      <a:pt x="12418" y="119803"/>
                      <a:pt x="12629" y="120086"/>
                      <a:pt x="12841" y="120438"/>
                    </a:cubicBezTo>
                    <a:cubicBezTo>
                      <a:pt x="13476" y="121567"/>
                      <a:pt x="14182" y="122626"/>
                      <a:pt x="14887" y="123684"/>
                    </a:cubicBezTo>
                    <a:cubicBezTo>
                      <a:pt x="15099" y="123966"/>
                      <a:pt x="15240" y="124248"/>
                      <a:pt x="15452" y="124531"/>
                    </a:cubicBezTo>
                    <a:cubicBezTo>
                      <a:pt x="15663" y="124883"/>
                      <a:pt x="15946" y="125166"/>
                      <a:pt x="16157" y="125518"/>
                    </a:cubicBezTo>
                    <a:cubicBezTo>
                      <a:pt x="16510" y="126012"/>
                      <a:pt x="16863" y="126506"/>
                      <a:pt x="17216" y="127000"/>
                    </a:cubicBezTo>
                    <a:cubicBezTo>
                      <a:pt x="17427" y="127282"/>
                      <a:pt x="17639" y="127635"/>
                      <a:pt x="17850" y="127917"/>
                    </a:cubicBezTo>
                    <a:cubicBezTo>
                      <a:pt x="18344" y="128623"/>
                      <a:pt x="18909" y="129328"/>
                      <a:pt x="19403" y="129963"/>
                    </a:cubicBezTo>
                    <a:cubicBezTo>
                      <a:pt x="19473" y="130034"/>
                      <a:pt x="19473" y="130104"/>
                      <a:pt x="19544" y="130175"/>
                    </a:cubicBezTo>
                    <a:cubicBezTo>
                      <a:pt x="19544" y="130175"/>
                      <a:pt x="19544" y="130246"/>
                      <a:pt x="19614" y="130246"/>
                    </a:cubicBezTo>
                    <a:cubicBezTo>
                      <a:pt x="20108" y="130881"/>
                      <a:pt x="20673" y="131516"/>
                      <a:pt x="21167" y="132151"/>
                    </a:cubicBezTo>
                    <a:cubicBezTo>
                      <a:pt x="21590" y="132644"/>
                      <a:pt x="22013" y="133138"/>
                      <a:pt x="22437" y="133632"/>
                    </a:cubicBezTo>
                    <a:cubicBezTo>
                      <a:pt x="22507" y="133703"/>
                      <a:pt x="22578" y="133773"/>
                      <a:pt x="22648" y="133844"/>
                    </a:cubicBezTo>
                    <a:cubicBezTo>
                      <a:pt x="22719" y="133914"/>
                      <a:pt x="22719" y="133914"/>
                      <a:pt x="22789" y="133985"/>
                    </a:cubicBezTo>
                    <a:cubicBezTo>
                      <a:pt x="23283" y="134550"/>
                      <a:pt x="23848" y="135184"/>
                      <a:pt x="24342" y="135749"/>
                    </a:cubicBezTo>
                    <a:cubicBezTo>
                      <a:pt x="24765" y="136172"/>
                      <a:pt x="25188" y="136666"/>
                      <a:pt x="25612" y="137090"/>
                    </a:cubicBezTo>
                    <a:cubicBezTo>
                      <a:pt x="25682" y="137160"/>
                      <a:pt x="25753" y="137231"/>
                      <a:pt x="25823" y="137372"/>
                    </a:cubicBezTo>
                    <a:cubicBezTo>
                      <a:pt x="25894" y="137442"/>
                      <a:pt x="25894" y="137513"/>
                      <a:pt x="25964" y="137513"/>
                    </a:cubicBezTo>
                    <a:cubicBezTo>
                      <a:pt x="26529" y="138077"/>
                      <a:pt x="27093" y="138642"/>
                      <a:pt x="27658" y="139206"/>
                    </a:cubicBezTo>
                    <a:cubicBezTo>
                      <a:pt x="28010" y="139559"/>
                      <a:pt x="28434" y="139912"/>
                      <a:pt x="28787" y="140264"/>
                    </a:cubicBezTo>
                    <a:cubicBezTo>
                      <a:pt x="28928" y="140406"/>
                      <a:pt x="29069" y="140476"/>
                      <a:pt x="29139" y="140617"/>
                    </a:cubicBezTo>
                    <a:cubicBezTo>
                      <a:pt x="29210" y="140688"/>
                      <a:pt x="29351" y="140758"/>
                      <a:pt x="29422" y="140899"/>
                    </a:cubicBezTo>
                    <a:cubicBezTo>
                      <a:pt x="29986" y="141464"/>
                      <a:pt x="30621" y="141958"/>
                      <a:pt x="31256" y="142452"/>
                    </a:cubicBezTo>
                    <a:cubicBezTo>
                      <a:pt x="31679" y="142804"/>
                      <a:pt x="32103" y="143157"/>
                      <a:pt x="32455" y="143439"/>
                    </a:cubicBezTo>
                    <a:lnTo>
                      <a:pt x="67945" y="122767"/>
                    </a:lnTo>
                    <a:cubicBezTo>
                      <a:pt x="67098" y="121849"/>
                      <a:pt x="65969" y="120932"/>
                      <a:pt x="64841" y="119944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6" name="Google Shape;216;p1"/>
              <p:cNvSpPr/>
              <p:nvPr/>
            </p:nvSpPr>
            <p:spPr>
              <a:xfrm>
                <a:off x="6545791" y="1412016"/>
                <a:ext cx="49389" cy="176389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176388" extrusionOk="0">
                    <a:moveTo>
                      <a:pt x="53835" y="26400"/>
                    </a:moveTo>
                    <a:lnTo>
                      <a:pt x="53764" y="50319"/>
                    </a:lnTo>
                    <a:lnTo>
                      <a:pt x="26247" y="34444"/>
                    </a:lnTo>
                    <a:cubicBezTo>
                      <a:pt x="23284" y="32750"/>
                      <a:pt x="20885" y="34091"/>
                      <a:pt x="20885" y="37477"/>
                    </a:cubicBezTo>
                    <a:lnTo>
                      <a:pt x="20744" y="91946"/>
                    </a:lnTo>
                    <a:cubicBezTo>
                      <a:pt x="20673" y="114454"/>
                      <a:pt x="34714" y="141688"/>
                      <a:pt x="53482" y="156857"/>
                    </a:cubicBezTo>
                    <a:lnTo>
                      <a:pt x="53482" y="160174"/>
                    </a:lnTo>
                    <a:cubicBezTo>
                      <a:pt x="53482" y="167300"/>
                      <a:pt x="53976" y="174708"/>
                      <a:pt x="55034" y="182187"/>
                    </a:cubicBezTo>
                    <a:cubicBezTo>
                      <a:pt x="24060" y="160667"/>
                      <a:pt x="-141" y="116570"/>
                      <a:pt x="1" y="79952"/>
                    </a:cubicBezTo>
                    <a:lnTo>
                      <a:pt x="212" y="7350"/>
                    </a:lnTo>
                    <a:cubicBezTo>
                      <a:pt x="212" y="789"/>
                      <a:pt x="4940" y="-1893"/>
                      <a:pt x="10584" y="1424"/>
                    </a:cubicBezTo>
                    <a:lnTo>
                      <a:pt x="53835" y="264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7" name="Google Shape;217;p1"/>
              <p:cNvSpPr/>
              <p:nvPr/>
            </p:nvSpPr>
            <p:spPr>
              <a:xfrm>
                <a:off x="6599555" y="1417743"/>
                <a:ext cx="35278" cy="423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2333" extrusionOk="0">
                    <a:moveTo>
                      <a:pt x="71" y="20673"/>
                    </a:moveTo>
                    <a:lnTo>
                      <a:pt x="35630" y="0"/>
                    </a:lnTo>
                    <a:lnTo>
                      <a:pt x="35560" y="23918"/>
                    </a:lnTo>
                    <a:lnTo>
                      <a:pt x="0" y="44591"/>
                    </a:lnTo>
                    <a:close/>
                  </a:path>
                </a:pathLst>
              </a:custGeom>
              <a:solidFill>
                <a:srgbClr val="FD9D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8" name="Google Shape;218;p1"/>
              <p:cNvSpPr/>
              <p:nvPr/>
            </p:nvSpPr>
            <p:spPr>
              <a:xfrm>
                <a:off x="6549037" y="1391497"/>
                <a:ext cx="84667" cy="42333"/>
              </a:xfrm>
              <a:custGeom>
                <a:avLst/>
                <a:gdLst/>
                <a:ahLst/>
                <a:cxnLst/>
                <a:rect l="l" t="t" r="r" b="b"/>
                <a:pathLst>
                  <a:path w="84666" h="42333" extrusionOk="0">
                    <a:moveTo>
                      <a:pt x="42827" y="1270"/>
                    </a:moveTo>
                    <a:cubicBezTo>
                      <a:pt x="42686" y="1199"/>
                      <a:pt x="42615" y="1129"/>
                      <a:pt x="42474" y="1058"/>
                    </a:cubicBezTo>
                    <a:cubicBezTo>
                      <a:pt x="42333" y="988"/>
                      <a:pt x="42192" y="917"/>
                      <a:pt x="42051" y="847"/>
                    </a:cubicBezTo>
                    <a:cubicBezTo>
                      <a:pt x="41910" y="776"/>
                      <a:pt x="41769" y="706"/>
                      <a:pt x="41628" y="635"/>
                    </a:cubicBezTo>
                    <a:cubicBezTo>
                      <a:pt x="41487" y="564"/>
                      <a:pt x="41345" y="494"/>
                      <a:pt x="41204" y="494"/>
                    </a:cubicBezTo>
                    <a:cubicBezTo>
                      <a:pt x="41063" y="423"/>
                      <a:pt x="40922" y="353"/>
                      <a:pt x="40781" y="353"/>
                    </a:cubicBezTo>
                    <a:cubicBezTo>
                      <a:pt x="40781" y="353"/>
                      <a:pt x="40710" y="353"/>
                      <a:pt x="40710" y="353"/>
                    </a:cubicBezTo>
                    <a:cubicBezTo>
                      <a:pt x="40710" y="353"/>
                      <a:pt x="40710" y="353"/>
                      <a:pt x="40710" y="353"/>
                    </a:cubicBezTo>
                    <a:cubicBezTo>
                      <a:pt x="40640" y="353"/>
                      <a:pt x="40499" y="282"/>
                      <a:pt x="40428" y="282"/>
                    </a:cubicBezTo>
                    <a:cubicBezTo>
                      <a:pt x="40287" y="212"/>
                      <a:pt x="40146" y="212"/>
                      <a:pt x="40005" y="141"/>
                    </a:cubicBezTo>
                    <a:cubicBezTo>
                      <a:pt x="39864" y="141"/>
                      <a:pt x="39723" y="71"/>
                      <a:pt x="39582" y="71"/>
                    </a:cubicBezTo>
                    <a:cubicBezTo>
                      <a:pt x="39440" y="71"/>
                      <a:pt x="39299" y="0"/>
                      <a:pt x="39158" y="0"/>
                    </a:cubicBezTo>
                    <a:cubicBezTo>
                      <a:pt x="39017" y="0"/>
                      <a:pt x="38946" y="0"/>
                      <a:pt x="38806" y="0"/>
                    </a:cubicBezTo>
                    <a:cubicBezTo>
                      <a:pt x="38806" y="0"/>
                      <a:pt x="38806" y="0"/>
                      <a:pt x="38735" y="0"/>
                    </a:cubicBezTo>
                    <a:cubicBezTo>
                      <a:pt x="38735" y="0"/>
                      <a:pt x="38664" y="0"/>
                      <a:pt x="38664" y="0"/>
                    </a:cubicBezTo>
                    <a:cubicBezTo>
                      <a:pt x="38523" y="0"/>
                      <a:pt x="38312" y="0"/>
                      <a:pt x="38170" y="0"/>
                    </a:cubicBezTo>
                    <a:cubicBezTo>
                      <a:pt x="37959" y="0"/>
                      <a:pt x="37818" y="0"/>
                      <a:pt x="37606" y="0"/>
                    </a:cubicBezTo>
                    <a:cubicBezTo>
                      <a:pt x="37394" y="0"/>
                      <a:pt x="37182" y="71"/>
                      <a:pt x="37042" y="71"/>
                    </a:cubicBezTo>
                    <a:cubicBezTo>
                      <a:pt x="37042" y="71"/>
                      <a:pt x="37042" y="71"/>
                      <a:pt x="37042" y="71"/>
                    </a:cubicBezTo>
                    <a:cubicBezTo>
                      <a:pt x="37042" y="71"/>
                      <a:pt x="37042" y="71"/>
                      <a:pt x="37042" y="71"/>
                    </a:cubicBezTo>
                    <a:cubicBezTo>
                      <a:pt x="36830" y="141"/>
                      <a:pt x="36548" y="212"/>
                      <a:pt x="36336" y="282"/>
                    </a:cubicBezTo>
                    <a:cubicBezTo>
                      <a:pt x="36054" y="353"/>
                      <a:pt x="35772" y="494"/>
                      <a:pt x="35489" y="706"/>
                    </a:cubicBezTo>
                    <a:lnTo>
                      <a:pt x="0" y="21378"/>
                    </a:lnTo>
                    <a:cubicBezTo>
                      <a:pt x="494" y="21096"/>
                      <a:pt x="987" y="20884"/>
                      <a:pt x="1552" y="20814"/>
                    </a:cubicBezTo>
                    <a:cubicBezTo>
                      <a:pt x="1552" y="20814"/>
                      <a:pt x="1552" y="20814"/>
                      <a:pt x="1552" y="20814"/>
                    </a:cubicBezTo>
                    <a:cubicBezTo>
                      <a:pt x="2117" y="20673"/>
                      <a:pt x="2681" y="20673"/>
                      <a:pt x="3316" y="20743"/>
                    </a:cubicBezTo>
                    <a:cubicBezTo>
                      <a:pt x="3316" y="20743"/>
                      <a:pt x="3316" y="20743"/>
                      <a:pt x="3387" y="20743"/>
                    </a:cubicBezTo>
                    <a:cubicBezTo>
                      <a:pt x="4022" y="20814"/>
                      <a:pt x="4656" y="20955"/>
                      <a:pt x="5292" y="21167"/>
                    </a:cubicBezTo>
                    <a:cubicBezTo>
                      <a:pt x="5292" y="21167"/>
                      <a:pt x="5292" y="21167"/>
                      <a:pt x="5292" y="21167"/>
                    </a:cubicBezTo>
                    <a:cubicBezTo>
                      <a:pt x="5997" y="21378"/>
                      <a:pt x="6632" y="21731"/>
                      <a:pt x="7338" y="22154"/>
                    </a:cubicBezTo>
                    <a:lnTo>
                      <a:pt x="50588" y="47131"/>
                    </a:lnTo>
                    <a:lnTo>
                      <a:pt x="86077" y="26458"/>
                    </a:lnTo>
                    <a:lnTo>
                      <a:pt x="42827" y="127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219" name="Google Shape;219;p1"/>
            <p:cNvGrpSpPr/>
            <p:nvPr/>
          </p:nvGrpSpPr>
          <p:grpSpPr>
            <a:xfrm>
              <a:off x="6644569" y="1644923"/>
              <a:ext cx="240066" cy="261911"/>
              <a:chOff x="6644569" y="1644923"/>
              <a:chExt cx="240066" cy="261911"/>
            </a:xfrm>
          </p:grpSpPr>
          <p:grpSp>
            <p:nvGrpSpPr>
              <p:cNvPr id="220" name="Google Shape;220;p1"/>
              <p:cNvGrpSpPr/>
              <p:nvPr/>
            </p:nvGrpSpPr>
            <p:grpSpPr>
              <a:xfrm>
                <a:off x="6644569" y="1744054"/>
                <a:ext cx="240066" cy="162780"/>
                <a:chOff x="6644569" y="1744054"/>
                <a:chExt cx="240066" cy="162780"/>
              </a:xfrm>
            </p:grpSpPr>
            <p:sp>
              <p:nvSpPr>
                <p:cNvPr id="221" name="Google Shape;221;p1"/>
                <p:cNvSpPr/>
                <p:nvPr/>
              </p:nvSpPr>
              <p:spPr>
                <a:xfrm>
                  <a:off x="6644569" y="1815112"/>
                  <a:ext cx="239889" cy="91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88" h="91722" extrusionOk="0">
                      <a:moveTo>
                        <a:pt x="246169" y="7056"/>
                      </a:moveTo>
                      <a:cubicBezTo>
                        <a:pt x="246098" y="7338"/>
                        <a:pt x="246098" y="7620"/>
                        <a:pt x="246027" y="7902"/>
                      </a:cubicBezTo>
                      <a:cubicBezTo>
                        <a:pt x="245675" y="9878"/>
                        <a:pt x="245181" y="11853"/>
                        <a:pt x="244546" y="13829"/>
                      </a:cubicBezTo>
                      <a:cubicBezTo>
                        <a:pt x="244475" y="14111"/>
                        <a:pt x="244334" y="14393"/>
                        <a:pt x="244264" y="14746"/>
                      </a:cubicBezTo>
                      <a:cubicBezTo>
                        <a:pt x="243558" y="16722"/>
                        <a:pt x="242782" y="18627"/>
                        <a:pt x="241794" y="20532"/>
                      </a:cubicBezTo>
                      <a:cubicBezTo>
                        <a:pt x="241653" y="20814"/>
                        <a:pt x="241512" y="21167"/>
                        <a:pt x="241300" y="21449"/>
                      </a:cubicBezTo>
                      <a:cubicBezTo>
                        <a:pt x="240313" y="23354"/>
                        <a:pt x="239113" y="25259"/>
                        <a:pt x="237843" y="27164"/>
                      </a:cubicBezTo>
                      <a:cubicBezTo>
                        <a:pt x="237631" y="27446"/>
                        <a:pt x="237420" y="27728"/>
                        <a:pt x="237208" y="28011"/>
                      </a:cubicBezTo>
                      <a:cubicBezTo>
                        <a:pt x="236009" y="29704"/>
                        <a:pt x="234598" y="31397"/>
                        <a:pt x="233186" y="33091"/>
                      </a:cubicBezTo>
                      <a:cubicBezTo>
                        <a:pt x="232904" y="33373"/>
                        <a:pt x="232692" y="33726"/>
                        <a:pt x="232410" y="34008"/>
                      </a:cubicBezTo>
                      <a:cubicBezTo>
                        <a:pt x="230717" y="35842"/>
                        <a:pt x="228883" y="37677"/>
                        <a:pt x="226907" y="39441"/>
                      </a:cubicBezTo>
                      <a:cubicBezTo>
                        <a:pt x="226625" y="39723"/>
                        <a:pt x="226343" y="39934"/>
                        <a:pt x="225990" y="40217"/>
                      </a:cubicBezTo>
                      <a:cubicBezTo>
                        <a:pt x="224014" y="41910"/>
                        <a:pt x="221898" y="43603"/>
                        <a:pt x="219640" y="45226"/>
                      </a:cubicBezTo>
                      <a:cubicBezTo>
                        <a:pt x="219287" y="45438"/>
                        <a:pt x="219005" y="45720"/>
                        <a:pt x="218652" y="45932"/>
                      </a:cubicBezTo>
                      <a:cubicBezTo>
                        <a:pt x="216183" y="47625"/>
                        <a:pt x="213643" y="49318"/>
                        <a:pt x="210820" y="50941"/>
                      </a:cubicBezTo>
                      <a:cubicBezTo>
                        <a:pt x="208139" y="52493"/>
                        <a:pt x="205317" y="53904"/>
                        <a:pt x="202495" y="55316"/>
                      </a:cubicBezTo>
                      <a:cubicBezTo>
                        <a:pt x="201719" y="55668"/>
                        <a:pt x="201013" y="56021"/>
                        <a:pt x="200237" y="56374"/>
                      </a:cubicBezTo>
                      <a:cubicBezTo>
                        <a:pt x="197697" y="57573"/>
                        <a:pt x="195016" y="58702"/>
                        <a:pt x="192335" y="59761"/>
                      </a:cubicBezTo>
                      <a:cubicBezTo>
                        <a:pt x="191982" y="59902"/>
                        <a:pt x="191629" y="60043"/>
                        <a:pt x="191276" y="60184"/>
                      </a:cubicBezTo>
                      <a:cubicBezTo>
                        <a:pt x="188384" y="61313"/>
                        <a:pt x="185421" y="62300"/>
                        <a:pt x="182457" y="63218"/>
                      </a:cubicBezTo>
                      <a:cubicBezTo>
                        <a:pt x="180340" y="63853"/>
                        <a:pt x="178224" y="64417"/>
                        <a:pt x="176107" y="65052"/>
                      </a:cubicBezTo>
                      <a:cubicBezTo>
                        <a:pt x="174484" y="65476"/>
                        <a:pt x="172932" y="65969"/>
                        <a:pt x="171239" y="66322"/>
                      </a:cubicBezTo>
                      <a:cubicBezTo>
                        <a:pt x="168981" y="66887"/>
                        <a:pt x="166723" y="67310"/>
                        <a:pt x="164465" y="67804"/>
                      </a:cubicBezTo>
                      <a:cubicBezTo>
                        <a:pt x="162772" y="68157"/>
                        <a:pt x="161149" y="68509"/>
                        <a:pt x="159456" y="68792"/>
                      </a:cubicBezTo>
                      <a:cubicBezTo>
                        <a:pt x="158750" y="68933"/>
                        <a:pt x="158045" y="69003"/>
                        <a:pt x="157339" y="69144"/>
                      </a:cubicBezTo>
                      <a:cubicBezTo>
                        <a:pt x="154517" y="69638"/>
                        <a:pt x="151695" y="69991"/>
                        <a:pt x="148802" y="70344"/>
                      </a:cubicBezTo>
                      <a:cubicBezTo>
                        <a:pt x="147955" y="70414"/>
                        <a:pt x="147179" y="70556"/>
                        <a:pt x="146332" y="70626"/>
                      </a:cubicBezTo>
                      <a:cubicBezTo>
                        <a:pt x="144710" y="70838"/>
                        <a:pt x="143017" y="70908"/>
                        <a:pt x="141393" y="71049"/>
                      </a:cubicBezTo>
                      <a:cubicBezTo>
                        <a:pt x="138642" y="71261"/>
                        <a:pt x="135820" y="71473"/>
                        <a:pt x="133068" y="71614"/>
                      </a:cubicBezTo>
                      <a:cubicBezTo>
                        <a:pt x="131304" y="71684"/>
                        <a:pt x="129540" y="71755"/>
                        <a:pt x="127706" y="71755"/>
                      </a:cubicBezTo>
                      <a:cubicBezTo>
                        <a:pt x="125448" y="71826"/>
                        <a:pt x="123190" y="71826"/>
                        <a:pt x="120933" y="71755"/>
                      </a:cubicBezTo>
                      <a:cubicBezTo>
                        <a:pt x="119027" y="71755"/>
                        <a:pt x="117193" y="71684"/>
                        <a:pt x="115288" y="71614"/>
                      </a:cubicBezTo>
                      <a:cubicBezTo>
                        <a:pt x="113171" y="71543"/>
                        <a:pt x="111125" y="71402"/>
                        <a:pt x="109009" y="71261"/>
                      </a:cubicBezTo>
                      <a:cubicBezTo>
                        <a:pt x="107104" y="71120"/>
                        <a:pt x="105198" y="70979"/>
                        <a:pt x="103294" y="70767"/>
                      </a:cubicBezTo>
                      <a:cubicBezTo>
                        <a:pt x="101247" y="70556"/>
                        <a:pt x="99201" y="70344"/>
                        <a:pt x="97155" y="70062"/>
                      </a:cubicBezTo>
                      <a:cubicBezTo>
                        <a:pt x="95321" y="69850"/>
                        <a:pt x="93486" y="69568"/>
                        <a:pt x="91652" y="69285"/>
                      </a:cubicBezTo>
                      <a:cubicBezTo>
                        <a:pt x="89465" y="68933"/>
                        <a:pt x="87277" y="68580"/>
                        <a:pt x="85090" y="68157"/>
                      </a:cubicBezTo>
                      <a:cubicBezTo>
                        <a:pt x="83397" y="67804"/>
                        <a:pt x="81704" y="67522"/>
                        <a:pt x="80010" y="67098"/>
                      </a:cubicBezTo>
                      <a:cubicBezTo>
                        <a:pt x="77400" y="66534"/>
                        <a:pt x="74860" y="65899"/>
                        <a:pt x="72320" y="65193"/>
                      </a:cubicBezTo>
                      <a:cubicBezTo>
                        <a:pt x="70697" y="64770"/>
                        <a:pt x="69004" y="64347"/>
                        <a:pt x="67451" y="63853"/>
                      </a:cubicBezTo>
                      <a:cubicBezTo>
                        <a:pt x="66605" y="63570"/>
                        <a:pt x="65688" y="63288"/>
                        <a:pt x="64841" y="63077"/>
                      </a:cubicBezTo>
                      <a:cubicBezTo>
                        <a:pt x="62301" y="62300"/>
                        <a:pt x="59831" y="61454"/>
                        <a:pt x="57362" y="60537"/>
                      </a:cubicBezTo>
                      <a:cubicBezTo>
                        <a:pt x="56657" y="60254"/>
                        <a:pt x="55951" y="60043"/>
                        <a:pt x="55245" y="59761"/>
                      </a:cubicBezTo>
                      <a:cubicBezTo>
                        <a:pt x="52988" y="58914"/>
                        <a:pt x="50871" y="57926"/>
                        <a:pt x="48684" y="57009"/>
                      </a:cubicBezTo>
                      <a:cubicBezTo>
                        <a:pt x="47625" y="56515"/>
                        <a:pt x="46497" y="56092"/>
                        <a:pt x="45509" y="55598"/>
                      </a:cubicBezTo>
                      <a:cubicBezTo>
                        <a:pt x="42404" y="54116"/>
                        <a:pt x="39370" y="52564"/>
                        <a:pt x="36477" y="50870"/>
                      </a:cubicBezTo>
                      <a:cubicBezTo>
                        <a:pt x="12206" y="36830"/>
                        <a:pt x="71" y="18415"/>
                        <a:pt x="71" y="0"/>
                      </a:cubicBezTo>
                      <a:lnTo>
                        <a:pt x="0" y="20532"/>
                      </a:lnTo>
                      <a:cubicBezTo>
                        <a:pt x="-70" y="38947"/>
                        <a:pt x="12065" y="57362"/>
                        <a:pt x="36407" y="71402"/>
                      </a:cubicBezTo>
                      <a:cubicBezTo>
                        <a:pt x="39300" y="73095"/>
                        <a:pt x="42334" y="74648"/>
                        <a:pt x="45438" y="76129"/>
                      </a:cubicBezTo>
                      <a:cubicBezTo>
                        <a:pt x="46497" y="76623"/>
                        <a:pt x="47555" y="77047"/>
                        <a:pt x="48613" y="77540"/>
                      </a:cubicBezTo>
                      <a:cubicBezTo>
                        <a:pt x="50448" y="78387"/>
                        <a:pt x="52282" y="79234"/>
                        <a:pt x="54187" y="79939"/>
                      </a:cubicBezTo>
                      <a:cubicBezTo>
                        <a:pt x="54540" y="80080"/>
                        <a:pt x="54822" y="80151"/>
                        <a:pt x="55175" y="80292"/>
                      </a:cubicBezTo>
                      <a:cubicBezTo>
                        <a:pt x="55880" y="80574"/>
                        <a:pt x="56586" y="80786"/>
                        <a:pt x="57291" y="81068"/>
                      </a:cubicBezTo>
                      <a:cubicBezTo>
                        <a:pt x="59761" y="81986"/>
                        <a:pt x="62230" y="82832"/>
                        <a:pt x="64770" y="83608"/>
                      </a:cubicBezTo>
                      <a:cubicBezTo>
                        <a:pt x="65617" y="83890"/>
                        <a:pt x="66534" y="84173"/>
                        <a:pt x="67381" y="84384"/>
                      </a:cubicBezTo>
                      <a:cubicBezTo>
                        <a:pt x="67945" y="84525"/>
                        <a:pt x="68510" y="84737"/>
                        <a:pt x="69145" y="84949"/>
                      </a:cubicBezTo>
                      <a:cubicBezTo>
                        <a:pt x="70203" y="85231"/>
                        <a:pt x="71261" y="85443"/>
                        <a:pt x="72320" y="85725"/>
                      </a:cubicBezTo>
                      <a:cubicBezTo>
                        <a:pt x="74860" y="86431"/>
                        <a:pt x="77400" y="87066"/>
                        <a:pt x="80010" y="87630"/>
                      </a:cubicBezTo>
                      <a:cubicBezTo>
                        <a:pt x="80716" y="87771"/>
                        <a:pt x="81351" y="87983"/>
                        <a:pt x="82056" y="88124"/>
                      </a:cubicBezTo>
                      <a:cubicBezTo>
                        <a:pt x="83044" y="88335"/>
                        <a:pt x="84102" y="88477"/>
                        <a:pt x="85090" y="88688"/>
                      </a:cubicBezTo>
                      <a:cubicBezTo>
                        <a:pt x="87277" y="89112"/>
                        <a:pt x="89394" y="89464"/>
                        <a:pt x="91652" y="89817"/>
                      </a:cubicBezTo>
                      <a:cubicBezTo>
                        <a:pt x="92569" y="89958"/>
                        <a:pt x="93416" y="90170"/>
                        <a:pt x="94262" y="90240"/>
                      </a:cubicBezTo>
                      <a:cubicBezTo>
                        <a:pt x="95250" y="90382"/>
                        <a:pt x="96168" y="90452"/>
                        <a:pt x="97155" y="90593"/>
                      </a:cubicBezTo>
                      <a:cubicBezTo>
                        <a:pt x="99201" y="90876"/>
                        <a:pt x="101247" y="91087"/>
                        <a:pt x="103294" y="91299"/>
                      </a:cubicBezTo>
                      <a:cubicBezTo>
                        <a:pt x="104282" y="91369"/>
                        <a:pt x="105269" y="91581"/>
                        <a:pt x="106257" y="91652"/>
                      </a:cubicBezTo>
                      <a:cubicBezTo>
                        <a:pt x="107174" y="91722"/>
                        <a:pt x="108091" y="91722"/>
                        <a:pt x="109009" y="91793"/>
                      </a:cubicBezTo>
                      <a:cubicBezTo>
                        <a:pt x="111125" y="91934"/>
                        <a:pt x="113171" y="92075"/>
                        <a:pt x="115288" y="92146"/>
                      </a:cubicBezTo>
                      <a:cubicBezTo>
                        <a:pt x="116346" y="92216"/>
                        <a:pt x="117405" y="92287"/>
                        <a:pt x="118393" y="92287"/>
                      </a:cubicBezTo>
                      <a:cubicBezTo>
                        <a:pt x="119239" y="92287"/>
                        <a:pt x="120086" y="92287"/>
                        <a:pt x="120862" y="92287"/>
                      </a:cubicBezTo>
                      <a:cubicBezTo>
                        <a:pt x="123120" y="92287"/>
                        <a:pt x="125378" y="92287"/>
                        <a:pt x="127635" y="92287"/>
                      </a:cubicBezTo>
                      <a:cubicBezTo>
                        <a:pt x="128764" y="92287"/>
                        <a:pt x="129893" y="92287"/>
                        <a:pt x="131022" y="92287"/>
                      </a:cubicBezTo>
                      <a:cubicBezTo>
                        <a:pt x="131657" y="92287"/>
                        <a:pt x="132363" y="92216"/>
                        <a:pt x="132997" y="92146"/>
                      </a:cubicBezTo>
                      <a:cubicBezTo>
                        <a:pt x="135820" y="92004"/>
                        <a:pt x="138572" y="91793"/>
                        <a:pt x="141323" y="91581"/>
                      </a:cubicBezTo>
                      <a:cubicBezTo>
                        <a:pt x="142452" y="91511"/>
                        <a:pt x="143581" y="91440"/>
                        <a:pt x="144710" y="91369"/>
                      </a:cubicBezTo>
                      <a:cubicBezTo>
                        <a:pt x="145274" y="91299"/>
                        <a:pt x="145768" y="91228"/>
                        <a:pt x="146332" y="91158"/>
                      </a:cubicBezTo>
                      <a:cubicBezTo>
                        <a:pt x="147179" y="91087"/>
                        <a:pt x="148026" y="90946"/>
                        <a:pt x="148802" y="90876"/>
                      </a:cubicBezTo>
                      <a:cubicBezTo>
                        <a:pt x="151695" y="90523"/>
                        <a:pt x="154517" y="90099"/>
                        <a:pt x="157339" y="89676"/>
                      </a:cubicBezTo>
                      <a:cubicBezTo>
                        <a:pt x="158045" y="89535"/>
                        <a:pt x="158750" y="89464"/>
                        <a:pt x="159456" y="89323"/>
                      </a:cubicBezTo>
                      <a:cubicBezTo>
                        <a:pt x="159809" y="89253"/>
                        <a:pt x="160162" y="89253"/>
                        <a:pt x="160444" y="89182"/>
                      </a:cubicBezTo>
                      <a:cubicBezTo>
                        <a:pt x="161784" y="88970"/>
                        <a:pt x="163054" y="88618"/>
                        <a:pt x="164395" y="88335"/>
                      </a:cubicBezTo>
                      <a:cubicBezTo>
                        <a:pt x="166652" y="87842"/>
                        <a:pt x="168981" y="87418"/>
                        <a:pt x="171239" y="86854"/>
                      </a:cubicBezTo>
                      <a:cubicBezTo>
                        <a:pt x="172861" y="86431"/>
                        <a:pt x="174484" y="86007"/>
                        <a:pt x="176107" y="85584"/>
                      </a:cubicBezTo>
                      <a:cubicBezTo>
                        <a:pt x="178224" y="85019"/>
                        <a:pt x="180411" y="84455"/>
                        <a:pt x="182457" y="83749"/>
                      </a:cubicBezTo>
                      <a:cubicBezTo>
                        <a:pt x="182880" y="83608"/>
                        <a:pt x="183374" y="83538"/>
                        <a:pt x="183797" y="83326"/>
                      </a:cubicBezTo>
                      <a:cubicBezTo>
                        <a:pt x="186337" y="82479"/>
                        <a:pt x="188807" y="81633"/>
                        <a:pt x="191276" y="80716"/>
                      </a:cubicBezTo>
                      <a:cubicBezTo>
                        <a:pt x="191629" y="80574"/>
                        <a:pt x="191982" y="80433"/>
                        <a:pt x="192335" y="80292"/>
                      </a:cubicBezTo>
                      <a:cubicBezTo>
                        <a:pt x="195016" y="79234"/>
                        <a:pt x="197626" y="78105"/>
                        <a:pt x="200237" y="76906"/>
                      </a:cubicBezTo>
                      <a:cubicBezTo>
                        <a:pt x="201013" y="76553"/>
                        <a:pt x="201719" y="76200"/>
                        <a:pt x="202495" y="75847"/>
                      </a:cubicBezTo>
                      <a:cubicBezTo>
                        <a:pt x="205317" y="74436"/>
                        <a:pt x="208139" y="73025"/>
                        <a:pt x="210820" y="71473"/>
                      </a:cubicBezTo>
                      <a:cubicBezTo>
                        <a:pt x="211314" y="71191"/>
                        <a:pt x="211808" y="70908"/>
                        <a:pt x="212302" y="70556"/>
                      </a:cubicBezTo>
                      <a:cubicBezTo>
                        <a:pt x="214489" y="69215"/>
                        <a:pt x="216606" y="67874"/>
                        <a:pt x="218581" y="66463"/>
                      </a:cubicBezTo>
                      <a:cubicBezTo>
                        <a:pt x="218934" y="66252"/>
                        <a:pt x="219216" y="65969"/>
                        <a:pt x="219569" y="65758"/>
                      </a:cubicBezTo>
                      <a:cubicBezTo>
                        <a:pt x="221827" y="64135"/>
                        <a:pt x="223944" y="62441"/>
                        <a:pt x="225919" y="60748"/>
                      </a:cubicBezTo>
                      <a:cubicBezTo>
                        <a:pt x="226201" y="60466"/>
                        <a:pt x="226483" y="60254"/>
                        <a:pt x="226766" y="59972"/>
                      </a:cubicBezTo>
                      <a:cubicBezTo>
                        <a:pt x="227119" y="59619"/>
                        <a:pt x="227542" y="59337"/>
                        <a:pt x="227895" y="58984"/>
                      </a:cubicBezTo>
                      <a:cubicBezTo>
                        <a:pt x="229447" y="57503"/>
                        <a:pt x="230928" y="56021"/>
                        <a:pt x="232340" y="54539"/>
                      </a:cubicBezTo>
                      <a:cubicBezTo>
                        <a:pt x="232622" y="54257"/>
                        <a:pt x="232904" y="53904"/>
                        <a:pt x="233186" y="53622"/>
                      </a:cubicBezTo>
                      <a:cubicBezTo>
                        <a:pt x="234033" y="52705"/>
                        <a:pt x="234880" y="51788"/>
                        <a:pt x="235585" y="50800"/>
                      </a:cubicBezTo>
                      <a:cubicBezTo>
                        <a:pt x="236150" y="50024"/>
                        <a:pt x="236714" y="49318"/>
                        <a:pt x="237208" y="48542"/>
                      </a:cubicBezTo>
                      <a:cubicBezTo>
                        <a:pt x="237420" y="48260"/>
                        <a:pt x="237631" y="47978"/>
                        <a:pt x="237843" y="47695"/>
                      </a:cubicBezTo>
                      <a:cubicBezTo>
                        <a:pt x="238831" y="46284"/>
                        <a:pt x="239748" y="44873"/>
                        <a:pt x="240524" y="43392"/>
                      </a:cubicBezTo>
                      <a:cubicBezTo>
                        <a:pt x="240806" y="42898"/>
                        <a:pt x="241018" y="42404"/>
                        <a:pt x="241230" y="41980"/>
                      </a:cubicBezTo>
                      <a:cubicBezTo>
                        <a:pt x="241371" y="41698"/>
                        <a:pt x="241582" y="41345"/>
                        <a:pt x="241724" y="41063"/>
                      </a:cubicBezTo>
                      <a:cubicBezTo>
                        <a:pt x="242500" y="39511"/>
                        <a:pt x="243205" y="37959"/>
                        <a:pt x="243770" y="36407"/>
                      </a:cubicBezTo>
                      <a:cubicBezTo>
                        <a:pt x="243911" y="36054"/>
                        <a:pt x="243982" y="35630"/>
                        <a:pt x="244122" y="35278"/>
                      </a:cubicBezTo>
                      <a:cubicBezTo>
                        <a:pt x="244193" y="34995"/>
                        <a:pt x="244334" y="34713"/>
                        <a:pt x="244405" y="34361"/>
                      </a:cubicBezTo>
                      <a:cubicBezTo>
                        <a:pt x="244899" y="32738"/>
                        <a:pt x="245393" y="31115"/>
                        <a:pt x="245745" y="29422"/>
                      </a:cubicBezTo>
                      <a:cubicBezTo>
                        <a:pt x="245816" y="29069"/>
                        <a:pt x="245816" y="28787"/>
                        <a:pt x="245886" y="28434"/>
                      </a:cubicBezTo>
                      <a:cubicBezTo>
                        <a:pt x="245957" y="28152"/>
                        <a:pt x="245957" y="27869"/>
                        <a:pt x="246027" y="27587"/>
                      </a:cubicBezTo>
                      <a:cubicBezTo>
                        <a:pt x="246310" y="25823"/>
                        <a:pt x="246521" y="24130"/>
                        <a:pt x="246521" y="22366"/>
                      </a:cubicBezTo>
                      <a:cubicBezTo>
                        <a:pt x="246521" y="22013"/>
                        <a:pt x="246521" y="21660"/>
                        <a:pt x="246521" y="21308"/>
                      </a:cubicBezTo>
                      <a:lnTo>
                        <a:pt x="246592" y="776"/>
                      </a:lnTo>
                      <a:cubicBezTo>
                        <a:pt x="246733" y="2822"/>
                        <a:pt x="246521" y="4939"/>
                        <a:pt x="246169" y="70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222" name="Google Shape;222;p1"/>
                <p:cNvSpPr/>
                <p:nvPr/>
              </p:nvSpPr>
              <p:spPr>
                <a:xfrm>
                  <a:off x="6644745" y="1744054"/>
                  <a:ext cx="239889" cy="141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88" h="141111" extrusionOk="0">
                      <a:moveTo>
                        <a:pt x="210150" y="20893"/>
                      </a:moveTo>
                      <a:cubicBezTo>
                        <a:pt x="258481" y="48763"/>
                        <a:pt x="258763" y="93989"/>
                        <a:pt x="210715" y="121929"/>
                      </a:cubicBezTo>
                      <a:cubicBezTo>
                        <a:pt x="162737" y="149798"/>
                        <a:pt x="84703" y="149798"/>
                        <a:pt x="36372" y="121929"/>
                      </a:cubicBezTo>
                      <a:cubicBezTo>
                        <a:pt x="-11888" y="94059"/>
                        <a:pt x="-12170" y="48833"/>
                        <a:pt x="35807" y="20964"/>
                      </a:cubicBezTo>
                      <a:cubicBezTo>
                        <a:pt x="83786" y="-6976"/>
                        <a:pt x="161820" y="-6976"/>
                        <a:pt x="210150" y="20893"/>
                      </a:cubicBezTo>
                      <a:close/>
                    </a:path>
                  </a:pathLst>
                </a:custGeom>
                <a:solidFill>
                  <a:srgbClr val="FFD97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  <p:grpSp>
            <p:nvGrpSpPr>
              <p:cNvPr id="223" name="Google Shape;223;p1"/>
              <p:cNvGrpSpPr/>
              <p:nvPr/>
            </p:nvGrpSpPr>
            <p:grpSpPr>
              <a:xfrm>
                <a:off x="6687185" y="1740076"/>
                <a:ext cx="155530" cy="110032"/>
                <a:chOff x="6687185" y="1740076"/>
                <a:chExt cx="155530" cy="110032"/>
              </a:xfrm>
            </p:grpSpPr>
            <p:sp>
              <p:nvSpPr>
                <p:cNvPr id="224" name="Google Shape;224;p1"/>
                <p:cNvSpPr/>
                <p:nvPr/>
              </p:nvSpPr>
              <p:spPr>
                <a:xfrm>
                  <a:off x="6687185" y="1786608"/>
                  <a:ext cx="155222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22" h="63500" extrusionOk="0">
                      <a:moveTo>
                        <a:pt x="161078" y="2611"/>
                      </a:moveTo>
                      <a:cubicBezTo>
                        <a:pt x="161008" y="3457"/>
                        <a:pt x="160937" y="4304"/>
                        <a:pt x="160796" y="5151"/>
                      </a:cubicBezTo>
                      <a:cubicBezTo>
                        <a:pt x="160655" y="5856"/>
                        <a:pt x="160444" y="6562"/>
                        <a:pt x="160302" y="7197"/>
                      </a:cubicBezTo>
                      <a:cubicBezTo>
                        <a:pt x="160091" y="7973"/>
                        <a:pt x="159879" y="8819"/>
                        <a:pt x="159597" y="9596"/>
                      </a:cubicBezTo>
                      <a:cubicBezTo>
                        <a:pt x="159385" y="10231"/>
                        <a:pt x="159032" y="10936"/>
                        <a:pt x="158750" y="11571"/>
                      </a:cubicBezTo>
                      <a:cubicBezTo>
                        <a:pt x="158397" y="12418"/>
                        <a:pt x="158045" y="13264"/>
                        <a:pt x="157551" y="14111"/>
                      </a:cubicBezTo>
                      <a:cubicBezTo>
                        <a:pt x="157198" y="14746"/>
                        <a:pt x="156845" y="15311"/>
                        <a:pt x="156492" y="15875"/>
                      </a:cubicBezTo>
                      <a:cubicBezTo>
                        <a:pt x="155928" y="16792"/>
                        <a:pt x="155293" y="17780"/>
                        <a:pt x="154587" y="18697"/>
                      </a:cubicBezTo>
                      <a:cubicBezTo>
                        <a:pt x="153952" y="19614"/>
                        <a:pt x="153247" y="20461"/>
                        <a:pt x="152471" y="21378"/>
                      </a:cubicBezTo>
                      <a:cubicBezTo>
                        <a:pt x="152259" y="21590"/>
                        <a:pt x="152118" y="21802"/>
                        <a:pt x="151906" y="22013"/>
                      </a:cubicBezTo>
                      <a:cubicBezTo>
                        <a:pt x="150848" y="23142"/>
                        <a:pt x="149719" y="24271"/>
                        <a:pt x="148520" y="25329"/>
                      </a:cubicBezTo>
                      <a:cubicBezTo>
                        <a:pt x="147743" y="26035"/>
                        <a:pt x="146897" y="26670"/>
                        <a:pt x="146050" y="27376"/>
                      </a:cubicBezTo>
                      <a:cubicBezTo>
                        <a:pt x="145274" y="27940"/>
                        <a:pt x="144569" y="28575"/>
                        <a:pt x="143792" y="29139"/>
                      </a:cubicBezTo>
                      <a:cubicBezTo>
                        <a:pt x="142875" y="29774"/>
                        <a:pt x="141888" y="30409"/>
                        <a:pt x="140900" y="31044"/>
                      </a:cubicBezTo>
                      <a:cubicBezTo>
                        <a:pt x="139912" y="31679"/>
                        <a:pt x="138924" y="32385"/>
                        <a:pt x="137866" y="33020"/>
                      </a:cubicBezTo>
                      <a:cubicBezTo>
                        <a:pt x="135467" y="34431"/>
                        <a:pt x="132927" y="35701"/>
                        <a:pt x="130246" y="36830"/>
                      </a:cubicBezTo>
                      <a:cubicBezTo>
                        <a:pt x="129470" y="37183"/>
                        <a:pt x="128694" y="37465"/>
                        <a:pt x="127917" y="37818"/>
                      </a:cubicBezTo>
                      <a:cubicBezTo>
                        <a:pt x="125871" y="38665"/>
                        <a:pt x="123755" y="39511"/>
                        <a:pt x="121568" y="40217"/>
                      </a:cubicBezTo>
                      <a:cubicBezTo>
                        <a:pt x="120791" y="40499"/>
                        <a:pt x="120015" y="40781"/>
                        <a:pt x="119239" y="40993"/>
                      </a:cubicBezTo>
                      <a:cubicBezTo>
                        <a:pt x="117898" y="41416"/>
                        <a:pt x="116487" y="41769"/>
                        <a:pt x="115076" y="42192"/>
                      </a:cubicBezTo>
                      <a:cubicBezTo>
                        <a:pt x="114018" y="42474"/>
                        <a:pt x="112960" y="42757"/>
                        <a:pt x="111901" y="43039"/>
                      </a:cubicBezTo>
                      <a:cubicBezTo>
                        <a:pt x="110420" y="43392"/>
                        <a:pt x="108938" y="43674"/>
                        <a:pt x="107456" y="44027"/>
                      </a:cubicBezTo>
                      <a:cubicBezTo>
                        <a:pt x="106469" y="44238"/>
                        <a:pt x="105481" y="44450"/>
                        <a:pt x="104423" y="44662"/>
                      </a:cubicBezTo>
                      <a:cubicBezTo>
                        <a:pt x="101388" y="45226"/>
                        <a:pt x="98354" y="45579"/>
                        <a:pt x="95250" y="45932"/>
                      </a:cubicBezTo>
                      <a:cubicBezTo>
                        <a:pt x="94333" y="46002"/>
                        <a:pt x="93345" y="46073"/>
                        <a:pt x="92357" y="46143"/>
                      </a:cubicBezTo>
                      <a:cubicBezTo>
                        <a:pt x="90523" y="46284"/>
                        <a:pt x="88759" y="46425"/>
                        <a:pt x="86924" y="46496"/>
                      </a:cubicBezTo>
                      <a:cubicBezTo>
                        <a:pt x="85725" y="46567"/>
                        <a:pt x="84596" y="46567"/>
                        <a:pt x="83397" y="46567"/>
                      </a:cubicBezTo>
                      <a:cubicBezTo>
                        <a:pt x="81915" y="46567"/>
                        <a:pt x="80434" y="46637"/>
                        <a:pt x="79022" y="46567"/>
                      </a:cubicBezTo>
                      <a:cubicBezTo>
                        <a:pt x="77823" y="46567"/>
                        <a:pt x="76553" y="46496"/>
                        <a:pt x="75353" y="46496"/>
                      </a:cubicBezTo>
                      <a:cubicBezTo>
                        <a:pt x="74013" y="46425"/>
                        <a:pt x="72602" y="46355"/>
                        <a:pt x="71261" y="46284"/>
                      </a:cubicBezTo>
                      <a:cubicBezTo>
                        <a:pt x="69991" y="46214"/>
                        <a:pt x="68792" y="46073"/>
                        <a:pt x="67522" y="46002"/>
                      </a:cubicBezTo>
                      <a:cubicBezTo>
                        <a:pt x="66181" y="45861"/>
                        <a:pt x="64841" y="45720"/>
                        <a:pt x="63500" y="45579"/>
                      </a:cubicBezTo>
                      <a:cubicBezTo>
                        <a:pt x="62301" y="45438"/>
                        <a:pt x="61101" y="45226"/>
                        <a:pt x="59902" y="45085"/>
                      </a:cubicBezTo>
                      <a:cubicBezTo>
                        <a:pt x="58491" y="44873"/>
                        <a:pt x="57080" y="44591"/>
                        <a:pt x="55668" y="44380"/>
                      </a:cubicBezTo>
                      <a:cubicBezTo>
                        <a:pt x="54540" y="44168"/>
                        <a:pt x="53411" y="43956"/>
                        <a:pt x="52353" y="43674"/>
                      </a:cubicBezTo>
                      <a:cubicBezTo>
                        <a:pt x="50659" y="43321"/>
                        <a:pt x="49036" y="42898"/>
                        <a:pt x="47343" y="42474"/>
                      </a:cubicBezTo>
                      <a:cubicBezTo>
                        <a:pt x="46426" y="42263"/>
                        <a:pt x="45508" y="41981"/>
                        <a:pt x="44591" y="41769"/>
                      </a:cubicBezTo>
                      <a:cubicBezTo>
                        <a:pt x="41628" y="40922"/>
                        <a:pt x="38735" y="39934"/>
                        <a:pt x="35984" y="38876"/>
                      </a:cubicBezTo>
                      <a:cubicBezTo>
                        <a:pt x="34572" y="38312"/>
                        <a:pt x="33232" y="37747"/>
                        <a:pt x="31891" y="37183"/>
                      </a:cubicBezTo>
                      <a:cubicBezTo>
                        <a:pt x="31186" y="36901"/>
                        <a:pt x="30480" y="36618"/>
                        <a:pt x="29775" y="36265"/>
                      </a:cubicBezTo>
                      <a:cubicBezTo>
                        <a:pt x="27728" y="35278"/>
                        <a:pt x="25753" y="34290"/>
                        <a:pt x="23848" y="33161"/>
                      </a:cubicBezTo>
                      <a:cubicBezTo>
                        <a:pt x="7973" y="23989"/>
                        <a:pt x="71" y="11994"/>
                        <a:pt x="71" y="0"/>
                      </a:cubicBezTo>
                      <a:lnTo>
                        <a:pt x="0" y="20532"/>
                      </a:lnTo>
                      <a:cubicBezTo>
                        <a:pt x="0" y="32526"/>
                        <a:pt x="7902" y="44521"/>
                        <a:pt x="23777" y="53693"/>
                      </a:cubicBezTo>
                      <a:cubicBezTo>
                        <a:pt x="25682" y="54822"/>
                        <a:pt x="27658" y="55809"/>
                        <a:pt x="29704" y="56797"/>
                      </a:cubicBezTo>
                      <a:cubicBezTo>
                        <a:pt x="30409" y="57150"/>
                        <a:pt x="31115" y="57362"/>
                        <a:pt x="31750" y="57714"/>
                      </a:cubicBezTo>
                      <a:cubicBezTo>
                        <a:pt x="32950" y="58279"/>
                        <a:pt x="34149" y="58843"/>
                        <a:pt x="35419" y="59267"/>
                      </a:cubicBezTo>
                      <a:cubicBezTo>
                        <a:pt x="35560" y="59337"/>
                        <a:pt x="35701" y="59337"/>
                        <a:pt x="35842" y="59408"/>
                      </a:cubicBezTo>
                      <a:cubicBezTo>
                        <a:pt x="38665" y="60466"/>
                        <a:pt x="41487" y="61454"/>
                        <a:pt x="44450" y="62300"/>
                      </a:cubicBezTo>
                      <a:cubicBezTo>
                        <a:pt x="44662" y="62371"/>
                        <a:pt x="44944" y="62442"/>
                        <a:pt x="45156" y="62512"/>
                      </a:cubicBezTo>
                      <a:cubicBezTo>
                        <a:pt x="45861" y="62724"/>
                        <a:pt x="46567" y="62865"/>
                        <a:pt x="47202" y="63006"/>
                      </a:cubicBezTo>
                      <a:cubicBezTo>
                        <a:pt x="48825" y="63429"/>
                        <a:pt x="50518" y="63853"/>
                        <a:pt x="52211" y="64206"/>
                      </a:cubicBezTo>
                      <a:cubicBezTo>
                        <a:pt x="52635" y="64276"/>
                        <a:pt x="53129" y="64417"/>
                        <a:pt x="53552" y="64558"/>
                      </a:cubicBezTo>
                      <a:cubicBezTo>
                        <a:pt x="54187" y="64700"/>
                        <a:pt x="54892" y="64770"/>
                        <a:pt x="55527" y="64911"/>
                      </a:cubicBezTo>
                      <a:cubicBezTo>
                        <a:pt x="56938" y="65193"/>
                        <a:pt x="58350" y="65405"/>
                        <a:pt x="59761" y="65617"/>
                      </a:cubicBezTo>
                      <a:cubicBezTo>
                        <a:pt x="60325" y="65687"/>
                        <a:pt x="60889" y="65828"/>
                        <a:pt x="61454" y="65899"/>
                      </a:cubicBezTo>
                      <a:cubicBezTo>
                        <a:pt x="62089" y="65969"/>
                        <a:pt x="62724" y="66040"/>
                        <a:pt x="63359" y="66111"/>
                      </a:cubicBezTo>
                      <a:cubicBezTo>
                        <a:pt x="64700" y="66252"/>
                        <a:pt x="66040" y="66463"/>
                        <a:pt x="67381" y="66534"/>
                      </a:cubicBezTo>
                      <a:cubicBezTo>
                        <a:pt x="68016" y="66604"/>
                        <a:pt x="68651" y="66675"/>
                        <a:pt x="69286" y="66745"/>
                      </a:cubicBezTo>
                      <a:cubicBezTo>
                        <a:pt x="69850" y="66816"/>
                        <a:pt x="70485" y="66816"/>
                        <a:pt x="71049" y="66816"/>
                      </a:cubicBezTo>
                      <a:cubicBezTo>
                        <a:pt x="72390" y="66887"/>
                        <a:pt x="73731" y="66957"/>
                        <a:pt x="75142" y="67028"/>
                      </a:cubicBezTo>
                      <a:cubicBezTo>
                        <a:pt x="75847" y="67028"/>
                        <a:pt x="76482" y="67098"/>
                        <a:pt x="77188" y="67169"/>
                      </a:cubicBezTo>
                      <a:cubicBezTo>
                        <a:pt x="77752" y="67169"/>
                        <a:pt x="78246" y="67169"/>
                        <a:pt x="78811" y="67169"/>
                      </a:cubicBezTo>
                      <a:cubicBezTo>
                        <a:pt x="80292" y="67169"/>
                        <a:pt x="81774" y="67169"/>
                        <a:pt x="83185" y="67169"/>
                      </a:cubicBezTo>
                      <a:cubicBezTo>
                        <a:pt x="83891" y="67169"/>
                        <a:pt x="84667" y="67169"/>
                        <a:pt x="85372" y="67169"/>
                      </a:cubicBezTo>
                      <a:cubicBezTo>
                        <a:pt x="85796" y="67169"/>
                        <a:pt x="86219" y="67098"/>
                        <a:pt x="86642" y="67098"/>
                      </a:cubicBezTo>
                      <a:cubicBezTo>
                        <a:pt x="88477" y="67028"/>
                        <a:pt x="90241" y="66887"/>
                        <a:pt x="92075" y="66745"/>
                      </a:cubicBezTo>
                      <a:cubicBezTo>
                        <a:pt x="92781" y="66675"/>
                        <a:pt x="93557" y="66675"/>
                        <a:pt x="94263" y="66604"/>
                      </a:cubicBezTo>
                      <a:cubicBezTo>
                        <a:pt x="94474" y="66604"/>
                        <a:pt x="94686" y="66534"/>
                        <a:pt x="94897" y="66534"/>
                      </a:cubicBezTo>
                      <a:cubicBezTo>
                        <a:pt x="98002" y="66181"/>
                        <a:pt x="101036" y="65758"/>
                        <a:pt x="104069" y="65264"/>
                      </a:cubicBezTo>
                      <a:cubicBezTo>
                        <a:pt x="104211" y="65264"/>
                        <a:pt x="104352" y="65264"/>
                        <a:pt x="104493" y="65193"/>
                      </a:cubicBezTo>
                      <a:cubicBezTo>
                        <a:pt x="105339" y="65052"/>
                        <a:pt x="106186" y="64841"/>
                        <a:pt x="107103" y="64629"/>
                      </a:cubicBezTo>
                      <a:cubicBezTo>
                        <a:pt x="108585" y="64347"/>
                        <a:pt x="110067" y="64064"/>
                        <a:pt x="111548" y="63641"/>
                      </a:cubicBezTo>
                      <a:cubicBezTo>
                        <a:pt x="112607" y="63359"/>
                        <a:pt x="113665" y="63077"/>
                        <a:pt x="114723" y="62794"/>
                      </a:cubicBezTo>
                      <a:cubicBezTo>
                        <a:pt x="116135" y="62442"/>
                        <a:pt x="117475" y="62018"/>
                        <a:pt x="118886" y="61595"/>
                      </a:cubicBezTo>
                      <a:cubicBezTo>
                        <a:pt x="119168" y="61524"/>
                        <a:pt x="119451" y="61454"/>
                        <a:pt x="119804" y="61313"/>
                      </a:cubicBezTo>
                      <a:cubicBezTo>
                        <a:pt x="120298" y="61172"/>
                        <a:pt x="120721" y="60960"/>
                        <a:pt x="121214" y="60748"/>
                      </a:cubicBezTo>
                      <a:cubicBezTo>
                        <a:pt x="123402" y="60043"/>
                        <a:pt x="125519" y="59196"/>
                        <a:pt x="127565" y="58349"/>
                      </a:cubicBezTo>
                      <a:cubicBezTo>
                        <a:pt x="128341" y="57997"/>
                        <a:pt x="129117" y="57714"/>
                        <a:pt x="129822" y="57362"/>
                      </a:cubicBezTo>
                      <a:cubicBezTo>
                        <a:pt x="132433" y="56162"/>
                        <a:pt x="134973" y="54892"/>
                        <a:pt x="137443" y="53552"/>
                      </a:cubicBezTo>
                      <a:cubicBezTo>
                        <a:pt x="137795" y="53340"/>
                        <a:pt x="138077" y="53199"/>
                        <a:pt x="138430" y="52987"/>
                      </a:cubicBezTo>
                      <a:cubicBezTo>
                        <a:pt x="139136" y="52564"/>
                        <a:pt x="139771" y="52070"/>
                        <a:pt x="140476" y="51576"/>
                      </a:cubicBezTo>
                      <a:cubicBezTo>
                        <a:pt x="141464" y="50941"/>
                        <a:pt x="142452" y="50306"/>
                        <a:pt x="143369" y="49671"/>
                      </a:cubicBezTo>
                      <a:cubicBezTo>
                        <a:pt x="144145" y="49107"/>
                        <a:pt x="144851" y="48472"/>
                        <a:pt x="145627" y="47907"/>
                      </a:cubicBezTo>
                      <a:cubicBezTo>
                        <a:pt x="146473" y="47202"/>
                        <a:pt x="147320" y="46567"/>
                        <a:pt x="148096" y="45861"/>
                      </a:cubicBezTo>
                      <a:cubicBezTo>
                        <a:pt x="148237" y="45720"/>
                        <a:pt x="148449" y="45579"/>
                        <a:pt x="148590" y="45438"/>
                      </a:cubicBezTo>
                      <a:cubicBezTo>
                        <a:pt x="149648" y="44450"/>
                        <a:pt x="150566" y="43533"/>
                        <a:pt x="151483" y="42545"/>
                      </a:cubicBezTo>
                      <a:cubicBezTo>
                        <a:pt x="151694" y="42333"/>
                        <a:pt x="151836" y="42122"/>
                        <a:pt x="152048" y="41910"/>
                      </a:cubicBezTo>
                      <a:cubicBezTo>
                        <a:pt x="152612" y="41275"/>
                        <a:pt x="153106" y="40710"/>
                        <a:pt x="153600" y="40076"/>
                      </a:cubicBezTo>
                      <a:cubicBezTo>
                        <a:pt x="153811" y="39793"/>
                        <a:pt x="153952" y="39511"/>
                        <a:pt x="154164" y="39229"/>
                      </a:cubicBezTo>
                      <a:cubicBezTo>
                        <a:pt x="154870" y="38312"/>
                        <a:pt x="155505" y="37394"/>
                        <a:pt x="156069" y="36407"/>
                      </a:cubicBezTo>
                      <a:cubicBezTo>
                        <a:pt x="156281" y="35983"/>
                        <a:pt x="156633" y="35630"/>
                        <a:pt x="156845" y="35207"/>
                      </a:cubicBezTo>
                      <a:cubicBezTo>
                        <a:pt x="156986" y="34995"/>
                        <a:pt x="157057" y="34784"/>
                        <a:pt x="157127" y="34572"/>
                      </a:cubicBezTo>
                      <a:cubicBezTo>
                        <a:pt x="157551" y="33726"/>
                        <a:pt x="157903" y="32879"/>
                        <a:pt x="158327" y="32032"/>
                      </a:cubicBezTo>
                      <a:cubicBezTo>
                        <a:pt x="158539" y="31538"/>
                        <a:pt x="158821" y="31044"/>
                        <a:pt x="159032" y="30550"/>
                      </a:cubicBezTo>
                      <a:cubicBezTo>
                        <a:pt x="159103" y="30409"/>
                        <a:pt x="159103" y="30198"/>
                        <a:pt x="159173" y="30057"/>
                      </a:cubicBezTo>
                      <a:cubicBezTo>
                        <a:pt x="159456" y="29281"/>
                        <a:pt x="159667" y="28434"/>
                        <a:pt x="159879" y="27658"/>
                      </a:cubicBezTo>
                      <a:cubicBezTo>
                        <a:pt x="160020" y="27093"/>
                        <a:pt x="160232" y="26599"/>
                        <a:pt x="160373" y="26035"/>
                      </a:cubicBezTo>
                      <a:cubicBezTo>
                        <a:pt x="160373" y="25894"/>
                        <a:pt x="160373" y="25753"/>
                        <a:pt x="160444" y="25612"/>
                      </a:cubicBezTo>
                      <a:cubicBezTo>
                        <a:pt x="160585" y="24765"/>
                        <a:pt x="160655" y="23918"/>
                        <a:pt x="160726" y="23072"/>
                      </a:cubicBezTo>
                      <a:cubicBezTo>
                        <a:pt x="160796" y="22507"/>
                        <a:pt x="160867" y="21943"/>
                        <a:pt x="160937" y="21449"/>
                      </a:cubicBezTo>
                      <a:cubicBezTo>
                        <a:pt x="160937" y="21237"/>
                        <a:pt x="160937" y="20955"/>
                        <a:pt x="160937" y="20743"/>
                      </a:cubicBezTo>
                      <a:lnTo>
                        <a:pt x="161008" y="212"/>
                      </a:lnTo>
                      <a:cubicBezTo>
                        <a:pt x="161290" y="1058"/>
                        <a:pt x="161149" y="1834"/>
                        <a:pt x="161078" y="2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225" name="Google Shape;225;p1"/>
                <p:cNvSpPr/>
                <p:nvPr/>
              </p:nvSpPr>
              <p:spPr>
                <a:xfrm>
                  <a:off x="6687493" y="1740076"/>
                  <a:ext cx="155222" cy="91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22" h="91722" extrusionOk="0">
                      <a:moveTo>
                        <a:pt x="137205" y="13653"/>
                      </a:moveTo>
                      <a:cubicBezTo>
                        <a:pt x="168743" y="31856"/>
                        <a:pt x="168884" y="61348"/>
                        <a:pt x="137557" y="79551"/>
                      </a:cubicBezTo>
                      <a:cubicBezTo>
                        <a:pt x="106231" y="97755"/>
                        <a:pt x="55289" y="97755"/>
                        <a:pt x="23751" y="79551"/>
                      </a:cubicBezTo>
                      <a:cubicBezTo>
                        <a:pt x="-7787" y="61348"/>
                        <a:pt x="-7928" y="31856"/>
                        <a:pt x="23398" y="13653"/>
                      </a:cubicBezTo>
                      <a:cubicBezTo>
                        <a:pt x="54725" y="-4551"/>
                        <a:pt x="105666" y="-4551"/>
                        <a:pt x="137205" y="13653"/>
                      </a:cubicBezTo>
                      <a:close/>
                    </a:path>
                  </a:pathLst>
                </a:custGeom>
                <a:solidFill>
                  <a:srgbClr val="FFD97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  <p:grpSp>
            <p:nvGrpSpPr>
              <p:cNvPr id="226" name="Google Shape;226;p1"/>
              <p:cNvGrpSpPr/>
              <p:nvPr/>
            </p:nvGrpSpPr>
            <p:grpSpPr>
              <a:xfrm>
                <a:off x="6740031" y="1644923"/>
                <a:ext cx="49644" cy="150152"/>
                <a:chOff x="6740031" y="1644923"/>
                <a:chExt cx="49644" cy="150152"/>
              </a:xfrm>
            </p:grpSpPr>
            <p:sp>
              <p:nvSpPr>
                <p:cNvPr id="227" name="Google Shape;227;p1"/>
                <p:cNvSpPr/>
                <p:nvPr/>
              </p:nvSpPr>
              <p:spPr>
                <a:xfrm>
                  <a:off x="6740031" y="1661019"/>
                  <a:ext cx="49389" cy="13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8" h="134055" extrusionOk="0">
                      <a:moveTo>
                        <a:pt x="55457" y="2963"/>
                      </a:moveTo>
                      <a:cubicBezTo>
                        <a:pt x="55457" y="3034"/>
                        <a:pt x="55386" y="3175"/>
                        <a:pt x="55386" y="3246"/>
                      </a:cubicBezTo>
                      <a:cubicBezTo>
                        <a:pt x="55104" y="4092"/>
                        <a:pt x="54610" y="5009"/>
                        <a:pt x="54045" y="5856"/>
                      </a:cubicBezTo>
                      <a:cubicBezTo>
                        <a:pt x="53975" y="5997"/>
                        <a:pt x="53833" y="6138"/>
                        <a:pt x="53763" y="6350"/>
                      </a:cubicBezTo>
                      <a:cubicBezTo>
                        <a:pt x="53128" y="7197"/>
                        <a:pt x="52423" y="7973"/>
                        <a:pt x="51576" y="8749"/>
                      </a:cubicBezTo>
                      <a:cubicBezTo>
                        <a:pt x="51012" y="9243"/>
                        <a:pt x="50306" y="9737"/>
                        <a:pt x="49600" y="10231"/>
                      </a:cubicBezTo>
                      <a:cubicBezTo>
                        <a:pt x="49036" y="10654"/>
                        <a:pt x="48542" y="11077"/>
                        <a:pt x="47907" y="11430"/>
                      </a:cubicBezTo>
                      <a:cubicBezTo>
                        <a:pt x="46708" y="12136"/>
                        <a:pt x="45367" y="12700"/>
                        <a:pt x="44027" y="13264"/>
                      </a:cubicBezTo>
                      <a:cubicBezTo>
                        <a:pt x="43673" y="13406"/>
                        <a:pt x="43321" y="13547"/>
                        <a:pt x="42968" y="13688"/>
                      </a:cubicBezTo>
                      <a:cubicBezTo>
                        <a:pt x="42121" y="13970"/>
                        <a:pt x="41275" y="14252"/>
                        <a:pt x="40358" y="14464"/>
                      </a:cubicBezTo>
                      <a:cubicBezTo>
                        <a:pt x="39440" y="14746"/>
                        <a:pt x="38523" y="14958"/>
                        <a:pt x="37535" y="15170"/>
                      </a:cubicBezTo>
                      <a:cubicBezTo>
                        <a:pt x="36406" y="15381"/>
                        <a:pt x="35348" y="15593"/>
                        <a:pt x="34149" y="15734"/>
                      </a:cubicBezTo>
                      <a:cubicBezTo>
                        <a:pt x="33867" y="15804"/>
                        <a:pt x="33584" y="15804"/>
                        <a:pt x="33302" y="15875"/>
                      </a:cubicBezTo>
                      <a:cubicBezTo>
                        <a:pt x="31750" y="16016"/>
                        <a:pt x="30198" y="16157"/>
                        <a:pt x="28646" y="16157"/>
                      </a:cubicBezTo>
                      <a:cubicBezTo>
                        <a:pt x="28363" y="16157"/>
                        <a:pt x="28152" y="16157"/>
                        <a:pt x="27869" y="16157"/>
                      </a:cubicBezTo>
                      <a:cubicBezTo>
                        <a:pt x="26317" y="16157"/>
                        <a:pt x="24765" y="16087"/>
                        <a:pt x="23283" y="15875"/>
                      </a:cubicBezTo>
                      <a:cubicBezTo>
                        <a:pt x="23071" y="15875"/>
                        <a:pt x="22789" y="15804"/>
                        <a:pt x="22577" y="15804"/>
                      </a:cubicBezTo>
                      <a:cubicBezTo>
                        <a:pt x="21025" y="15593"/>
                        <a:pt x="19544" y="15381"/>
                        <a:pt x="18132" y="15028"/>
                      </a:cubicBezTo>
                      <a:cubicBezTo>
                        <a:pt x="17850" y="14958"/>
                        <a:pt x="17639" y="14887"/>
                        <a:pt x="17356" y="14817"/>
                      </a:cubicBezTo>
                      <a:cubicBezTo>
                        <a:pt x="16016" y="14464"/>
                        <a:pt x="14746" y="14111"/>
                        <a:pt x="13476" y="13617"/>
                      </a:cubicBezTo>
                      <a:cubicBezTo>
                        <a:pt x="13264" y="13547"/>
                        <a:pt x="12982" y="13476"/>
                        <a:pt x="12771" y="13406"/>
                      </a:cubicBezTo>
                      <a:cubicBezTo>
                        <a:pt x="11289" y="12841"/>
                        <a:pt x="9878" y="12136"/>
                        <a:pt x="8537" y="11430"/>
                      </a:cubicBezTo>
                      <a:cubicBezTo>
                        <a:pt x="3034" y="8255"/>
                        <a:pt x="353" y="4092"/>
                        <a:pt x="353" y="0"/>
                      </a:cubicBezTo>
                      <a:lnTo>
                        <a:pt x="0" y="123261"/>
                      </a:lnTo>
                      <a:cubicBezTo>
                        <a:pt x="0" y="127423"/>
                        <a:pt x="2751" y="131586"/>
                        <a:pt x="8184" y="134691"/>
                      </a:cubicBezTo>
                      <a:cubicBezTo>
                        <a:pt x="9454" y="135396"/>
                        <a:pt x="10795" y="136031"/>
                        <a:pt x="12206" y="136596"/>
                      </a:cubicBezTo>
                      <a:cubicBezTo>
                        <a:pt x="12277" y="136596"/>
                        <a:pt x="12347" y="136666"/>
                        <a:pt x="12417" y="136666"/>
                      </a:cubicBezTo>
                      <a:cubicBezTo>
                        <a:pt x="12629" y="136737"/>
                        <a:pt x="12911" y="136807"/>
                        <a:pt x="13123" y="136878"/>
                      </a:cubicBezTo>
                      <a:cubicBezTo>
                        <a:pt x="13970" y="137160"/>
                        <a:pt x="14746" y="137442"/>
                        <a:pt x="15593" y="137724"/>
                      </a:cubicBezTo>
                      <a:cubicBezTo>
                        <a:pt x="16016" y="137866"/>
                        <a:pt x="16510" y="137936"/>
                        <a:pt x="17004" y="138077"/>
                      </a:cubicBezTo>
                      <a:cubicBezTo>
                        <a:pt x="17286" y="138148"/>
                        <a:pt x="17498" y="138218"/>
                        <a:pt x="17780" y="138289"/>
                      </a:cubicBezTo>
                      <a:cubicBezTo>
                        <a:pt x="17992" y="138359"/>
                        <a:pt x="18274" y="138430"/>
                        <a:pt x="18486" y="138430"/>
                      </a:cubicBezTo>
                      <a:cubicBezTo>
                        <a:pt x="19403" y="138642"/>
                        <a:pt x="20320" y="138783"/>
                        <a:pt x="21237" y="138924"/>
                      </a:cubicBezTo>
                      <a:cubicBezTo>
                        <a:pt x="21590" y="138994"/>
                        <a:pt x="21872" y="138994"/>
                        <a:pt x="22225" y="139065"/>
                      </a:cubicBezTo>
                      <a:cubicBezTo>
                        <a:pt x="22437" y="139065"/>
                        <a:pt x="22648" y="139136"/>
                        <a:pt x="22931" y="139136"/>
                      </a:cubicBezTo>
                      <a:cubicBezTo>
                        <a:pt x="23283" y="139136"/>
                        <a:pt x="23636" y="139206"/>
                        <a:pt x="23918" y="139277"/>
                      </a:cubicBezTo>
                      <a:cubicBezTo>
                        <a:pt x="24835" y="139347"/>
                        <a:pt x="25753" y="139418"/>
                        <a:pt x="26670" y="139418"/>
                      </a:cubicBezTo>
                      <a:cubicBezTo>
                        <a:pt x="26952" y="139418"/>
                        <a:pt x="27234" y="139418"/>
                        <a:pt x="27516" y="139418"/>
                      </a:cubicBezTo>
                      <a:cubicBezTo>
                        <a:pt x="27798" y="139418"/>
                        <a:pt x="28010" y="139418"/>
                        <a:pt x="28222" y="139418"/>
                      </a:cubicBezTo>
                      <a:cubicBezTo>
                        <a:pt x="28646" y="139418"/>
                        <a:pt x="29069" y="139418"/>
                        <a:pt x="29422" y="139418"/>
                      </a:cubicBezTo>
                      <a:cubicBezTo>
                        <a:pt x="30480" y="139347"/>
                        <a:pt x="31468" y="139347"/>
                        <a:pt x="32526" y="139206"/>
                      </a:cubicBezTo>
                      <a:cubicBezTo>
                        <a:pt x="32667" y="139206"/>
                        <a:pt x="32737" y="139136"/>
                        <a:pt x="32879" y="139136"/>
                      </a:cubicBezTo>
                      <a:cubicBezTo>
                        <a:pt x="33161" y="139136"/>
                        <a:pt x="33443" y="139065"/>
                        <a:pt x="33725" y="138994"/>
                      </a:cubicBezTo>
                      <a:cubicBezTo>
                        <a:pt x="34501" y="138924"/>
                        <a:pt x="35278" y="138783"/>
                        <a:pt x="36054" y="138642"/>
                      </a:cubicBezTo>
                      <a:cubicBezTo>
                        <a:pt x="36406" y="138571"/>
                        <a:pt x="36689" y="138430"/>
                        <a:pt x="37042" y="138359"/>
                      </a:cubicBezTo>
                      <a:cubicBezTo>
                        <a:pt x="38029" y="138148"/>
                        <a:pt x="38946" y="137936"/>
                        <a:pt x="39864" y="137654"/>
                      </a:cubicBezTo>
                      <a:cubicBezTo>
                        <a:pt x="40358" y="137513"/>
                        <a:pt x="40852" y="137442"/>
                        <a:pt x="41345" y="137301"/>
                      </a:cubicBezTo>
                      <a:cubicBezTo>
                        <a:pt x="41769" y="137160"/>
                        <a:pt x="42121" y="137019"/>
                        <a:pt x="42474" y="136878"/>
                      </a:cubicBezTo>
                      <a:cubicBezTo>
                        <a:pt x="42827" y="136737"/>
                        <a:pt x="43180" y="136596"/>
                        <a:pt x="43533" y="136454"/>
                      </a:cubicBezTo>
                      <a:cubicBezTo>
                        <a:pt x="44873" y="135890"/>
                        <a:pt x="46214" y="135326"/>
                        <a:pt x="47413" y="134620"/>
                      </a:cubicBezTo>
                      <a:cubicBezTo>
                        <a:pt x="47554" y="134550"/>
                        <a:pt x="47625" y="134479"/>
                        <a:pt x="47766" y="134408"/>
                      </a:cubicBezTo>
                      <a:cubicBezTo>
                        <a:pt x="48260" y="134126"/>
                        <a:pt x="48683" y="133703"/>
                        <a:pt x="49106" y="133421"/>
                      </a:cubicBezTo>
                      <a:cubicBezTo>
                        <a:pt x="49812" y="132927"/>
                        <a:pt x="50518" y="132503"/>
                        <a:pt x="51082" y="131939"/>
                      </a:cubicBezTo>
                      <a:cubicBezTo>
                        <a:pt x="51153" y="131868"/>
                        <a:pt x="51223" y="131868"/>
                        <a:pt x="51294" y="131798"/>
                      </a:cubicBezTo>
                      <a:cubicBezTo>
                        <a:pt x="51929" y="131163"/>
                        <a:pt x="52493" y="130598"/>
                        <a:pt x="52987" y="129963"/>
                      </a:cubicBezTo>
                      <a:cubicBezTo>
                        <a:pt x="53128" y="129822"/>
                        <a:pt x="53199" y="129681"/>
                        <a:pt x="53269" y="129540"/>
                      </a:cubicBezTo>
                      <a:cubicBezTo>
                        <a:pt x="53410" y="129399"/>
                        <a:pt x="53481" y="129258"/>
                        <a:pt x="53551" y="129117"/>
                      </a:cubicBezTo>
                      <a:cubicBezTo>
                        <a:pt x="53693" y="128834"/>
                        <a:pt x="53904" y="128623"/>
                        <a:pt x="54045" y="128341"/>
                      </a:cubicBezTo>
                      <a:cubicBezTo>
                        <a:pt x="54327" y="127847"/>
                        <a:pt x="54610" y="127282"/>
                        <a:pt x="54751" y="126788"/>
                      </a:cubicBezTo>
                      <a:cubicBezTo>
                        <a:pt x="54751" y="126718"/>
                        <a:pt x="54821" y="126647"/>
                        <a:pt x="54821" y="126577"/>
                      </a:cubicBezTo>
                      <a:cubicBezTo>
                        <a:pt x="54892" y="126506"/>
                        <a:pt x="54892" y="126365"/>
                        <a:pt x="54892" y="126295"/>
                      </a:cubicBezTo>
                      <a:cubicBezTo>
                        <a:pt x="55033" y="125942"/>
                        <a:pt x="55104" y="125589"/>
                        <a:pt x="55174" y="125236"/>
                      </a:cubicBezTo>
                      <a:cubicBezTo>
                        <a:pt x="55315" y="124742"/>
                        <a:pt x="55315" y="124178"/>
                        <a:pt x="55386" y="123613"/>
                      </a:cubicBezTo>
                      <a:cubicBezTo>
                        <a:pt x="55386" y="123543"/>
                        <a:pt x="55386" y="123472"/>
                        <a:pt x="55386" y="123402"/>
                      </a:cubicBezTo>
                      <a:lnTo>
                        <a:pt x="55739" y="141"/>
                      </a:lnTo>
                      <a:cubicBezTo>
                        <a:pt x="55951" y="1058"/>
                        <a:pt x="55739" y="1976"/>
                        <a:pt x="55457" y="2963"/>
                      </a:cubicBezTo>
                      <a:close/>
                    </a:path>
                  </a:pathLst>
                </a:custGeom>
                <a:solidFill>
                  <a:srgbClr val="D199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228" name="Google Shape;228;p1"/>
                <p:cNvSpPr/>
                <p:nvPr/>
              </p:nvSpPr>
              <p:spPr>
                <a:xfrm>
                  <a:off x="6740287" y="1644923"/>
                  <a:ext cx="49389" cy="28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8" h="28222" extrusionOk="0">
                      <a:moveTo>
                        <a:pt x="47440" y="4736"/>
                      </a:moveTo>
                      <a:cubicBezTo>
                        <a:pt x="58376" y="11086"/>
                        <a:pt x="58376" y="21246"/>
                        <a:pt x="47581" y="27525"/>
                      </a:cubicBezTo>
                      <a:cubicBezTo>
                        <a:pt x="36716" y="33805"/>
                        <a:pt x="19147" y="33876"/>
                        <a:pt x="8211" y="27525"/>
                      </a:cubicBezTo>
                      <a:cubicBezTo>
                        <a:pt x="-2725" y="21246"/>
                        <a:pt x="-2725" y="11016"/>
                        <a:pt x="8140" y="4736"/>
                      </a:cubicBezTo>
                      <a:cubicBezTo>
                        <a:pt x="18935" y="-1543"/>
                        <a:pt x="36574" y="-1614"/>
                        <a:pt x="47440" y="4736"/>
                      </a:cubicBezTo>
                      <a:close/>
                    </a:path>
                  </a:pathLst>
                </a:custGeom>
                <a:solidFill>
                  <a:srgbClr val="FED1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</p:grpSp>
        <p:grpSp>
          <p:nvGrpSpPr>
            <p:cNvPr id="229" name="Google Shape;229;p1"/>
            <p:cNvGrpSpPr/>
            <p:nvPr/>
          </p:nvGrpSpPr>
          <p:grpSpPr>
            <a:xfrm>
              <a:off x="6591086" y="1332204"/>
              <a:ext cx="353203" cy="370866"/>
              <a:chOff x="6591086" y="1332204"/>
              <a:chExt cx="353203" cy="370866"/>
            </a:xfrm>
          </p:grpSpPr>
          <p:sp>
            <p:nvSpPr>
              <p:cNvPr id="230" name="Google Shape;230;p1"/>
              <p:cNvSpPr/>
              <p:nvPr/>
            </p:nvSpPr>
            <p:spPr>
              <a:xfrm>
                <a:off x="6591086" y="1332204"/>
                <a:ext cx="352778" cy="204611"/>
              </a:xfrm>
              <a:custGeom>
                <a:avLst/>
                <a:gdLst/>
                <a:ahLst/>
                <a:cxnLst/>
                <a:rect l="l" t="t" r="r" b="b"/>
                <a:pathLst>
                  <a:path w="352777" h="204611" extrusionOk="0">
                    <a:moveTo>
                      <a:pt x="301556" y="30013"/>
                    </a:moveTo>
                    <a:cubicBezTo>
                      <a:pt x="232200" y="-9992"/>
                      <a:pt x="120229" y="-9992"/>
                      <a:pt x="51367" y="29942"/>
                    </a:cubicBezTo>
                    <a:cubicBezTo>
                      <a:pt x="16935" y="49980"/>
                      <a:pt x="-210" y="76156"/>
                      <a:pt x="2" y="102473"/>
                    </a:cubicBezTo>
                    <a:cubicBezTo>
                      <a:pt x="143" y="128649"/>
                      <a:pt x="17570" y="154896"/>
                      <a:pt x="52213" y="174934"/>
                    </a:cubicBezTo>
                    <a:cubicBezTo>
                      <a:pt x="117336" y="212540"/>
                      <a:pt x="220206" y="214798"/>
                      <a:pt x="289492" y="181707"/>
                    </a:cubicBezTo>
                    <a:cubicBezTo>
                      <a:pt x="294007" y="179590"/>
                      <a:pt x="298240" y="177333"/>
                      <a:pt x="302403" y="174934"/>
                    </a:cubicBezTo>
                    <a:cubicBezTo>
                      <a:pt x="336693" y="155037"/>
                      <a:pt x="353768" y="128931"/>
                      <a:pt x="353768" y="102896"/>
                    </a:cubicBezTo>
                    <a:lnTo>
                      <a:pt x="353768" y="102544"/>
                    </a:lnTo>
                    <a:cubicBezTo>
                      <a:pt x="353626" y="76226"/>
                      <a:pt x="336199" y="49980"/>
                      <a:pt x="301556" y="30013"/>
                    </a:cubicBezTo>
                    <a:close/>
                    <a:moveTo>
                      <a:pt x="75285" y="161458"/>
                    </a:moveTo>
                    <a:cubicBezTo>
                      <a:pt x="18770" y="128861"/>
                      <a:pt x="18487" y="76015"/>
                      <a:pt x="74579" y="43418"/>
                    </a:cubicBezTo>
                    <a:cubicBezTo>
                      <a:pt x="89537" y="34669"/>
                      <a:pt x="106964" y="28319"/>
                      <a:pt x="125591" y="24298"/>
                    </a:cubicBezTo>
                    <a:cubicBezTo>
                      <a:pt x="125591" y="24298"/>
                      <a:pt x="117054" y="124628"/>
                      <a:pt x="176955" y="185870"/>
                    </a:cubicBezTo>
                    <a:cubicBezTo>
                      <a:pt x="140266" y="185870"/>
                      <a:pt x="103437" y="177685"/>
                      <a:pt x="75285" y="161458"/>
                    </a:cubicBez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1" name="Google Shape;231;p1"/>
              <p:cNvSpPr/>
              <p:nvPr/>
            </p:nvSpPr>
            <p:spPr>
              <a:xfrm>
                <a:off x="6623790" y="1356501"/>
                <a:ext cx="141111" cy="155222"/>
              </a:xfrm>
              <a:custGeom>
                <a:avLst/>
                <a:gdLst/>
                <a:ahLst/>
                <a:cxnLst/>
                <a:rect l="l" t="t" r="r" b="b"/>
                <a:pathLst>
                  <a:path w="141111" h="155222" extrusionOk="0">
                    <a:moveTo>
                      <a:pt x="144322" y="161572"/>
                    </a:moveTo>
                    <a:cubicBezTo>
                      <a:pt x="107563" y="161502"/>
                      <a:pt x="70733" y="153388"/>
                      <a:pt x="42581" y="137160"/>
                    </a:cubicBezTo>
                    <a:cubicBezTo>
                      <a:pt x="-13934" y="104563"/>
                      <a:pt x="-14216" y="51717"/>
                      <a:pt x="41875" y="19121"/>
                    </a:cubicBezTo>
                    <a:cubicBezTo>
                      <a:pt x="56833" y="10372"/>
                      <a:pt x="74261" y="4022"/>
                      <a:pt x="92887" y="0"/>
                    </a:cubicBezTo>
                    <a:cubicBezTo>
                      <a:pt x="92958" y="0"/>
                      <a:pt x="84350" y="100330"/>
                      <a:pt x="144322" y="161572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2" name="Google Shape;232;p1"/>
              <p:cNvSpPr/>
              <p:nvPr/>
            </p:nvSpPr>
            <p:spPr>
              <a:xfrm>
                <a:off x="6716319" y="1351131"/>
                <a:ext cx="190500" cy="162278"/>
              </a:xfrm>
              <a:custGeom>
                <a:avLst/>
                <a:gdLst/>
                <a:ahLst/>
                <a:cxnLst/>
                <a:rect l="l" t="t" r="r" b="b"/>
                <a:pathLst>
                  <a:path w="190499" h="162277" extrusionOk="0">
                    <a:moveTo>
                      <a:pt x="153886" y="142530"/>
                    </a:moveTo>
                    <a:cubicBezTo>
                      <a:pt x="125735" y="158829"/>
                      <a:pt x="88764" y="167013"/>
                      <a:pt x="51793" y="166943"/>
                    </a:cubicBezTo>
                    <a:cubicBezTo>
                      <a:pt x="-8179" y="105700"/>
                      <a:pt x="428" y="5370"/>
                      <a:pt x="428" y="5370"/>
                    </a:cubicBezTo>
                    <a:cubicBezTo>
                      <a:pt x="51722" y="-5848"/>
                      <a:pt x="111836" y="502"/>
                      <a:pt x="153252" y="24491"/>
                    </a:cubicBezTo>
                    <a:cubicBezTo>
                      <a:pt x="209696" y="57088"/>
                      <a:pt x="209978" y="109934"/>
                      <a:pt x="153886" y="1425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3" name="Google Shape;233;p1"/>
              <p:cNvSpPr/>
              <p:nvPr/>
            </p:nvSpPr>
            <p:spPr>
              <a:xfrm>
                <a:off x="6767900" y="1434959"/>
                <a:ext cx="176389" cy="268111"/>
              </a:xfrm>
              <a:custGeom>
                <a:avLst/>
                <a:gdLst/>
                <a:ahLst/>
                <a:cxnLst/>
                <a:rect l="l" t="t" r="r" b="b"/>
                <a:pathLst>
                  <a:path w="176388" h="268111" extrusionOk="0">
                    <a:moveTo>
                      <a:pt x="176953" y="0"/>
                    </a:moveTo>
                    <a:lnTo>
                      <a:pt x="176953" y="92498"/>
                    </a:lnTo>
                    <a:cubicBezTo>
                      <a:pt x="176953" y="190218"/>
                      <a:pt x="97720" y="269452"/>
                      <a:pt x="0" y="269452"/>
                    </a:cubicBezTo>
                    <a:cubicBezTo>
                      <a:pt x="0" y="269452"/>
                      <a:pt x="112607" y="259856"/>
                      <a:pt x="112607" y="78952"/>
                    </a:cubicBezTo>
                    <a:cubicBezTo>
                      <a:pt x="117052" y="76835"/>
                      <a:pt x="121356" y="74577"/>
                      <a:pt x="125519" y="72178"/>
                    </a:cubicBezTo>
                    <a:cubicBezTo>
                      <a:pt x="159879" y="52211"/>
                      <a:pt x="176953" y="26106"/>
                      <a:pt x="176953" y="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4" name="Google Shape;234;p1"/>
              <p:cNvSpPr/>
              <p:nvPr/>
            </p:nvSpPr>
            <p:spPr>
              <a:xfrm>
                <a:off x="6591088" y="1434536"/>
                <a:ext cx="289278" cy="268111"/>
              </a:xfrm>
              <a:custGeom>
                <a:avLst/>
                <a:gdLst/>
                <a:ahLst/>
                <a:cxnLst/>
                <a:rect l="l" t="t" r="r" b="b"/>
                <a:pathLst>
                  <a:path w="289277" h="268111" extrusionOk="0">
                    <a:moveTo>
                      <a:pt x="289490" y="79304"/>
                    </a:moveTo>
                    <a:cubicBezTo>
                      <a:pt x="289490" y="260209"/>
                      <a:pt x="176883" y="269804"/>
                      <a:pt x="176883" y="269804"/>
                    </a:cubicBezTo>
                    <a:cubicBezTo>
                      <a:pt x="79234" y="269804"/>
                      <a:pt x="0" y="190571"/>
                      <a:pt x="0" y="92851"/>
                    </a:cubicBezTo>
                    <a:lnTo>
                      <a:pt x="0" y="0"/>
                    </a:lnTo>
                    <a:cubicBezTo>
                      <a:pt x="141" y="26247"/>
                      <a:pt x="17498" y="52423"/>
                      <a:pt x="52211" y="72460"/>
                    </a:cubicBezTo>
                    <a:cubicBezTo>
                      <a:pt x="117334" y="110208"/>
                      <a:pt x="220133" y="112395"/>
                      <a:pt x="289490" y="793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235" name="Google Shape;235;p1"/>
            <p:cNvGrpSpPr/>
            <p:nvPr/>
          </p:nvGrpSpPr>
          <p:grpSpPr>
            <a:xfrm>
              <a:off x="6883118" y="1521531"/>
              <a:ext cx="86854" cy="175824"/>
              <a:chOff x="6883118" y="1521531"/>
              <a:chExt cx="86854" cy="175824"/>
            </a:xfrm>
          </p:grpSpPr>
          <p:sp>
            <p:nvSpPr>
              <p:cNvPr id="236" name="Google Shape;236;p1"/>
              <p:cNvSpPr/>
              <p:nvPr/>
            </p:nvSpPr>
            <p:spPr>
              <a:xfrm>
                <a:off x="6884952" y="1651071"/>
                <a:ext cx="56444" cy="21167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21166" extrusionOk="0">
                    <a:moveTo>
                      <a:pt x="56444" y="0"/>
                    </a:moveTo>
                    <a:cubicBezTo>
                      <a:pt x="55457" y="564"/>
                      <a:pt x="54469" y="988"/>
                      <a:pt x="53411" y="1411"/>
                    </a:cubicBezTo>
                    <a:cubicBezTo>
                      <a:pt x="53128" y="1552"/>
                      <a:pt x="52846" y="1623"/>
                      <a:pt x="52564" y="1693"/>
                    </a:cubicBezTo>
                    <a:cubicBezTo>
                      <a:pt x="51999" y="1835"/>
                      <a:pt x="51505" y="1976"/>
                      <a:pt x="50941" y="2117"/>
                    </a:cubicBezTo>
                    <a:cubicBezTo>
                      <a:pt x="50588" y="2187"/>
                      <a:pt x="50236" y="2258"/>
                      <a:pt x="49883" y="2328"/>
                    </a:cubicBezTo>
                    <a:cubicBezTo>
                      <a:pt x="49530" y="2399"/>
                      <a:pt x="49177" y="2399"/>
                      <a:pt x="48824" y="2469"/>
                    </a:cubicBezTo>
                    <a:cubicBezTo>
                      <a:pt x="48330" y="2540"/>
                      <a:pt x="47836" y="2611"/>
                      <a:pt x="47343" y="2611"/>
                    </a:cubicBezTo>
                    <a:cubicBezTo>
                      <a:pt x="47060" y="2611"/>
                      <a:pt x="46778" y="2611"/>
                      <a:pt x="46496" y="2681"/>
                    </a:cubicBezTo>
                    <a:cubicBezTo>
                      <a:pt x="45861" y="2681"/>
                      <a:pt x="45226" y="2681"/>
                      <a:pt x="44591" y="2681"/>
                    </a:cubicBezTo>
                    <a:cubicBezTo>
                      <a:pt x="44450" y="2681"/>
                      <a:pt x="44309" y="2681"/>
                      <a:pt x="44097" y="2681"/>
                    </a:cubicBezTo>
                    <a:cubicBezTo>
                      <a:pt x="43321" y="2611"/>
                      <a:pt x="42475" y="2540"/>
                      <a:pt x="41628" y="2399"/>
                    </a:cubicBezTo>
                    <a:cubicBezTo>
                      <a:pt x="41416" y="2399"/>
                      <a:pt x="41275" y="2328"/>
                      <a:pt x="41063" y="2328"/>
                    </a:cubicBezTo>
                    <a:cubicBezTo>
                      <a:pt x="40217" y="2187"/>
                      <a:pt x="39370" y="2046"/>
                      <a:pt x="38523" y="1764"/>
                    </a:cubicBezTo>
                    <a:cubicBezTo>
                      <a:pt x="38453" y="1764"/>
                      <a:pt x="38382" y="1693"/>
                      <a:pt x="38312" y="1693"/>
                    </a:cubicBezTo>
                    <a:cubicBezTo>
                      <a:pt x="37394" y="1482"/>
                      <a:pt x="36406" y="1199"/>
                      <a:pt x="35489" y="847"/>
                    </a:cubicBezTo>
                    <a:lnTo>
                      <a:pt x="0" y="21519"/>
                    </a:lnTo>
                    <a:cubicBezTo>
                      <a:pt x="494" y="21731"/>
                      <a:pt x="1058" y="21872"/>
                      <a:pt x="1552" y="22013"/>
                    </a:cubicBezTo>
                    <a:cubicBezTo>
                      <a:pt x="1975" y="22154"/>
                      <a:pt x="2399" y="22296"/>
                      <a:pt x="2893" y="22366"/>
                    </a:cubicBezTo>
                    <a:cubicBezTo>
                      <a:pt x="2963" y="22366"/>
                      <a:pt x="3034" y="22437"/>
                      <a:pt x="3104" y="22437"/>
                    </a:cubicBezTo>
                    <a:cubicBezTo>
                      <a:pt x="3175" y="22437"/>
                      <a:pt x="3175" y="22437"/>
                      <a:pt x="3246" y="22437"/>
                    </a:cubicBezTo>
                    <a:cubicBezTo>
                      <a:pt x="3810" y="22578"/>
                      <a:pt x="4374" y="22719"/>
                      <a:pt x="4939" y="22790"/>
                    </a:cubicBezTo>
                    <a:cubicBezTo>
                      <a:pt x="5221" y="22860"/>
                      <a:pt x="5433" y="22860"/>
                      <a:pt x="5715" y="22931"/>
                    </a:cubicBezTo>
                    <a:cubicBezTo>
                      <a:pt x="5926" y="22931"/>
                      <a:pt x="6068" y="23001"/>
                      <a:pt x="6280" y="23001"/>
                    </a:cubicBezTo>
                    <a:cubicBezTo>
                      <a:pt x="6420" y="23001"/>
                      <a:pt x="6632" y="23072"/>
                      <a:pt x="6773" y="23072"/>
                    </a:cubicBezTo>
                    <a:cubicBezTo>
                      <a:pt x="7408" y="23142"/>
                      <a:pt x="7973" y="23213"/>
                      <a:pt x="8608" y="23283"/>
                    </a:cubicBezTo>
                    <a:cubicBezTo>
                      <a:pt x="8678" y="23283"/>
                      <a:pt x="8749" y="23283"/>
                      <a:pt x="8749" y="23283"/>
                    </a:cubicBezTo>
                    <a:cubicBezTo>
                      <a:pt x="8890" y="23283"/>
                      <a:pt x="9031" y="23283"/>
                      <a:pt x="9243" y="23283"/>
                    </a:cubicBezTo>
                    <a:cubicBezTo>
                      <a:pt x="9666" y="23283"/>
                      <a:pt x="10089" y="23354"/>
                      <a:pt x="10513" y="23354"/>
                    </a:cubicBezTo>
                    <a:cubicBezTo>
                      <a:pt x="10725" y="23354"/>
                      <a:pt x="10936" y="23354"/>
                      <a:pt x="11148" y="23354"/>
                    </a:cubicBezTo>
                    <a:cubicBezTo>
                      <a:pt x="11430" y="23354"/>
                      <a:pt x="11712" y="23354"/>
                      <a:pt x="11995" y="23283"/>
                    </a:cubicBezTo>
                    <a:cubicBezTo>
                      <a:pt x="12206" y="23283"/>
                      <a:pt x="12418" y="23283"/>
                      <a:pt x="12629" y="23283"/>
                    </a:cubicBezTo>
                    <a:cubicBezTo>
                      <a:pt x="12912" y="23283"/>
                      <a:pt x="13194" y="23213"/>
                      <a:pt x="13476" y="23142"/>
                    </a:cubicBezTo>
                    <a:cubicBezTo>
                      <a:pt x="13829" y="23072"/>
                      <a:pt x="14182" y="23072"/>
                      <a:pt x="14534" y="23001"/>
                    </a:cubicBezTo>
                    <a:cubicBezTo>
                      <a:pt x="14676" y="23001"/>
                      <a:pt x="14816" y="23001"/>
                      <a:pt x="14958" y="22931"/>
                    </a:cubicBezTo>
                    <a:cubicBezTo>
                      <a:pt x="15169" y="22860"/>
                      <a:pt x="15381" y="22790"/>
                      <a:pt x="15593" y="22719"/>
                    </a:cubicBezTo>
                    <a:cubicBezTo>
                      <a:pt x="16157" y="22578"/>
                      <a:pt x="16722" y="22437"/>
                      <a:pt x="17216" y="22296"/>
                    </a:cubicBezTo>
                    <a:cubicBezTo>
                      <a:pt x="17357" y="22225"/>
                      <a:pt x="17568" y="22225"/>
                      <a:pt x="17710" y="22154"/>
                    </a:cubicBezTo>
                    <a:cubicBezTo>
                      <a:pt x="17850" y="22084"/>
                      <a:pt x="17992" y="22013"/>
                      <a:pt x="18062" y="22013"/>
                    </a:cubicBezTo>
                    <a:cubicBezTo>
                      <a:pt x="19121" y="21590"/>
                      <a:pt x="20108" y="21167"/>
                      <a:pt x="21096" y="20602"/>
                    </a:cubicBezTo>
                    <a:lnTo>
                      <a:pt x="56444" y="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7" name="Google Shape;237;p1"/>
              <p:cNvSpPr/>
              <p:nvPr/>
            </p:nvSpPr>
            <p:spPr>
              <a:xfrm>
                <a:off x="6885234" y="1521531"/>
                <a:ext cx="77611" cy="42333"/>
              </a:xfrm>
              <a:custGeom>
                <a:avLst/>
                <a:gdLst/>
                <a:ahLst/>
                <a:cxnLst/>
                <a:rect l="l" t="t" r="r" b="b"/>
                <a:pathLst>
                  <a:path w="77611" h="42333" extrusionOk="0">
                    <a:moveTo>
                      <a:pt x="0" y="20673"/>
                    </a:moveTo>
                    <a:lnTo>
                      <a:pt x="35490" y="0"/>
                    </a:lnTo>
                    <a:lnTo>
                      <a:pt x="78670" y="24977"/>
                    </a:lnTo>
                    <a:lnTo>
                      <a:pt x="43180" y="45579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8" name="Google Shape;238;p1"/>
              <p:cNvSpPr/>
              <p:nvPr/>
            </p:nvSpPr>
            <p:spPr>
              <a:xfrm>
                <a:off x="6920583" y="1546366"/>
                <a:ext cx="49389" cy="148167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148166" extrusionOk="0">
                    <a:moveTo>
                      <a:pt x="53763" y="17639"/>
                    </a:moveTo>
                    <a:cubicBezTo>
                      <a:pt x="53763" y="17498"/>
                      <a:pt x="53763" y="17286"/>
                      <a:pt x="53763" y="17145"/>
                    </a:cubicBezTo>
                    <a:cubicBezTo>
                      <a:pt x="53763" y="17004"/>
                      <a:pt x="53763" y="16792"/>
                      <a:pt x="53693" y="16651"/>
                    </a:cubicBezTo>
                    <a:cubicBezTo>
                      <a:pt x="53622" y="16510"/>
                      <a:pt x="53693" y="16298"/>
                      <a:pt x="53622" y="16157"/>
                    </a:cubicBezTo>
                    <a:cubicBezTo>
                      <a:pt x="53622" y="16016"/>
                      <a:pt x="53552" y="15804"/>
                      <a:pt x="53552" y="15663"/>
                    </a:cubicBezTo>
                    <a:cubicBezTo>
                      <a:pt x="53552" y="15663"/>
                      <a:pt x="53552" y="15663"/>
                      <a:pt x="53552" y="15593"/>
                    </a:cubicBezTo>
                    <a:cubicBezTo>
                      <a:pt x="53552" y="15593"/>
                      <a:pt x="53552" y="15593"/>
                      <a:pt x="53552" y="15593"/>
                    </a:cubicBezTo>
                    <a:cubicBezTo>
                      <a:pt x="53552" y="15452"/>
                      <a:pt x="53481" y="15311"/>
                      <a:pt x="53481" y="15099"/>
                    </a:cubicBezTo>
                    <a:cubicBezTo>
                      <a:pt x="53481" y="14887"/>
                      <a:pt x="53411" y="14746"/>
                      <a:pt x="53340" y="14534"/>
                    </a:cubicBezTo>
                    <a:cubicBezTo>
                      <a:pt x="53269" y="14323"/>
                      <a:pt x="53269" y="14182"/>
                      <a:pt x="53199" y="13970"/>
                    </a:cubicBezTo>
                    <a:cubicBezTo>
                      <a:pt x="53129" y="13758"/>
                      <a:pt x="53129" y="13617"/>
                      <a:pt x="53058" y="13406"/>
                    </a:cubicBezTo>
                    <a:cubicBezTo>
                      <a:pt x="52987" y="13264"/>
                      <a:pt x="52987" y="13123"/>
                      <a:pt x="52917" y="12912"/>
                    </a:cubicBezTo>
                    <a:cubicBezTo>
                      <a:pt x="52917" y="12912"/>
                      <a:pt x="52917" y="12912"/>
                      <a:pt x="52917" y="12912"/>
                    </a:cubicBezTo>
                    <a:cubicBezTo>
                      <a:pt x="52917" y="12912"/>
                      <a:pt x="52917" y="12912"/>
                      <a:pt x="52917" y="12841"/>
                    </a:cubicBezTo>
                    <a:cubicBezTo>
                      <a:pt x="52846" y="12630"/>
                      <a:pt x="52775" y="12488"/>
                      <a:pt x="52775" y="12277"/>
                    </a:cubicBezTo>
                    <a:cubicBezTo>
                      <a:pt x="52705" y="12065"/>
                      <a:pt x="52635" y="11924"/>
                      <a:pt x="52564" y="11712"/>
                    </a:cubicBezTo>
                    <a:cubicBezTo>
                      <a:pt x="52493" y="11571"/>
                      <a:pt x="52423" y="11359"/>
                      <a:pt x="52352" y="11218"/>
                    </a:cubicBezTo>
                    <a:cubicBezTo>
                      <a:pt x="52282" y="11077"/>
                      <a:pt x="52211" y="10866"/>
                      <a:pt x="52141" y="10724"/>
                    </a:cubicBezTo>
                    <a:cubicBezTo>
                      <a:pt x="52070" y="10583"/>
                      <a:pt x="51999" y="10442"/>
                      <a:pt x="51929" y="10301"/>
                    </a:cubicBezTo>
                    <a:cubicBezTo>
                      <a:pt x="51929" y="10301"/>
                      <a:pt x="51929" y="10301"/>
                      <a:pt x="51929" y="10301"/>
                    </a:cubicBezTo>
                    <a:cubicBezTo>
                      <a:pt x="51929" y="10301"/>
                      <a:pt x="51929" y="10301"/>
                      <a:pt x="51929" y="10231"/>
                    </a:cubicBezTo>
                    <a:cubicBezTo>
                      <a:pt x="51858" y="10090"/>
                      <a:pt x="51788" y="9878"/>
                      <a:pt x="51717" y="9737"/>
                    </a:cubicBezTo>
                    <a:cubicBezTo>
                      <a:pt x="51647" y="9525"/>
                      <a:pt x="51505" y="9384"/>
                      <a:pt x="51435" y="9172"/>
                    </a:cubicBezTo>
                    <a:cubicBezTo>
                      <a:pt x="51365" y="8961"/>
                      <a:pt x="51223" y="8749"/>
                      <a:pt x="51082" y="8537"/>
                    </a:cubicBezTo>
                    <a:cubicBezTo>
                      <a:pt x="50941" y="8326"/>
                      <a:pt x="50800" y="8043"/>
                      <a:pt x="50659" y="7832"/>
                    </a:cubicBezTo>
                    <a:cubicBezTo>
                      <a:pt x="50659" y="7832"/>
                      <a:pt x="50659" y="7761"/>
                      <a:pt x="50588" y="7761"/>
                    </a:cubicBezTo>
                    <a:cubicBezTo>
                      <a:pt x="50588" y="7761"/>
                      <a:pt x="50588" y="7691"/>
                      <a:pt x="50518" y="7691"/>
                    </a:cubicBezTo>
                    <a:cubicBezTo>
                      <a:pt x="50236" y="7267"/>
                      <a:pt x="50024" y="6844"/>
                      <a:pt x="49742" y="6421"/>
                    </a:cubicBezTo>
                    <a:cubicBezTo>
                      <a:pt x="49530" y="6068"/>
                      <a:pt x="49318" y="5786"/>
                      <a:pt x="49107" y="5503"/>
                    </a:cubicBezTo>
                    <a:cubicBezTo>
                      <a:pt x="48966" y="5292"/>
                      <a:pt x="48824" y="5080"/>
                      <a:pt x="48613" y="4868"/>
                    </a:cubicBezTo>
                    <a:cubicBezTo>
                      <a:pt x="48472" y="4727"/>
                      <a:pt x="48330" y="4516"/>
                      <a:pt x="48190" y="4374"/>
                    </a:cubicBezTo>
                    <a:cubicBezTo>
                      <a:pt x="48048" y="4233"/>
                      <a:pt x="47907" y="4092"/>
                      <a:pt x="47766" y="3881"/>
                    </a:cubicBezTo>
                    <a:cubicBezTo>
                      <a:pt x="47625" y="3739"/>
                      <a:pt x="47484" y="3598"/>
                      <a:pt x="47343" y="3457"/>
                    </a:cubicBezTo>
                    <a:cubicBezTo>
                      <a:pt x="47343" y="3457"/>
                      <a:pt x="47272" y="3387"/>
                      <a:pt x="47272" y="3387"/>
                    </a:cubicBezTo>
                    <a:cubicBezTo>
                      <a:pt x="47272" y="3387"/>
                      <a:pt x="47272" y="3387"/>
                      <a:pt x="47272" y="3387"/>
                    </a:cubicBezTo>
                    <a:cubicBezTo>
                      <a:pt x="47202" y="3246"/>
                      <a:pt x="47060" y="3175"/>
                      <a:pt x="46990" y="3034"/>
                    </a:cubicBezTo>
                    <a:cubicBezTo>
                      <a:pt x="46849" y="2893"/>
                      <a:pt x="46708" y="2752"/>
                      <a:pt x="46566" y="2611"/>
                    </a:cubicBezTo>
                    <a:cubicBezTo>
                      <a:pt x="46426" y="2469"/>
                      <a:pt x="46284" y="2328"/>
                      <a:pt x="46073" y="2187"/>
                    </a:cubicBezTo>
                    <a:cubicBezTo>
                      <a:pt x="45932" y="2046"/>
                      <a:pt x="45790" y="1905"/>
                      <a:pt x="45579" y="1764"/>
                    </a:cubicBezTo>
                    <a:cubicBezTo>
                      <a:pt x="45508" y="1693"/>
                      <a:pt x="45438" y="1623"/>
                      <a:pt x="45367" y="1552"/>
                    </a:cubicBezTo>
                    <a:cubicBezTo>
                      <a:pt x="45367" y="1552"/>
                      <a:pt x="45367" y="1552"/>
                      <a:pt x="45297" y="1482"/>
                    </a:cubicBezTo>
                    <a:cubicBezTo>
                      <a:pt x="45226" y="1411"/>
                      <a:pt x="45156" y="1411"/>
                      <a:pt x="45085" y="1341"/>
                    </a:cubicBezTo>
                    <a:cubicBezTo>
                      <a:pt x="44944" y="1199"/>
                      <a:pt x="44803" y="1129"/>
                      <a:pt x="44662" y="988"/>
                    </a:cubicBezTo>
                    <a:cubicBezTo>
                      <a:pt x="44521" y="847"/>
                      <a:pt x="44379" y="776"/>
                      <a:pt x="44238" y="635"/>
                    </a:cubicBezTo>
                    <a:cubicBezTo>
                      <a:pt x="44097" y="564"/>
                      <a:pt x="43956" y="423"/>
                      <a:pt x="43815" y="353"/>
                    </a:cubicBezTo>
                    <a:cubicBezTo>
                      <a:pt x="43674" y="282"/>
                      <a:pt x="43533" y="141"/>
                      <a:pt x="43392" y="71"/>
                    </a:cubicBezTo>
                    <a:cubicBezTo>
                      <a:pt x="43392" y="71"/>
                      <a:pt x="43321" y="0"/>
                      <a:pt x="43321" y="0"/>
                    </a:cubicBezTo>
                    <a:lnTo>
                      <a:pt x="7832" y="20673"/>
                    </a:lnTo>
                    <a:cubicBezTo>
                      <a:pt x="8537" y="21096"/>
                      <a:pt x="9243" y="21590"/>
                      <a:pt x="9878" y="22084"/>
                    </a:cubicBezTo>
                    <a:cubicBezTo>
                      <a:pt x="9878" y="22084"/>
                      <a:pt x="9878" y="22084"/>
                      <a:pt x="9949" y="22154"/>
                    </a:cubicBezTo>
                    <a:cubicBezTo>
                      <a:pt x="10583" y="22719"/>
                      <a:pt x="11219" y="23283"/>
                      <a:pt x="11853" y="23918"/>
                    </a:cubicBezTo>
                    <a:cubicBezTo>
                      <a:pt x="11853" y="23918"/>
                      <a:pt x="11853" y="23918"/>
                      <a:pt x="11853" y="23918"/>
                    </a:cubicBezTo>
                    <a:cubicBezTo>
                      <a:pt x="13053" y="25259"/>
                      <a:pt x="14182" y="26741"/>
                      <a:pt x="15099" y="28363"/>
                    </a:cubicBezTo>
                    <a:cubicBezTo>
                      <a:pt x="15099" y="28363"/>
                      <a:pt x="15099" y="28434"/>
                      <a:pt x="15170" y="28434"/>
                    </a:cubicBezTo>
                    <a:cubicBezTo>
                      <a:pt x="15664" y="29210"/>
                      <a:pt x="16016" y="30057"/>
                      <a:pt x="16440" y="30903"/>
                    </a:cubicBezTo>
                    <a:cubicBezTo>
                      <a:pt x="16440" y="30903"/>
                      <a:pt x="16440" y="30903"/>
                      <a:pt x="16440" y="30903"/>
                    </a:cubicBezTo>
                    <a:cubicBezTo>
                      <a:pt x="16792" y="31750"/>
                      <a:pt x="17145" y="32597"/>
                      <a:pt x="17357" y="33443"/>
                    </a:cubicBezTo>
                    <a:cubicBezTo>
                      <a:pt x="17357" y="33443"/>
                      <a:pt x="17357" y="33443"/>
                      <a:pt x="17357" y="33443"/>
                    </a:cubicBezTo>
                    <a:cubicBezTo>
                      <a:pt x="17639" y="34290"/>
                      <a:pt x="17851" y="35137"/>
                      <a:pt x="17921" y="35983"/>
                    </a:cubicBezTo>
                    <a:cubicBezTo>
                      <a:pt x="17921" y="35983"/>
                      <a:pt x="17921" y="35983"/>
                      <a:pt x="17921" y="35983"/>
                    </a:cubicBezTo>
                    <a:cubicBezTo>
                      <a:pt x="18062" y="36830"/>
                      <a:pt x="18133" y="37677"/>
                      <a:pt x="18133" y="38523"/>
                    </a:cubicBezTo>
                    <a:lnTo>
                      <a:pt x="17921" y="111125"/>
                    </a:lnTo>
                    <a:cubicBezTo>
                      <a:pt x="17921" y="113453"/>
                      <a:pt x="17780" y="115711"/>
                      <a:pt x="17568" y="117828"/>
                    </a:cubicBezTo>
                    <a:cubicBezTo>
                      <a:pt x="17568" y="118039"/>
                      <a:pt x="17498" y="118181"/>
                      <a:pt x="17498" y="118392"/>
                    </a:cubicBezTo>
                    <a:cubicBezTo>
                      <a:pt x="17286" y="120368"/>
                      <a:pt x="17004" y="122273"/>
                      <a:pt x="16651" y="124107"/>
                    </a:cubicBezTo>
                    <a:cubicBezTo>
                      <a:pt x="16580" y="124319"/>
                      <a:pt x="16580" y="124601"/>
                      <a:pt x="16510" y="124813"/>
                    </a:cubicBezTo>
                    <a:cubicBezTo>
                      <a:pt x="16157" y="126577"/>
                      <a:pt x="15734" y="128270"/>
                      <a:pt x="15170" y="129893"/>
                    </a:cubicBezTo>
                    <a:cubicBezTo>
                      <a:pt x="15099" y="130246"/>
                      <a:pt x="14958" y="130528"/>
                      <a:pt x="14887" y="130810"/>
                    </a:cubicBezTo>
                    <a:cubicBezTo>
                      <a:pt x="14393" y="132292"/>
                      <a:pt x="13829" y="133773"/>
                      <a:pt x="13194" y="135114"/>
                    </a:cubicBezTo>
                    <a:cubicBezTo>
                      <a:pt x="13123" y="135326"/>
                      <a:pt x="13053" y="135537"/>
                      <a:pt x="12982" y="135678"/>
                    </a:cubicBezTo>
                    <a:cubicBezTo>
                      <a:pt x="12206" y="137231"/>
                      <a:pt x="11430" y="138783"/>
                      <a:pt x="10513" y="140123"/>
                    </a:cubicBezTo>
                    <a:cubicBezTo>
                      <a:pt x="10442" y="140264"/>
                      <a:pt x="10301" y="140406"/>
                      <a:pt x="10160" y="140617"/>
                    </a:cubicBezTo>
                    <a:cubicBezTo>
                      <a:pt x="9384" y="141746"/>
                      <a:pt x="8608" y="142804"/>
                      <a:pt x="7761" y="143792"/>
                    </a:cubicBezTo>
                    <a:cubicBezTo>
                      <a:pt x="7479" y="144145"/>
                      <a:pt x="7126" y="144498"/>
                      <a:pt x="6844" y="144851"/>
                    </a:cubicBezTo>
                    <a:cubicBezTo>
                      <a:pt x="6138" y="145627"/>
                      <a:pt x="5362" y="146403"/>
                      <a:pt x="4516" y="147108"/>
                    </a:cubicBezTo>
                    <a:cubicBezTo>
                      <a:pt x="4163" y="147391"/>
                      <a:pt x="3880" y="147673"/>
                      <a:pt x="3528" y="147955"/>
                    </a:cubicBezTo>
                    <a:cubicBezTo>
                      <a:pt x="2399" y="148872"/>
                      <a:pt x="1199" y="149719"/>
                      <a:pt x="0" y="150425"/>
                    </a:cubicBezTo>
                    <a:lnTo>
                      <a:pt x="35490" y="129752"/>
                    </a:lnTo>
                    <a:cubicBezTo>
                      <a:pt x="36760" y="129046"/>
                      <a:pt x="37888" y="128199"/>
                      <a:pt x="39017" y="127282"/>
                    </a:cubicBezTo>
                    <a:cubicBezTo>
                      <a:pt x="39370" y="127000"/>
                      <a:pt x="39652" y="126718"/>
                      <a:pt x="40005" y="126436"/>
                    </a:cubicBezTo>
                    <a:cubicBezTo>
                      <a:pt x="40781" y="125730"/>
                      <a:pt x="41557" y="125024"/>
                      <a:pt x="42333" y="124178"/>
                    </a:cubicBezTo>
                    <a:cubicBezTo>
                      <a:pt x="42615" y="123825"/>
                      <a:pt x="42969" y="123472"/>
                      <a:pt x="43251" y="123119"/>
                    </a:cubicBezTo>
                    <a:cubicBezTo>
                      <a:pt x="44097" y="122132"/>
                      <a:pt x="44944" y="121073"/>
                      <a:pt x="45650" y="119944"/>
                    </a:cubicBezTo>
                    <a:cubicBezTo>
                      <a:pt x="45790" y="119803"/>
                      <a:pt x="45861" y="119662"/>
                      <a:pt x="46002" y="119451"/>
                    </a:cubicBezTo>
                    <a:cubicBezTo>
                      <a:pt x="46002" y="119380"/>
                      <a:pt x="46073" y="119380"/>
                      <a:pt x="46073" y="119380"/>
                    </a:cubicBezTo>
                    <a:cubicBezTo>
                      <a:pt x="46920" y="118039"/>
                      <a:pt x="47696" y="116699"/>
                      <a:pt x="48401" y="115217"/>
                    </a:cubicBezTo>
                    <a:cubicBezTo>
                      <a:pt x="48401" y="115147"/>
                      <a:pt x="48472" y="115076"/>
                      <a:pt x="48472" y="115006"/>
                    </a:cubicBezTo>
                    <a:cubicBezTo>
                      <a:pt x="48542" y="114794"/>
                      <a:pt x="48613" y="114653"/>
                      <a:pt x="48684" y="114441"/>
                    </a:cubicBezTo>
                    <a:cubicBezTo>
                      <a:pt x="49107" y="113524"/>
                      <a:pt x="49530" y="112607"/>
                      <a:pt x="49883" y="111619"/>
                    </a:cubicBezTo>
                    <a:cubicBezTo>
                      <a:pt x="50094" y="111125"/>
                      <a:pt x="50236" y="110631"/>
                      <a:pt x="50377" y="110137"/>
                    </a:cubicBezTo>
                    <a:cubicBezTo>
                      <a:pt x="50447" y="109855"/>
                      <a:pt x="50588" y="109502"/>
                      <a:pt x="50659" y="109220"/>
                    </a:cubicBezTo>
                    <a:cubicBezTo>
                      <a:pt x="50729" y="108938"/>
                      <a:pt x="50871" y="108656"/>
                      <a:pt x="50941" y="108373"/>
                    </a:cubicBezTo>
                    <a:cubicBezTo>
                      <a:pt x="51223" y="107315"/>
                      <a:pt x="51505" y="106327"/>
                      <a:pt x="51788" y="105198"/>
                    </a:cubicBezTo>
                    <a:cubicBezTo>
                      <a:pt x="51858" y="104846"/>
                      <a:pt x="51929" y="104493"/>
                      <a:pt x="51999" y="104069"/>
                    </a:cubicBezTo>
                    <a:cubicBezTo>
                      <a:pt x="52070" y="103858"/>
                      <a:pt x="52070" y="103576"/>
                      <a:pt x="52141" y="103364"/>
                    </a:cubicBezTo>
                    <a:cubicBezTo>
                      <a:pt x="52211" y="103011"/>
                      <a:pt x="52282" y="102588"/>
                      <a:pt x="52352" y="102235"/>
                    </a:cubicBezTo>
                    <a:cubicBezTo>
                      <a:pt x="52493" y="101247"/>
                      <a:pt x="52635" y="100259"/>
                      <a:pt x="52775" y="99272"/>
                    </a:cubicBezTo>
                    <a:cubicBezTo>
                      <a:pt x="52846" y="98707"/>
                      <a:pt x="52917" y="98143"/>
                      <a:pt x="52917" y="97649"/>
                    </a:cubicBezTo>
                    <a:cubicBezTo>
                      <a:pt x="52917" y="97437"/>
                      <a:pt x="52987" y="97296"/>
                      <a:pt x="52987" y="97084"/>
                    </a:cubicBezTo>
                    <a:cubicBezTo>
                      <a:pt x="52987" y="96873"/>
                      <a:pt x="53058" y="96591"/>
                      <a:pt x="53058" y="96379"/>
                    </a:cubicBezTo>
                    <a:cubicBezTo>
                      <a:pt x="53129" y="95462"/>
                      <a:pt x="53199" y="94474"/>
                      <a:pt x="53269" y="93486"/>
                    </a:cubicBezTo>
                    <a:cubicBezTo>
                      <a:pt x="53340" y="92498"/>
                      <a:pt x="53340" y="91511"/>
                      <a:pt x="53340" y="90523"/>
                    </a:cubicBezTo>
                    <a:cubicBezTo>
                      <a:pt x="53340" y="90452"/>
                      <a:pt x="53340" y="90382"/>
                      <a:pt x="53340" y="90382"/>
                    </a:cubicBezTo>
                    <a:lnTo>
                      <a:pt x="53552" y="17780"/>
                    </a:lnTo>
                    <a:cubicBezTo>
                      <a:pt x="53763" y="17921"/>
                      <a:pt x="53763" y="17780"/>
                      <a:pt x="53763" y="17639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9" name="Google Shape;239;p1"/>
              <p:cNvSpPr/>
              <p:nvPr/>
            </p:nvSpPr>
            <p:spPr>
              <a:xfrm>
                <a:off x="6883118" y="1542133"/>
                <a:ext cx="49389" cy="155222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155222" extrusionOk="0">
                    <a:moveTo>
                      <a:pt x="45297" y="24977"/>
                    </a:moveTo>
                    <a:cubicBezTo>
                      <a:pt x="51012" y="28293"/>
                      <a:pt x="55739" y="36336"/>
                      <a:pt x="55668" y="42968"/>
                    </a:cubicBezTo>
                    <a:lnTo>
                      <a:pt x="55457" y="115570"/>
                    </a:lnTo>
                    <a:cubicBezTo>
                      <a:pt x="55386" y="152118"/>
                      <a:pt x="30974" y="168204"/>
                      <a:pt x="0" y="154023"/>
                    </a:cubicBezTo>
                    <a:lnTo>
                      <a:pt x="141" y="153035"/>
                    </a:lnTo>
                    <a:cubicBezTo>
                      <a:pt x="282" y="152259"/>
                      <a:pt x="423" y="151342"/>
                      <a:pt x="565" y="150495"/>
                    </a:cubicBezTo>
                    <a:cubicBezTo>
                      <a:pt x="635" y="149648"/>
                      <a:pt x="776" y="148872"/>
                      <a:pt x="847" y="148096"/>
                    </a:cubicBezTo>
                    <a:cubicBezTo>
                      <a:pt x="988" y="146685"/>
                      <a:pt x="1129" y="145274"/>
                      <a:pt x="1270" y="143863"/>
                    </a:cubicBezTo>
                    <a:cubicBezTo>
                      <a:pt x="1341" y="142240"/>
                      <a:pt x="1411" y="140688"/>
                      <a:pt x="1552" y="139065"/>
                    </a:cubicBezTo>
                    <a:cubicBezTo>
                      <a:pt x="1623" y="137372"/>
                      <a:pt x="1693" y="135608"/>
                      <a:pt x="1693" y="133773"/>
                    </a:cubicBezTo>
                    <a:lnTo>
                      <a:pt x="1693" y="130457"/>
                    </a:lnTo>
                    <a:cubicBezTo>
                      <a:pt x="20461" y="137019"/>
                      <a:pt x="34572" y="126012"/>
                      <a:pt x="34643" y="103505"/>
                    </a:cubicBezTo>
                    <a:lnTo>
                      <a:pt x="34784" y="49036"/>
                    </a:lnTo>
                    <a:cubicBezTo>
                      <a:pt x="34784" y="45649"/>
                      <a:pt x="32385" y="41487"/>
                      <a:pt x="29422" y="39793"/>
                    </a:cubicBezTo>
                    <a:lnTo>
                      <a:pt x="1976" y="23918"/>
                    </a:lnTo>
                    <a:lnTo>
                      <a:pt x="2046" y="0"/>
                    </a:lnTo>
                    <a:lnTo>
                      <a:pt x="45297" y="249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40" name="Google Shape;240;p1"/>
            <p:cNvSpPr/>
            <p:nvPr/>
          </p:nvSpPr>
          <p:spPr>
            <a:xfrm>
              <a:off x="6852214" y="1638229"/>
              <a:ext cx="63500" cy="28222"/>
            </a:xfrm>
            <a:custGeom>
              <a:avLst/>
              <a:gdLst/>
              <a:ahLst/>
              <a:cxnLst/>
              <a:rect l="l" t="t" r="r" b="b"/>
              <a:pathLst>
                <a:path w="63499" h="28222" extrusionOk="0">
                  <a:moveTo>
                    <a:pt x="32597" y="34431"/>
                  </a:moveTo>
                  <a:lnTo>
                    <a:pt x="0" y="19897"/>
                  </a:lnTo>
                  <a:lnTo>
                    <a:pt x="42333" y="0"/>
                  </a:lnTo>
                  <a:lnTo>
                    <a:pt x="65405" y="11571"/>
                  </a:lnTo>
                  <a:lnTo>
                    <a:pt x="64841" y="15663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6852214" y="1658126"/>
              <a:ext cx="28222" cy="35278"/>
            </a:xfrm>
            <a:custGeom>
              <a:avLst/>
              <a:gdLst/>
              <a:ahLst/>
              <a:cxnLst/>
              <a:rect l="l" t="t" r="r" b="b"/>
              <a:pathLst>
                <a:path w="28222" h="35277" extrusionOk="0">
                  <a:moveTo>
                    <a:pt x="30974" y="37959"/>
                  </a:moveTo>
                  <a:lnTo>
                    <a:pt x="0" y="24553"/>
                  </a:lnTo>
                  <a:lnTo>
                    <a:pt x="0" y="0"/>
                  </a:lnTo>
                  <a:lnTo>
                    <a:pt x="32597" y="14464"/>
                  </a:lnTo>
                  <a:cubicBezTo>
                    <a:pt x="32597" y="14535"/>
                    <a:pt x="38241" y="31962"/>
                    <a:pt x="30974" y="379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6617829" y="1544814"/>
              <a:ext cx="77611" cy="98778"/>
            </a:xfrm>
            <a:custGeom>
              <a:avLst/>
              <a:gdLst/>
              <a:ahLst/>
              <a:cxnLst/>
              <a:rect l="l" t="t" r="r" b="b"/>
              <a:pathLst>
                <a:path w="77611" h="98777" extrusionOk="0">
                  <a:moveTo>
                    <a:pt x="40710" y="0"/>
                  </a:moveTo>
                  <a:lnTo>
                    <a:pt x="29069" y="20250"/>
                  </a:lnTo>
                  <a:cubicBezTo>
                    <a:pt x="28434" y="21308"/>
                    <a:pt x="27234" y="21661"/>
                    <a:pt x="25823" y="21096"/>
                  </a:cubicBezTo>
                  <a:lnTo>
                    <a:pt x="0" y="10513"/>
                  </a:lnTo>
                  <a:lnTo>
                    <a:pt x="18626" y="42192"/>
                  </a:lnTo>
                  <a:cubicBezTo>
                    <a:pt x="19685" y="43886"/>
                    <a:pt x="20108" y="45791"/>
                    <a:pt x="19826" y="47272"/>
                  </a:cubicBezTo>
                  <a:lnTo>
                    <a:pt x="15381" y="74295"/>
                  </a:lnTo>
                  <a:lnTo>
                    <a:pt x="38523" y="73660"/>
                  </a:lnTo>
                  <a:cubicBezTo>
                    <a:pt x="39158" y="73660"/>
                    <a:pt x="39864" y="73872"/>
                    <a:pt x="40499" y="74224"/>
                  </a:cubicBezTo>
                  <a:cubicBezTo>
                    <a:pt x="41134" y="74577"/>
                    <a:pt x="41839" y="75212"/>
                    <a:pt x="42474" y="75918"/>
                  </a:cubicBezTo>
                  <a:lnTo>
                    <a:pt x="65546" y="103223"/>
                  </a:lnTo>
                  <a:lnTo>
                    <a:pt x="61242" y="71120"/>
                  </a:lnTo>
                  <a:cubicBezTo>
                    <a:pt x="61030" y="69427"/>
                    <a:pt x="61454" y="68016"/>
                    <a:pt x="62512" y="67451"/>
                  </a:cubicBezTo>
                  <a:lnTo>
                    <a:pt x="81280" y="57362"/>
                  </a:lnTo>
                  <a:lnTo>
                    <a:pt x="55457" y="38100"/>
                  </a:lnTo>
                  <a:cubicBezTo>
                    <a:pt x="54045" y="37042"/>
                    <a:pt x="52846" y="35348"/>
                    <a:pt x="52281" y="33585"/>
                  </a:cubicBezTo>
                  <a:lnTo>
                    <a:pt x="4071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43" name="Google Shape;243;p1"/>
          <p:cNvSpPr txBox="1"/>
          <p:nvPr/>
        </p:nvSpPr>
        <p:spPr>
          <a:xfrm>
            <a:off x="520735" y="111460"/>
            <a:ext cx="9574205" cy="597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6000" b="1" dirty="0" smtClean="0"/>
              <a:t>Интеллектуальная игра «</a:t>
            </a:r>
            <a:r>
              <a:rPr lang="ru-RU" sz="6000" b="1" dirty="0"/>
              <a:t>Самый умный» </a:t>
            </a:r>
            <a:endParaRPr lang="ru-RU" sz="6000" b="1" dirty="0" smtClean="0"/>
          </a:p>
          <a:p>
            <a:endParaRPr lang="ru-RU" sz="4800" b="1" dirty="0" smtClean="0"/>
          </a:p>
          <a:p>
            <a:r>
              <a:rPr lang="ru-RU" sz="4800" b="1" dirty="0" smtClean="0"/>
              <a:t>6 «Г» класс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Классный руководитель:</a:t>
            </a:r>
          </a:p>
          <a:p>
            <a:r>
              <a:rPr lang="ru-RU" sz="3600" b="1" dirty="0" err="1" smtClean="0"/>
              <a:t>Аринова</a:t>
            </a:r>
            <a:r>
              <a:rPr lang="ru-RU" sz="3600" b="1" dirty="0" smtClean="0"/>
              <a:t> Д.Х.</a:t>
            </a:r>
            <a:endParaRPr lang="ru-RU" sz="3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8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58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"/>
          <p:cNvSpPr/>
          <p:nvPr/>
        </p:nvSpPr>
        <p:spPr>
          <a:xfrm>
            <a:off x="300251" y="163774"/>
            <a:ext cx="9348716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Где </a:t>
            </a:r>
            <a:r>
              <a:rPr lang="ru-RU" sz="2000" dirty="0"/>
              <a:t>прятал ключи синьор Помидор? 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Как </a:t>
            </a:r>
            <a:r>
              <a:rPr lang="ru-RU" sz="2000" dirty="0"/>
              <a:t>звали шакала</a:t>
            </a:r>
            <a:r>
              <a:rPr lang="ru-RU" sz="2000" dirty="0" smtClean="0"/>
              <a:t>?</a:t>
            </a:r>
            <a:endParaRPr lang="ru-RU" sz="2000" dirty="0"/>
          </a:p>
          <a:p>
            <a:r>
              <a:rPr lang="ru-RU" sz="2000" dirty="0"/>
              <a:t>3. Откуда взялась в «Руслане и Людмиле» Голова? </a:t>
            </a:r>
          </a:p>
          <a:p>
            <a:r>
              <a:rPr lang="ru-RU" sz="2000" dirty="0"/>
              <a:t>4. Какие акции продавал Незнайка на Луне? </a:t>
            </a:r>
          </a:p>
          <a:p>
            <a:r>
              <a:rPr lang="ru-RU" sz="2000" dirty="0"/>
              <a:t>5. Как назывался летающий остров? </a:t>
            </a:r>
            <a:endParaRPr lang="ru-RU" sz="2000" dirty="0" smtClean="0"/>
          </a:p>
          <a:p>
            <a:r>
              <a:rPr lang="ru-RU" sz="2000" dirty="0" smtClean="0"/>
              <a:t>6</a:t>
            </a:r>
            <a:r>
              <a:rPr lang="ru-RU" sz="2000" dirty="0"/>
              <a:t>. Как назывались политические партии у лилипутов? </a:t>
            </a:r>
          </a:p>
          <a:p>
            <a:r>
              <a:rPr lang="ru-RU" sz="2000" dirty="0"/>
              <a:t>7. Кем был отец жены брата Али-Бабы? </a:t>
            </a:r>
            <a:endParaRPr lang="ru-RU" sz="2000" dirty="0" smtClean="0"/>
          </a:p>
          <a:p>
            <a:r>
              <a:rPr lang="ru-RU" sz="2000" dirty="0" smtClean="0"/>
              <a:t>8</a:t>
            </a:r>
            <a:r>
              <a:rPr lang="ru-RU" sz="2000" dirty="0"/>
              <a:t>. Что послужило причиной конфликта </a:t>
            </a:r>
            <a:r>
              <a:rPr lang="ru-RU" sz="2000" dirty="0" err="1"/>
              <a:t>Чиполлино</a:t>
            </a:r>
            <a:r>
              <a:rPr lang="ru-RU" sz="2000" dirty="0"/>
              <a:t> с синьором Помидором? </a:t>
            </a:r>
          </a:p>
          <a:p>
            <a:r>
              <a:rPr lang="ru-RU" sz="2000" dirty="0"/>
              <a:t>9. Титулы Апельсина, Лимона, Мандарина и Вишни? </a:t>
            </a:r>
          </a:p>
          <a:p>
            <a:r>
              <a:rPr lang="ru-RU" sz="2000" dirty="0"/>
              <a:t>10. Какое слово Кай выкладывал из льдинок? </a:t>
            </a:r>
            <a:endParaRPr lang="ru-RU" sz="2000" dirty="0" smtClean="0"/>
          </a:p>
          <a:p>
            <a:r>
              <a:rPr lang="ru-RU" sz="2000" dirty="0" smtClean="0"/>
              <a:t>11</a:t>
            </a:r>
            <a:r>
              <a:rPr lang="ru-RU" sz="2000" dirty="0"/>
              <a:t>. Как называются молодые рога оленей, используемые для приготовления лекарств? </a:t>
            </a:r>
            <a:endParaRPr lang="ru-RU" sz="2000" dirty="0" smtClean="0"/>
          </a:p>
          <a:p>
            <a:r>
              <a:rPr lang="ru-RU" sz="2000" dirty="0" smtClean="0"/>
              <a:t>12</a:t>
            </a:r>
            <a:r>
              <a:rPr lang="ru-RU" sz="2000" dirty="0"/>
              <a:t>. Как долго продолжалась борьба украинского народа под предводительством Богдана Хмельницкого, начавшаяся восстанием 1648 года? </a:t>
            </a:r>
            <a:endParaRPr lang="ru-RU" sz="2000" dirty="0" smtClean="0"/>
          </a:p>
          <a:p>
            <a:r>
              <a:rPr lang="ru-RU" sz="2000" dirty="0" smtClean="0"/>
              <a:t>13</a:t>
            </a:r>
            <a:r>
              <a:rPr lang="ru-RU" sz="2000" dirty="0"/>
              <a:t>. Как называется знаменитый японский театр, иногда называемый «молчаливым»? </a:t>
            </a:r>
            <a:endParaRPr lang="ru-RU" sz="2000" dirty="0" smtClean="0"/>
          </a:p>
          <a:p>
            <a:r>
              <a:rPr lang="ru-RU" sz="2000" dirty="0" smtClean="0"/>
              <a:t>14</a:t>
            </a:r>
            <a:r>
              <a:rPr lang="ru-RU" sz="2000" dirty="0"/>
              <a:t>. Когда появились первые люди на Дону? </a:t>
            </a:r>
            <a:endParaRPr lang="ru-RU" sz="2000" dirty="0" smtClean="0"/>
          </a:p>
          <a:p>
            <a:r>
              <a:rPr lang="ru-RU" sz="2000" dirty="0" smtClean="0"/>
              <a:t>15</a:t>
            </a:r>
            <a:r>
              <a:rPr lang="ru-RU" sz="2000" dirty="0"/>
              <a:t>. </a:t>
            </a:r>
            <a:r>
              <a:rPr lang="ru-RU" sz="2000" dirty="0" smtClean="0"/>
              <a:t>Как именуется </a:t>
            </a:r>
            <a:r>
              <a:rPr lang="ru-RU" sz="2000" dirty="0"/>
              <a:t>знак, употребляемый при разделении слова на части? </a:t>
            </a:r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dirty="0"/>
              <a:t> </a:t>
            </a:r>
            <a:endParaRPr lang="ru-RU" sz="2000" dirty="0"/>
          </a:p>
        </p:txBody>
      </p:sp>
      <p:pic>
        <p:nvPicPr>
          <p:cNvPr id="1028" name="Picture 4" descr="Интеллектуальная игра «Самый умный» в рамках недели информатики, физики и  математики среди 7 класс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967" y="163774"/>
            <a:ext cx="2347416" cy="17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9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" name="Rectangle 4207">
            <a:extLst>
              <a:ext uri="{FF2B5EF4-FFF2-40B4-BE49-F238E27FC236}">
                <a16:creationId xmlns="" xmlns:a16="http://schemas.microsoft.com/office/drawing/2014/main" id="{1EF8E1E0-2F3C-4D82-80AF-BBA3A8DA9137}"/>
              </a:ext>
            </a:extLst>
          </p:cNvPr>
          <p:cNvSpPr/>
          <p:nvPr/>
        </p:nvSpPr>
        <p:spPr>
          <a:xfrm>
            <a:off x="-44815" y="0"/>
            <a:ext cx="38618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C1BAEDD8-7A82-4CFE-B197-585DAAE92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5199" y="735627"/>
            <a:ext cx="5288112" cy="866273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dirty="0">
                <a:solidFill>
                  <a:schemeClr val="accent1"/>
                </a:solidFill>
                <a:latin typeface="+mn-lt"/>
              </a:rPr>
              <a:t>5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>-й </a:t>
            </a:r>
            <a:r>
              <a:rPr lang="ru-RU" sz="4000" dirty="0">
                <a:solidFill>
                  <a:schemeClr val="accent1"/>
                </a:solidFill>
                <a:latin typeface="+mn-lt"/>
              </a:rPr>
              <a:t>тур.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>  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accent1"/>
                </a:solidFill>
                <a:latin typeface="+mn-lt"/>
              </a:rPr>
            </a:br>
            <a:r>
              <a:rPr lang="en-ID" sz="2000" dirty="0" smtClean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D" sz="2000" dirty="0" smtClean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D" sz="2000" dirty="0">
              <a:solidFill>
                <a:schemeClr val="accent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DA55EC5-5B51-46FD-9792-1FD01D17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679" y="1487724"/>
            <a:ext cx="7156276" cy="4322390"/>
          </a:xfrm>
          <a:prstGeom prst="rect">
            <a:avLst/>
          </a:prstGeom>
        </p:spPr>
      </p:pic>
      <p:sp>
        <p:nvSpPr>
          <p:cNvPr id="4205" name="Rectangle 4204">
            <a:extLst>
              <a:ext uri="{FF2B5EF4-FFF2-40B4-BE49-F238E27FC236}">
                <a16:creationId xmlns="" xmlns:a16="http://schemas.microsoft.com/office/drawing/2014/main" id="{43234842-6C80-4F3E-80F3-403F7775CA7B}"/>
              </a:ext>
            </a:extLst>
          </p:cNvPr>
          <p:cNvSpPr/>
          <p:nvPr/>
        </p:nvSpPr>
        <p:spPr>
          <a:xfrm>
            <a:off x="7004423" y="2882608"/>
            <a:ext cx="2569664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15" y="1747778"/>
            <a:ext cx="5340021" cy="3368233"/>
          </a:xfrm>
        </p:spPr>
      </p:pic>
      <p:sp>
        <p:nvSpPr>
          <p:cNvPr id="77" name="Title 4">
            <a:extLst>
              <a:ext uri="{FF2B5EF4-FFF2-40B4-BE49-F238E27FC236}">
                <a16:creationId xmlns="" xmlns:a16="http://schemas.microsoft.com/office/drawing/2014/main" id="{3EE962D0-351C-44F9-AAA0-9C435D292EEF}"/>
              </a:ext>
            </a:extLst>
          </p:cNvPr>
          <p:cNvSpPr txBox="1">
            <a:spLocks/>
          </p:cNvSpPr>
          <p:nvPr/>
        </p:nvSpPr>
        <p:spPr>
          <a:xfrm rot="16200000">
            <a:off x="-1679942" y="3037544"/>
            <a:ext cx="4608512" cy="233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ГРАНИЦА </a:t>
            </a:r>
            <a:r>
              <a:rPr lang="ru-RU"/>
              <a:t>РАБОЧЕЙ ЗОНЫ</a:t>
            </a:r>
            <a:endParaRPr lang="en-ID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20915" y="1711157"/>
            <a:ext cx="5861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От сообразительности до знаний</a:t>
            </a:r>
            <a:endParaRPr lang="ru-RU" sz="4000" dirty="0"/>
          </a:p>
          <a:p>
            <a:pPr algn="ctr"/>
            <a:r>
              <a:rPr lang="ru-RU" sz="4000" dirty="0" smtClean="0"/>
              <a:t>(25-балльные </a:t>
            </a:r>
            <a:r>
              <a:rPr lang="ru-RU" sz="4000" dirty="0"/>
              <a:t>вопросы)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4099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"/>
          <p:cNvSpPr/>
          <p:nvPr/>
        </p:nvSpPr>
        <p:spPr>
          <a:xfrm>
            <a:off x="395785" y="1364777"/>
            <a:ext cx="9348716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dirty="0" smtClean="0"/>
              <a:t>1. Кто </a:t>
            </a:r>
            <a:r>
              <a:rPr lang="ru-RU" sz="2400" dirty="0"/>
              <a:t>такой Генри </a:t>
            </a:r>
            <a:r>
              <a:rPr lang="ru-RU" sz="2400" dirty="0" err="1"/>
              <a:t>Пушель</a:t>
            </a:r>
            <a:r>
              <a:rPr lang="ru-RU" sz="2400" dirty="0"/>
              <a:t>? </a:t>
            </a:r>
            <a:endParaRPr lang="ru-RU" sz="2400" dirty="0"/>
          </a:p>
          <a:p>
            <a:r>
              <a:rPr lang="ru-RU" sz="2400" dirty="0" smtClean="0"/>
              <a:t>2</a:t>
            </a:r>
            <a:r>
              <a:rPr lang="ru-RU" sz="2400" dirty="0"/>
              <a:t>. Сколько детей было в семье Малыша?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. Для кого рыли яму в «Винни-Пухе» и кто туда попал? </a:t>
            </a:r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. Как называлось собрание лунных капиталистов? </a:t>
            </a:r>
            <a:endParaRPr lang="ru-RU" sz="2400" dirty="0" smtClean="0"/>
          </a:p>
          <a:p>
            <a:r>
              <a:rPr lang="ru-RU" sz="2400" dirty="0" smtClean="0"/>
              <a:t>5</a:t>
            </a:r>
            <a:r>
              <a:rPr lang="ru-RU" sz="2400" dirty="0"/>
              <a:t>.  Что за дорога вела в Изумрудный город? </a:t>
            </a:r>
            <a:endParaRPr lang="ru-RU" sz="2400" dirty="0" smtClean="0"/>
          </a:p>
          <a:p>
            <a:r>
              <a:rPr lang="ru-RU" sz="2400" dirty="0" smtClean="0"/>
              <a:t>6</a:t>
            </a:r>
            <a:r>
              <a:rPr lang="ru-RU" sz="2400" dirty="0"/>
              <a:t>. Назовите имя сапожника в сказке «Приключения </a:t>
            </a:r>
            <a:r>
              <a:rPr lang="ru-RU" sz="2400" dirty="0" err="1"/>
              <a:t>Чиполлино</a:t>
            </a:r>
            <a:r>
              <a:rPr lang="ru-RU" sz="2400" dirty="0"/>
              <a:t>». </a:t>
            </a:r>
            <a:endParaRPr lang="ru-RU" sz="2400" dirty="0" smtClean="0"/>
          </a:p>
          <a:p>
            <a:r>
              <a:rPr lang="ru-RU" sz="2400" dirty="0" smtClean="0"/>
              <a:t>7</a:t>
            </a:r>
            <a:r>
              <a:rPr lang="ru-RU" sz="2400" dirty="0"/>
              <a:t>. Что сделал Хоттабыч, чтобы аннулировать результаты футбольного матча? </a:t>
            </a:r>
            <a:endParaRPr lang="ru-RU" sz="2400" dirty="0" smtClean="0"/>
          </a:p>
          <a:p>
            <a:r>
              <a:rPr lang="ru-RU" sz="2400" dirty="0" smtClean="0"/>
              <a:t>8</a:t>
            </a:r>
            <a:r>
              <a:rPr lang="ru-RU" sz="2400" dirty="0"/>
              <a:t>. Как называлась первая столица донских казаков? </a:t>
            </a:r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dirty="0"/>
              <a:t> </a:t>
            </a:r>
            <a:endParaRPr lang="ru-RU" sz="2000" dirty="0"/>
          </a:p>
        </p:txBody>
      </p:sp>
      <p:pic>
        <p:nvPicPr>
          <p:cNvPr id="1028" name="Picture 4" descr="Интеллектуальная игра «Самый умный» в рамках недели информатики, физики и  математики среди 7 класс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841" y="2210938"/>
            <a:ext cx="2347416" cy="17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3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" name="Rectangle 4207">
            <a:extLst>
              <a:ext uri="{FF2B5EF4-FFF2-40B4-BE49-F238E27FC236}">
                <a16:creationId xmlns="" xmlns:a16="http://schemas.microsoft.com/office/drawing/2014/main" id="{1EF8E1E0-2F3C-4D82-80AF-BBA3A8DA9137}"/>
              </a:ext>
            </a:extLst>
          </p:cNvPr>
          <p:cNvSpPr/>
          <p:nvPr/>
        </p:nvSpPr>
        <p:spPr>
          <a:xfrm>
            <a:off x="-44815" y="0"/>
            <a:ext cx="38618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C1BAEDD8-7A82-4CFE-B197-585DAAE92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5199" y="735627"/>
            <a:ext cx="5288112" cy="866273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>6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>-ой </a:t>
            </a:r>
            <a:r>
              <a:rPr lang="ru-RU" sz="4000" dirty="0">
                <a:solidFill>
                  <a:schemeClr val="accent1"/>
                </a:solidFill>
                <a:latin typeface="+mn-lt"/>
              </a:rPr>
              <a:t>тур.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>  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accent1"/>
                </a:solidFill>
                <a:latin typeface="+mn-lt"/>
              </a:rPr>
            </a:br>
            <a:r>
              <a:rPr lang="en-ID" sz="2000" dirty="0" smtClean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D" sz="2000" dirty="0" smtClean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D" sz="2000" dirty="0">
              <a:solidFill>
                <a:schemeClr val="accent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DA55EC5-5B51-46FD-9792-1FD01D17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679" y="1487724"/>
            <a:ext cx="7156276" cy="4322390"/>
          </a:xfrm>
          <a:prstGeom prst="rect">
            <a:avLst/>
          </a:prstGeom>
        </p:spPr>
      </p:pic>
      <p:sp>
        <p:nvSpPr>
          <p:cNvPr id="4205" name="Rectangle 4204">
            <a:extLst>
              <a:ext uri="{FF2B5EF4-FFF2-40B4-BE49-F238E27FC236}">
                <a16:creationId xmlns="" xmlns:a16="http://schemas.microsoft.com/office/drawing/2014/main" id="{43234842-6C80-4F3E-80F3-403F7775CA7B}"/>
              </a:ext>
            </a:extLst>
          </p:cNvPr>
          <p:cNvSpPr/>
          <p:nvPr/>
        </p:nvSpPr>
        <p:spPr>
          <a:xfrm>
            <a:off x="7004423" y="2882608"/>
            <a:ext cx="2569664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15" y="1747778"/>
            <a:ext cx="5340021" cy="3368233"/>
          </a:xfrm>
        </p:spPr>
      </p:pic>
      <p:sp>
        <p:nvSpPr>
          <p:cNvPr id="77" name="Title 4">
            <a:extLst>
              <a:ext uri="{FF2B5EF4-FFF2-40B4-BE49-F238E27FC236}">
                <a16:creationId xmlns="" xmlns:a16="http://schemas.microsoft.com/office/drawing/2014/main" id="{3EE962D0-351C-44F9-AAA0-9C435D292EEF}"/>
              </a:ext>
            </a:extLst>
          </p:cNvPr>
          <p:cNvSpPr txBox="1">
            <a:spLocks/>
          </p:cNvSpPr>
          <p:nvPr/>
        </p:nvSpPr>
        <p:spPr>
          <a:xfrm rot="16200000">
            <a:off x="-1679942" y="3037544"/>
            <a:ext cx="4608512" cy="233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ГРАНИЦА </a:t>
            </a:r>
            <a:r>
              <a:rPr lang="ru-RU"/>
              <a:t>РАБОЧЕЙ ЗОНЫ</a:t>
            </a:r>
            <a:endParaRPr lang="en-ID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20915" y="1711157"/>
            <a:ext cx="5861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Финальный</a:t>
            </a:r>
            <a:endParaRPr lang="ru-RU" sz="4000" dirty="0"/>
          </a:p>
          <a:p>
            <a:pPr algn="ctr"/>
            <a:r>
              <a:rPr lang="ru-RU" sz="4000" dirty="0" smtClean="0"/>
              <a:t>(30-балльные </a:t>
            </a:r>
            <a:r>
              <a:rPr lang="ru-RU" sz="4000" dirty="0"/>
              <a:t>вопросы)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4233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"/>
          <p:cNvSpPr/>
          <p:nvPr/>
        </p:nvSpPr>
        <p:spPr>
          <a:xfrm>
            <a:off x="300251" y="1637732"/>
            <a:ext cx="9348716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dirty="0"/>
              <a:t>1. При виде чего Пятачок так разволновался, что его пришлось укладывать в постель? </a:t>
            </a:r>
          </a:p>
          <a:p>
            <a:r>
              <a:rPr lang="ru-RU" sz="2400" dirty="0"/>
              <a:t>2. Кто такой Сашка-Букашка? </a:t>
            </a:r>
          </a:p>
          <a:p>
            <a:r>
              <a:rPr lang="ru-RU" sz="2400" dirty="0"/>
              <a:t>3. Как назывались лунные деньги? </a:t>
            </a:r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. Когда борода старика Хоттабыча не работала? </a:t>
            </a:r>
          </a:p>
          <a:p>
            <a:r>
              <a:rPr lang="ru-RU" sz="2400" dirty="0"/>
              <a:t>5. Немецкий конец сказки «Золушка»? </a:t>
            </a:r>
            <a:endParaRPr lang="ru-RU" sz="2400" dirty="0"/>
          </a:p>
          <a:p>
            <a:r>
              <a:rPr lang="ru-RU" sz="2400" dirty="0" smtClean="0"/>
              <a:t>6</a:t>
            </a:r>
            <a:r>
              <a:rPr lang="ru-RU" sz="2400" dirty="0"/>
              <a:t>. Как Нильсу </a:t>
            </a:r>
            <a:r>
              <a:rPr lang="ru-RU" sz="2400" dirty="0" err="1"/>
              <a:t>Хольгерсену</a:t>
            </a:r>
            <a:r>
              <a:rPr lang="ru-RU" sz="2400" dirty="0"/>
              <a:t> снова удалось стать большим? </a:t>
            </a:r>
            <a:endParaRPr lang="ru-RU" sz="2400" dirty="0" smtClean="0"/>
          </a:p>
          <a:p>
            <a:r>
              <a:rPr lang="ru-RU" sz="2400" dirty="0" smtClean="0"/>
              <a:t>7</a:t>
            </a:r>
            <a:r>
              <a:rPr lang="ru-RU" sz="2400" dirty="0"/>
              <a:t>. Какой травки не хватало в «Пироге Королевы»? </a:t>
            </a:r>
          </a:p>
          <a:p>
            <a:r>
              <a:rPr lang="ru-RU" sz="2400" dirty="0"/>
              <a:t>8. Что случилось с Козликом в ночлежке? </a:t>
            </a:r>
          </a:p>
          <a:p>
            <a:r>
              <a:rPr lang="ru-RU" sz="2000" dirty="0"/>
              <a:t> </a:t>
            </a:r>
          </a:p>
          <a:p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dirty="0"/>
              <a:t> </a:t>
            </a:r>
            <a:endParaRPr lang="ru-RU" sz="2000" dirty="0"/>
          </a:p>
        </p:txBody>
      </p:sp>
      <p:pic>
        <p:nvPicPr>
          <p:cNvPr id="1028" name="Picture 4" descr="Интеллектуальная игра «Самый умный» в рамках недели информатики, физики и  математики среди 7 класс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967" y="2402007"/>
            <a:ext cx="2347416" cy="17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6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 rot="-5400000">
            <a:off x="5656310" y="339007"/>
            <a:ext cx="4796112" cy="83038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12" name="Google Shape;212;p1"/>
          <p:cNvGrpSpPr/>
          <p:nvPr/>
        </p:nvGrpSpPr>
        <p:grpSpPr>
          <a:xfrm flipH="1">
            <a:off x="8748213" y="615095"/>
            <a:ext cx="2986621" cy="3206277"/>
            <a:chOff x="6545791" y="1332204"/>
            <a:chExt cx="424181" cy="574630"/>
          </a:xfrm>
        </p:grpSpPr>
        <p:grpSp>
          <p:nvGrpSpPr>
            <p:cNvPr id="213" name="Google Shape;213;p1"/>
            <p:cNvGrpSpPr/>
            <p:nvPr/>
          </p:nvGrpSpPr>
          <p:grpSpPr>
            <a:xfrm>
              <a:off x="6545791" y="1391497"/>
              <a:ext cx="89042" cy="199037"/>
              <a:chOff x="6545791" y="1391497"/>
              <a:chExt cx="89042" cy="199037"/>
            </a:xfrm>
          </p:grpSpPr>
          <p:sp>
            <p:nvSpPr>
              <p:cNvPr id="214" name="Google Shape;214;p1"/>
              <p:cNvSpPr/>
              <p:nvPr/>
            </p:nvSpPr>
            <p:spPr>
              <a:xfrm>
                <a:off x="6599273" y="1548201"/>
                <a:ext cx="35278" cy="423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2333" extrusionOk="0">
                    <a:moveTo>
                      <a:pt x="35913" y="14746"/>
                    </a:moveTo>
                    <a:cubicBezTo>
                      <a:pt x="35913" y="14464"/>
                      <a:pt x="35842" y="14182"/>
                      <a:pt x="35842" y="13899"/>
                    </a:cubicBezTo>
                    <a:cubicBezTo>
                      <a:pt x="35630" y="10301"/>
                      <a:pt x="35489" y="6773"/>
                      <a:pt x="35489" y="3316"/>
                    </a:cubicBezTo>
                    <a:lnTo>
                      <a:pt x="35489" y="0"/>
                    </a:lnTo>
                    <a:lnTo>
                      <a:pt x="0" y="20673"/>
                    </a:lnTo>
                    <a:lnTo>
                      <a:pt x="0" y="23989"/>
                    </a:lnTo>
                    <a:cubicBezTo>
                      <a:pt x="0" y="25541"/>
                      <a:pt x="0" y="27093"/>
                      <a:pt x="71" y="28716"/>
                    </a:cubicBezTo>
                    <a:cubicBezTo>
                      <a:pt x="141" y="30410"/>
                      <a:pt x="211" y="32032"/>
                      <a:pt x="282" y="33726"/>
                    </a:cubicBezTo>
                    <a:cubicBezTo>
                      <a:pt x="282" y="34008"/>
                      <a:pt x="353" y="34290"/>
                      <a:pt x="353" y="34572"/>
                    </a:cubicBezTo>
                    <a:cubicBezTo>
                      <a:pt x="353" y="34854"/>
                      <a:pt x="423" y="35137"/>
                      <a:pt x="423" y="35419"/>
                    </a:cubicBezTo>
                    <a:cubicBezTo>
                      <a:pt x="494" y="36548"/>
                      <a:pt x="564" y="37677"/>
                      <a:pt x="705" y="38876"/>
                    </a:cubicBezTo>
                    <a:cubicBezTo>
                      <a:pt x="847" y="40569"/>
                      <a:pt x="1058" y="42333"/>
                      <a:pt x="1270" y="44027"/>
                    </a:cubicBezTo>
                    <a:cubicBezTo>
                      <a:pt x="1341" y="44662"/>
                      <a:pt x="1411" y="45367"/>
                      <a:pt x="1552" y="46002"/>
                    </a:cubicBezTo>
                    <a:lnTo>
                      <a:pt x="37042" y="25330"/>
                    </a:lnTo>
                    <a:cubicBezTo>
                      <a:pt x="36548" y="21731"/>
                      <a:pt x="36195" y="18203"/>
                      <a:pt x="35913" y="14746"/>
                    </a:cubicBezTo>
                    <a:close/>
                  </a:path>
                </a:pathLst>
              </a:custGeom>
              <a:solidFill>
                <a:srgbClr val="FD9D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5" name="Google Shape;215;p1"/>
              <p:cNvSpPr/>
              <p:nvPr/>
            </p:nvSpPr>
            <p:spPr>
              <a:xfrm>
                <a:off x="6566606" y="1425434"/>
                <a:ext cx="63500" cy="141111"/>
              </a:xfrm>
              <a:custGeom>
                <a:avLst/>
                <a:gdLst/>
                <a:ahLst/>
                <a:cxnLst/>
                <a:rect l="l" t="t" r="r" b="b"/>
                <a:pathLst>
                  <a:path w="63499" h="141111" extrusionOk="0">
                    <a:moveTo>
                      <a:pt x="64841" y="119944"/>
                    </a:moveTo>
                    <a:cubicBezTo>
                      <a:pt x="64699" y="119803"/>
                      <a:pt x="64558" y="119733"/>
                      <a:pt x="64488" y="119592"/>
                    </a:cubicBezTo>
                    <a:cubicBezTo>
                      <a:pt x="63500" y="118675"/>
                      <a:pt x="62441" y="117687"/>
                      <a:pt x="61454" y="116699"/>
                    </a:cubicBezTo>
                    <a:cubicBezTo>
                      <a:pt x="61383" y="116628"/>
                      <a:pt x="61313" y="116558"/>
                      <a:pt x="61242" y="116417"/>
                    </a:cubicBezTo>
                    <a:cubicBezTo>
                      <a:pt x="60254" y="115358"/>
                      <a:pt x="59266" y="114300"/>
                      <a:pt x="58279" y="113171"/>
                    </a:cubicBezTo>
                    <a:cubicBezTo>
                      <a:pt x="58208" y="113101"/>
                      <a:pt x="58138" y="113030"/>
                      <a:pt x="58067" y="112959"/>
                    </a:cubicBezTo>
                    <a:cubicBezTo>
                      <a:pt x="57079" y="111831"/>
                      <a:pt x="56092" y="110631"/>
                      <a:pt x="55174" y="109502"/>
                    </a:cubicBezTo>
                    <a:cubicBezTo>
                      <a:pt x="55104" y="109432"/>
                      <a:pt x="55104" y="109361"/>
                      <a:pt x="55033" y="109361"/>
                    </a:cubicBezTo>
                    <a:cubicBezTo>
                      <a:pt x="54257" y="108373"/>
                      <a:pt x="53551" y="107386"/>
                      <a:pt x="52775" y="106327"/>
                    </a:cubicBezTo>
                    <a:cubicBezTo>
                      <a:pt x="52423" y="105833"/>
                      <a:pt x="52070" y="105340"/>
                      <a:pt x="51717" y="104846"/>
                    </a:cubicBezTo>
                    <a:cubicBezTo>
                      <a:pt x="51294" y="104211"/>
                      <a:pt x="50870" y="103576"/>
                      <a:pt x="50447" y="102941"/>
                    </a:cubicBezTo>
                    <a:cubicBezTo>
                      <a:pt x="49742" y="101882"/>
                      <a:pt x="49036" y="100753"/>
                      <a:pt x="48401" y="99695"/>
                    </a:cubicBezTo>
                    <a:cubicBezTo>
                      <a:pt x="48048" y="99131"/>
                      <a:pt x="47696" y="98566"/>
                      <a:pt x="47343" y="98002"/>
                    </a:cubicBezTo>
                    <a:cubicBezTo>
                      <a:pt x="47060" y="97508"/>
                      <a:pt x="46778" y="96943"/>
                      <a:pt x="46496" y="96449"/>
                    </a:cubicBezTo>
                    <a:cubicBezTo>
                      <a:pt x="45932" y="95462"/>
                      <a:pt x="45438" y="94544"/>
                      <a:pt x="44944" y="93557"/>
                    </a:cubicBezTo>
                    <a:cubicBezTo>
                      <a:pt x="44873" y="93345"/>
                      <a:pt x="44732" y="93133"/>
                      <a:pt x="44662" y="92992"/>
                    </a:cubicBezTo>
                    <a:cubicBezTo>
                      <a:pt x="44027" y="91722"/>
                      <a:pt x="43391" y="90382"/>
                      <a:pt x="42757" y="89041"/>
                    </a:cubicBezTo>
                    <a:cubicBezTo>
                      <a:pt x="42686" y="88900"/>
                      <a:pt x="42686" y="88829"/>
                      <a:pt x="42615" y="88688"/>
                    </a:cubicBezTo>
                    <a:cubicBezTo>
                      <a:pt x="41981" y="87277"/>
                      <a:pt x="41416" y="85866"/>
                      <a:pt x="40852" y="84384"/>
                    </a:cubicBezTo>
                    <a:cubicBezTo>
                      <a:pt x="40852" y="84384"/>
                      <a:pt x="40852" y="84314"/>
                      <a:pt x="40852" y="84314"/>
                    </a:cubicBezTo>
                    <a:cubicBezTo>
                      <a:pt x="40287" y="82903"/>
                      <a:pt x="39793" y="81492"/>
                      <a:pt x="39299" y="80010"/>
                    </a:cubicBezTo>
                    <a:cubicBezTo>
                      <a:pt x="39229" y="79869"/>
                      <a:pt x="39229" y="79798"/>
                      <a:pt x="39158" y="79657"/>
                    </a:cubicBezTo>
                    <a:cubicBezTo>
                      <a:pt x="38735" y="78317"/>
                      <a:pt x="38312" y="76976"/>
                      <a:pt x="37959" y="75565"/>
                    </a:cubicBezTo>
                    <a:cubicBezTo>
                      <a:pt x="37888" y="75424"/>
                      <a:pt x="37888" y="75283"/>
                      <a:pt x="37818" y="75142"/>
                    </a:cubicBezTo>
                    <a:cubicBezTo>
                      <a:pt x="37465" y="73801"/>
                      <a:pt x="37182" y="72461"/>
                      <a:pt x="36900" y="71191"/>
                    </a:cubicBezTo>
                    <a:cubicBezTo>
                      <a:pt x="36900" y="71050"/>
                      <a:pt x="36830" y="70838"/>
                      <a:pt x="36830" y="70697"/>
                    </a:cubicBezTo>
                    <a:cubicBezTo>
                      <a:pt x="36548" y="69356"/>
                      <a:pt x="36336" y="68086"/>
                      <a:pt x="36124" y="66746"/>
                    </a:cubicBezTo>
                    <a:cubicBezTo>
                      <a:pt x="36124" y="66604"/>
                      <a:pt x="36054" y="66463"/>
                      <a:pt x="36054" y="66322"/>
                    </a:cubicBezTo>
                    <a:cubicBezTo>
                      <a:pt x="35842" y="64982"/>
                      <a:pt x="35701" y="63712"/>
                      <a:pt x="35630" y="62371"/>
                    </a:cubicBezTo>
                    <a:cubicBezTo>
                      <a:pt x="35630" y="62230"/>
                      <a:pt x="35630" y="62159"/>
                      <a:pt x="35630" y="62018"/>
                    </a:cubicBezTo>
                    <a:cubicBezTo>
                      <a:pt x="35560" y="60607"/>
                      <a:pt x="35489" y="59267"/>
                      <a:pt x="35489" y="57856"/>
                    </a:cubicBezTo>
                    <a:lnTo>
                      <a:pt x="35630" y="3387"/>
                    </a:lnTo>
                    <a:cubicBezTo>
                      <a:pt x="35630" y="2540"/>
                      <a:pt x="35772" y="1834"/>
                      <a:pt x="36054" y="1270"/>
                    </a:cubicBezTo>
                    <a:cubicBezTo>
                      <a:pt x="36054" y="1270"/>
                      <a:pt x="36054" y="1270"/>
                      <a:pt x="36054" y="1270"/>
                    </a:cubicBezTo>
                    <a:cubicBezTo>
                      <a:pt x="36336" y="706"/>
                      <a:pt x="36689" y="282"/>
                      <a:pt x="37182" y="0"/>
                    </a:cubicBezTo>
                    <a:lnTo>
                      <a:pt x="1693" y="20673"/>
                    </a:lnTo>
                    <a:cubicBezTo>
                      <a:pt x="1341" y="20884"/>
                      <a:pt x="988" y="21167"/>
                      <a:pt x="776" y="21590"/>
                    </a:cubicBezTo>
                    <a:cubicBezTo>
                      <a:pt x="705" y="21731"/>
                      <a:pt x="635" y="21802"/>
                      <a:pt x="565" y="21943"/>
                    </a:cubicBezTo>
                    <a:cubicBezTo>
                      <a:pt x="565" y="21943"/>
                      <a:pt x="565" y="21943"/>
                      <a:pt x="565" y="21943"/>
                    </a:cubicBezTo>
                    <a:cubicBezTo>
                      <a:pt x="565" y="21943"/>
                      <a:pt x="565" y="21943"/>
                      <a:pt x="565" y="21943"/>
                    </a:cubicBezTo>
                    <a:cubicBezTo>
                      <a:pt x="494" y="22013"/>
                      <a:pt x="494" y="22154"/>
                      <a:pt x="423" y="22225"/>
                    </a:cubicBezTo>
                    <a:cubicBezTo>
                      <a:pt x="423" y="22296"/>
                      <a:pt x="353" y="22437"/>
                      <a:pt x="353" y="22507"/>
                    </a:cubicBezTo>
                    <a:cubicBezTo>
                      <a:pt x="353" y="22578"/>
                      <a:pt x="282" y="22719"/>
                      <a:pt x="282" y="22789"/>
                    </a:cubicBezTo>
                    <a:cubicBezTo>
                      <a:pt x="282" y="22860"/>
                      <a:pt x="211" y="22931"/>
                      <a:pt x="211" y="23072"/>
                    </a:cubicBezTo>
                    <a:cubicBezTo>
                      <a:pt x="211" y="23142"/>
                      <a:pt x="211" y="23213"/>
                      <a:pt x="141" y="23354"/>
                    </a:cubicBezTo>
                    <a:cubicBezTo>
                      <a:pt x="141" y="23424"/>
                      <a:pt x="141" y="23495"/>
                      <a:pt x="141" y="23636"/>
                    </a:cubicBezTo>
                    <a:cubicBezTo>
                      <a:pt x="141" y="23707"/>
                      <a:pt x="141" y="23777"/>
                      <a:pt x="141" y="23918"/>
                    </a:cubicBezTo>
                    <a:cubicBezTo>
                      <a:pt x="141" y="23989"/>
                      <a:pt x="141" y="24059"/>
                      <a:pt x="141" y="24201"/>
                    </a:cubicBezTo>
                    <a:cubicBezTo>
                      <a:pt x="141" y="24201"/>
                      <a:pt x="141" y="24201"/>
                      <a:pt x="141" y="24201"/>
                    </a:cubicBezTo>
                    <a:lnTo>
                      <a:pt x="0" y="78669"/>
                    </a:lnTo>
                    <a:cubicBezTo>
                      <a:pt x="0" y="79234"/>
                      <a:pt x="0" y="79869"/>
                      <a:pt x="0" y="80504"/>
                    </a:cubicBezTo>
                    <a:cubicBezTo>
                      <a:pt x="0" y="81139"/>
                      <a:pt x="71" y="81774"/>
                      <a:pt x="71" y="82409"/>
                    </a:cubicBezTo>
                    <a:cubicBezTo>
                      <a:pt x="71" y="82550"/>
                      <a:pt x="71" y="82691"/>
                      <a:pt x="71" y="82762"/>
                    </a:cubicBezTo>
                    <a:cubicBezTo>
                      <a:pt x="71" y="82903"/>
                      <a:pt x="71" y="82973"/>
                      <a:pt x="71" y="83114"/>
                    </a:cubicBezTo>
                    <a:cubicBezTo>
                      <a:pt x="71" y="83538"/>
                      <a:pt x="141" y="83891"/>
                      <a:pt x="141" y="84314"/>
                    </a:cubicBezTo>
                    <a:cubicBezTo>
                      <a:pt x="211" y="84949"/>
                      <a:pt x="282" y="85654"/>
                      <a:pt x="353" y="86289"/>
                    </a:cubicBezTo>
                    <a:cubicBezTo>
                      <a:pt x="353" y="86501"/>
                      <a:pt x="423" y="86783"/>
                      <a:pt x="423" y="86995"/>
                    </a:cubicBezTo>
                    <a:cubicBezTo>
                      <a:pt x="423" y="87136"/>
                      <a:pt x="494" y="87277"/>
                      <a:pt x="494" y="87418"/>
                    </a:cubicBezTo>
                    <a:cubicBezTo>
                      <a:pt x="565" y="87701"/>
                      <a:pt x="565" y="87983"/>
                      <a:pt x="635" y="88265"/>
                    </a:cubicBezTo>
                    <a:cubicBezTo>
                      <a:pt x="776" y="88971"/>
                      <a:pt x="847" y="89606"/>
                      <a:pt x="988" y="90311"/>
                    </a:cubicBezTo>
                    <a:cubicBezTo>
                      <a:pt x="1058" y="90664"/>
                      <a:pt x="1129" y="91017"/>
                      <a:pt x="1199" y="91369"/>
                    </a:cubicBezTo>
                    <a:cubicBezTo>
                      <a:pt x="1199" y="91511"/>
                      <a:pt x="1270" y="91722"/>
                      <a:pt x="1270" y="91863"/>
                    </a:cubicBezTo>
                    <a:cubicBezTo>
                      <a:pt x="1341" y="92075"/>
                      <a:pt x="1341" y="92287"/>
                      <a:pt x="1411" y="92428"/>
                    </a:cubicBezTo>
                    <a:cubicBezTo>
                      <a:pt x="1552" y="93133"/>
                      <a:pt x="1764" y="93839"/>
                      <a:pt x="1905" y="94544"/>
                    </a:cubicBezTo>
                    <a:cubicBezTo>
                      <a:pt x="1975" y="94968"/>
                      <a:pt x="2117" y="95391"/>
                      <a:pt x="2258" y="95814"/>
                    </a:cubicBezTo>
                    <a:cubicBezTo>
                      <a:pt x="2328" y="95956"/>
                      <a:pt x="2328" y="96097"/>
                      <a:pt x="2399" y="96238"/>
                    </a:cubicBezTo>
                    <a:cubicBezTo>
                      <a:pt x="2469" y="96379"/>
                      <a:pt x="2469" y="96520"/>
                      <a:pt x="2540" y="96732"/>
                    </a:cubicBezTo>
                    <a:cubicBezTo>
                      <a:pt x="2752" y="97437"/>
                      <a:pt x="2963" y="98143"/>
                      <a:pt x="3175" y="98919"/>
                    </a:cubicBezTo>
                    <a:cubicBezTo>
                      <a:pt x="3316" y="99413"/>
                      <a:pt x="3457" y="99907"/>
                      <a:pt x="3669" y="100330"/>
                    </a:cubicBezTo>
                    <a:cubicBezTo>
                      <a:pt x="3739" y="100471"/>
                      <a:pt x="3739" y="100542"/>
                      <a:pt x="3810" y="100683"/>
                    </a:cubicBezTo>
                    <a:cubicBezTo>
                      <a:pt x="3810" y="100824"/>
                      <a:pt x="3880" y="100894"/>
                      <a:pt x="3880" y="101036"/>
                    </a:cubicBezTo>
                    <a:cubicBezTo>
                      <a:pt x="4092" y="101741"/>
                      <a:pt x="4374" y="102447"/>
                      <a:pt x="4586" y="103152"/>
                    </a:cubicBezTo>
                    <a:cubicBezTo>
                      <a:pt x="4798" y="103787"/>
                      <a:pt x="5009" y="104352"/>
                      <a:pt x="5292" y="104987"/>
                    </a:cubicBezTo>
                    <a:cubicBezTo>
                      <a:pt x="5292" y="104987"/>
                      <a:pt x="5292" y="105057"/>
                      <a:pt x="5362" y="105057"/>
                    </a:cubicBezTo>
                    <a:cubicBezTo>
                      <a:pt x="5362" y="105057"/>
                      <a:pt x="5362" y="105128"/>
                      <a:pt x="5362" y="105128"/>
                    </a:cubicBezTo>
                    <a:cubicBezTo>
                      <a:pt x="5644" y="105763"/>
                      <a:pt x="5856" y="106468"/>
                      <a:pt x="6138" y="107103"/>
                    </a:cubicBezTo>
                    <a:cubicBezTo>
                      <a:pt x="6420" y="107738"/>
                      <a:pt x="6703" y="108373"/>
                      <a:pt x="6985" y="109079"/>
                    </a:cubicBezTo>
                    <a:cubicBezTo>
                      <a:pt x="7056" y="109149"/>
                      <a:pt x="7056" y="109291"/>
                      <a:pt x="7126" y="109361"/>
                    </a:cubicBezTo>
                    <a:cubicBezTo>
                      <a:pt x="7196" y="109502"/>
                      <a:pt x="7196" y="109573"/>
                      <a:pt x="7267" y="109714"/>
                    </a:cubicBezTo>
                    <a:cubicBezTo>
                      <a:pt x="7479" y="110208"/>
                      <a:pt x="7690" y="110631"/>
                      <a:pt x="7902" y="111125"/>
                    </a:cubicBezTo>
                    <a:cubicBezTo>
                      <a:pt x="8255" y="111831"/>
                      <a:pt x="8537" y="112536"/>
                      <a:pt x="8890" y="113242"/>
                    </a:cubicBezTo>
                    <a:cubicBezTo>
                      <a:pt x="8960" y="113383"/>
                      <a:pt x="9031" y="113524"/>
                      <a:pt x="9102" y="113665"/>
                    </a:cubicBezTo>
                    <a:cubicBezTo>
                      <a:pt x="9172" y="113877"/>
                      <a:pt x="9313" y="114088"/>
                      <a:pt x="9384" y="114300"/>
                    </a:cubicBezTo>
                    <a:cubicBezTo>
                      <a:pt x="9666" y="114794"/>
                      <a:pt x="9878" y="115288"/>
                      <a:pt x="10160" y="115782"/>
                    </a:cubicBezTo>
                    <a:cubicBezTo>
                      <a:pt x="10442" y="116276"/>
                      <a:pt x="10724" y="116769"/>
                      <a:pt x="10936" y="117193"/>
                    </a:cubicBezTo>
                    <a:cubicBezTo>
                      <a:pt x="11218" y="117687"/>
                      <a:pt x="11501" y="118251"/>
                      <a:pt x="11783" y="118745"/>
                    </a:cubicBezTo>
                    <a:cubicBezTo>
                      <a:pt x="11924" y="118957"/>
                      <a:pt x="12065" y="119239"/>
                      <a:pt x="12206" y="119451"/>
                    </a:cubicBezTo>
                    <a:cubicBezTo>
                      <a:pt x="12418" y="119803"/>
                      <a:pt x="12629" y="120086"/>
                      <a:pt x="12841" y="120438"/>
                    </a:cubicBezTo>
                    <a:cubicBezTo>
                      <a:pt x="13476" y="121567"/>
                      <a:pt x="14182" y="122626"/>
                      <a:pt x="14887" y="123684"/>
                    </a:cubicBezTo>
                    <a:cubicBezTo>
                      <a:pt x="15099" y="123966"/>
                      <a:pt x="15240" y="124248"/>
                      <a:pt x="15452" y="124531"/>
                    </a:cubicBezTo>
                    <a:cubicBezTo>
                      <a:pt x="15663" y="124883"/>
                      <a:pt x="15946" y="125166"/>
                      <a:pt x="16157" y="125518"/>
                    </a:cubicBezTo>
                    <a:cubicBezTo>
                      <a:pt x="16510" y="126012"/>
                      <a:pt x="16863" y="126506"/>
                      <a:pt x="17216" y="127000"/>
                    </a:cubicBezTo>
                    <a:cubicBezTo>
                      <a:pt x="17427" y="127282"/>
                      <a:pt x="17639" y="127635"/>
                      <a:pt x="17850" y="127917"/>
                    </a:cubicBezTo>
                    <a:cubicBezTo>
                      <a:pt x="18344" y="128623"/>
                      <a:pt x="18909" y="129328"/>
                      <a:pt x="19403" y="129963"/>
                    </a:cubicBezTo>
                    <a:cubicBezTo>
                      <a:pt x="19473" y="130034"/>
                      <a:pt x="19473" y="130104"/>
                      <a:pt x="19544" y="130175"/>
                    </a:cubicBezTo>
                    <a:cubicBezTo>
                      <a:pt x="19544" y="130175"/>
                      <a:pt x="19544" y="130246"/>
                      <a:pt x="19614" y="130246"/>
                    </a:cubicBezTo>
                    <a:cubicBezTo>
                      <a:pt x="20108" y="130881"/>
                      <a:pt x="20673" y="131516"/>
                      <a:pt x="21167" y="132151"/>
                    </a:cubicBezTo>
                    <a:cubicBezTo>
                      <a:pt x="21590" y="132644"/>
                      <a:pt x="22013" y="133138"/>
                      <a:pt x="22437" y="133632"/>
                    </a:cubicBezTo>
                    <a:cubicBezTo>
                      <a:pt x="22507" y="133703"/>
                      <a:pt x="22578" y="133773"/>
                      <a:pt x="22648" y="133844"/>
                    </a:cubicBezTo>
                    <a:cubicBezTo>
                      <a:pt x="22719" y="133914"/>
                      <a:pt x="22719" y="133914"/>
                      <a:pt x="22789" y="133985"/>
                    </a:cubicBezTo>
                    <a:cubicBezTo>
                      <a:pt x="23283" y="134550"/>
                      <a:pt x="23848" y="135184"/>
                      <a:pt x="24342" y="135749"/>
                    </a:cubicBezTo>
                    <a:cubicBezTo>
                      <a:pt x="24765" y="136172"/>
                      <a:pt x="25188" y="136666"/>
                      <a:pt x="25612" y="137090"/>
                    </a:cubicBezTo>
                    <a:cubicBezTo>
                      <a:pt x="25682" y="137160"/>
                      <a:pt x="25753" y="137231"/>
                      <a:pt x="25823" y="137372"/>
                    </a:cubicBezTo>
                    <a:cubicBezTo>
                      <a:pt x="25894" y="137442"/>
                      <a:pt x="25894" y="137513"/>
                      <a:pt x="25964" y="137513"/>
                    </a:cubicBezTo>
                    <a:cubicBezTo>
                      <a:pt x="26529" y="138077"/>
                      <a:pt x="27093" y="138642"/>
                      <a:pt x="27658" y="139206"/>
                    </a:cubicBezTo>
                    <a:cubicBezTo>
                      <a:pt x="28010" y="139559"/>
                      <a:pt x="28434" y="139912"/>
                      <a:pt x="28787" y="140264"/>
                    </a:cubicBezTo>
                    <a:cubicBezTo>
                      <a:pt x="28928" y="140406"/>
                      <a:pt x="29069" y="140476"/>
                      <a:pt x="29139" y="140617"/>
                    </a:cubicBezTo>
                    <a:cubicBezTo>
                      <a:pt x="29210" y="140688"/>
                      <a:pt x="29351" y="140758"/>
                      <a:pt x="29422" y="140899"/>
                    </a:cubicBezTo>
                    <a:cubicBezTo>
                      <a:pt x="29986" y="141464"/>
                      <a:pt x="30621" y="141958"/>
                      <a:pt x="31256" y="142452"/>
                    </a:cubicBezTo>
                    <a:cubicBezTo>
                      <a:pt x="31679" y="142804"/>
                      <a:pt x="32103" y="143157"/>
                      <a:pt x="32455" y="143439"/>
                    </a:cubicBezTo>
                    <a:lnTo>
                      <a:pt x="67945" y="122767"/>
                    </a:lnTo>
                    <a:cubicBezTo>
                      <a:pt x="67098" y="121849"/>
                      <a:pt x="65969" y="120932"/>
                      <a:pt x="64841" y="119944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6" name="Google Shape;216;p1"/>
              <p:cNvSpPr/>
              <p:nvPr/>
            </p:nvSpPr>
            <p:spPr>
              <a:xfrm>
                <a:off x="6545791" y="1412016"/>
                <a:ext cx="49389" cy="176389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176388" extrusionOk="0">
                    <a:moveTo>
                      <a:pt x="53835" y="26400"/>
                    </a:moveTo>
                    <a:lnTo>
                      <a:pt x="53764" y="50319"/>
                    </a:lnTo>
                    <a:lnTo>
                      <a:pt x="26247" y="34444"/>
                    </a:lnTo>
                    <a:cubicBezTo>
                      <a:pt x="23284" y="32750"/>
                      <a:pt x="20885" y="34091"/>
                      <a:pt x="20885" y="37477"/>
                    </a:cubicBezTo>
                    <a:lnTo>
                      <a:pt x="20744" y="91946"/>
                    </a:lnTo>
                    <a:cubicBezTo>
                      <a:pt x="20673" y="114454"/>
                      <a:pt x="34714" y="141688"/>
                      <a:pt x="53482" y="156857"/>
                    </a:cubicBezTo>
                    <a:lnTo>
                      <a:pt x="53482" y="160174"/>
                    </a:lnTo>
                    <a:cubicBezTo>
                      <a:pt x="53482" y="167300"/>
                      <a:pt x="53976" y="174708"/>
                      <a:pt x="55034" y="182187"/>
                    </a:cubicBezTo>
                    <a:cubicBezTo>
                      <a:pt x="24060" y="160667"/>
                      <a:pt x="-141" y="116570"/>
                      <a:pt x="1" y="79952"/>
                    </a:cubicBezTo>
                    <a:lnTo>
                      <a:pt x="212" y="7350"/>
                    </a:lnTo>
                    <a:cubicBezTo>
                      <a:pt x="212" y="789"/>
                      <a:pt x="4940" y="-1893"/>
                      <a:pt x="10584" y="1424"/>
                    </a:cubicBezTo>
                    <a:lnTo>
                      <a:pt x="53835" y="264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7" name="Google Shape;217;p1"/>
              <p:cNvSpPr/>
              <p:nvPr/>
            </p:nvSpPr>
            <p:spPr>
              <a:xfrm>
                <a:off x="6599555" y="1417743"/>
                <a:ext cx="35278" cy="42333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2333" extrusionOk="0">
                    <a:moveTo>
                      <a:pt x="71" y="20673"/>
                    </a:moveTo>
                    <a:lnTo>
                      <a:pt x="35630" y="0"/>
                    </a:lnTo>
                    <a:lnTo>
                      <a:pt x="35560" y="23918"/>
                    </a:lnTo>
                    <a:lnTo>
                      <a:pt x="0" y="44591"/>
                    </a:lnTo>
                    <a:close/>
                  </a:path>
                </a:pathLst>
              </a:custGeom>
              <a:solidFill>
                <a:srgbClr val="FD9D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8" name="Google Shape;218;p1"/>
              <p:cNvSpPr/>
              <p:nvPr/>
            </p:nvSpPr>
            <p:spPr>
              <a:xfrm>
                <a:off x="6549037" y="1391497"/>
                <a:ext cx="84667" cy="42333"/>
              </a:xfrm>
              <a:custGeom>
                <a:avLst/>
                <a:gdLst/>
                <a:ahLst/>
                <a:cxnLst/>
                <a:rect l="l" t="t" r="r" b="b"/>
                <a:pathLst>
                  <a:path w="84666" h="42333" extrusionOk="0">
                    <a:moveTo>
                      <a:pt x="42827" y="1270"/>
                    </a:moveTo>
                    <a:cubicBezTo>
                      <a:pt x="42686" y="1199"/>
                      <a:pt x="42615" y="1129"/>
                      <a:pt x="42474" y="1058"/>
                    </a:cubicBezTo>
                    <a:cubicBezTo>
                      <a:pt x="42333" y="988"/>
                      <a:pt x="42192" y="917"/>
                      <a:pt x="42051" y="847"/>
                    </a:cubicBezTo>
                    <a:cubicBezTo>
                      <a:pt x="41910" y="776"/>
                      <a:pt x="41769" y="706"/>
                      <a:pt x="41628" y="635"/>
                    </a:cubicBezTo>
                    <a:cubicBezTo>
                      <a:pt x="41487" y="564"/>
                      <a:pt x="41345" y="494"/>
                      <a:pt x="41204" y="494"/>
                    </a:cubicBezTo>
                    <a:cubicBezTo>
                      <a:pt x="41063" y="423"/>
                      <a:pt x="40922" y="353"/>
                      <a:pt x="40781" y="353"/>
                    </a:cubicBezTo>
                    <a:cubicBezTo>
                      <a:pt x="40781" y="353"/>
                      <a:pt x="40710" y="353"/>
                      <a:pt x="40710" y="353"/>
                    </a:cubicBezTo>
                    <a:cubicBezTo>
                      <a:pt x="40710" y="353"/>
                      <a:pt x="40710" y="353"/>
                      <a:pt x="40710" y="353"/>
                    </a:cubicBezTo>
                    <a:cubicBezTo>
                      <a:pt x="40640" y="353"/>
                      <a:pt x="40499" y="282"/>
                      <a:pt x="40428" y="282"/>
                    </a:cubicBezTo>
                    <a:cubicBezTo>
                      <a:pt x="40287" y="212"/>
                      <a:pt x="40146" y="212"/>
                      <a:pt x="40005" y="141"/>
                    </a:cubicBezTo>
                    <a:cubicBezTo>
                      <a:pt x="39864" y="141"/>
                      <a:pt x="39723" y="71"/>
                      <a:pt x="39582" y="71"/>
                    </a:cubicBezTo>
                    <a:cubicBezTo>
                      <a:pt x="39440" y="71"/>
                      <a:pt x="39299" y="0"/>
                      <a:pt x="39158" y="0"/>
                    </a:cubicBezTo>
                    <a:cubicBezTo>
                      <a:pt x="39017" y="0"/>
                      <a:pt x="38946" y="0"/>
                      <a:pt x="38806" y="0"/>
                    </a:cubicBezTo>
                    <a:cubicBezTo>
                      <a:pt x="38806" y="0"/>
                      <a:pt x="38806" y="0"/>
                      <a:pt x="38735" y="0"/>
                    </a:cubicBezTo>
                    <a:cubicBezTo>
                      <a:pt x="38735" y="0"/>
                      <a:pt x="38664" y="0"/>
                      <a:pt x="38664" y="0"/>
                    </a:cubicBezTo>
                    <a:cubicBezTo>
                      <a:pt x="38523" y="0"/>
                      <a:pt x="38312" y="0"/>
                      <a:pt x="38170" y="0"/>
                    </a:cubicBezTo>
                    <a:cubicBezTo>
                      <a:pt x="37959" y="0"/>
                      <a:pt x="37818" y="0"/>
                      <a:pt x="37606" y="0"/>
                    </a:cubicBezTo>
                    <a:cubicBezTo>
                      <a:pt x="37394" y="0"/>
                      <a:pt x="37182" y="71"/>
                      <a:pt x="37042" y="71"/>
                    </a:cubicBezTo>
                    <a:cubicBezTo>
                      <a:pt x="37042" y="71"/>
                      <a:pt x="37042" y="71"/>
                      <a:pt x="37042" y="71"/>
                    </a:cubicBezTo>
                    <a:cubicBezTo>
                      <a:pt x="37042" y="71"/>
                      <a:pt x="37042" y="71"/>
                      <a:pt x="37042" y="71"/>
                    </a:cubicBezTo>
                    <a:cubicBezTo>
                      <a:pt x="36830" y="141"/>
                      <a:pt x="36548" y="212"/>
                      <a:pt x="36336" y="282"/>
                    </a:cubicBezTo>
                    <a:cubicBezTo>
                      <a:pt x="36054" y="353"/>
                      <a:pt x="35772" y="494"/>
                      <a:pt x="35489" y="706"/>
                    </a:cubicBezTo>
                    <a:lnTo>
                      <a:pt x="0" y="21378"/>
                    </a:lnTo>
                    <a:cubicBezTo>
                      <a:pt x="494" y="21096"/>
                      <a:pt x="987" y="20884"/>
                      <a:pt x="1552" y="20814"/>
                    </a:cubicBezTo>
                    <a:cubicBezTo>
                      <a:pt x="1552" y="20814"/>
                      <a:pt x="1552" y="20814"/>
                      <a:pt x="1552" y="20814"/>
                    </a:cubicBezTo>
                    <a:cubicBezTo>
                      <a:pt x="2117" y="20673"/>
                      <a:pt x="2681" y="20673"/>
                      <a:pt x="3316" y="20743"/>
                    </a:cubicBezTo>
                    <a:cubicBezTo>
                      <a:pt x="3316" y="20743"/>
                      <a:pt x="3316" y="20743"/>
                      <a:pt x="3387" y="20743"/>
                    </a:cubicBezTo>
                    <a:cubicBezTo>
                      <a:pt x="4022" y="20814"/>
                      <a:pt x="4656" y="20955"/>
                      <a:pt x="5292" y="21167"/>
                    </a:cubicBezTo>
                    <a:cubicBezTo>
                      <a:pt x="5292" y="21167"/>
                      <a:pt x="5292" y="21167"/>
                      <a:pt x="5292" y="21167"/>
                    </a:cubicBezTo>
                    <a:cubicBezTo>
                      <a:pt x="5997" y="21378"/>
                      <a:pt x="6632" y="21731"/>
                      <a:pt x="7338" y="22154"/>
                    </a:cubicBezTo>
                    <a:lnTo>
                      <a:pt x="50588" y="47131"/>
                    </a:lnTo>
                    <a:lnTo>
                      <a:pt x="86077" y="26458"/>
                    </a:lnTo>
                    <a:lnTo>
                      <a:pt x="42827" y="127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219" name="Google Shape;219;p1"/>
            <p:cNvGrpSpPr/>
            <p:nvPr/>
          </p:nvGrpSpPr>
          <p:grpSpPr>
            <a:xfrm>
              <a:off x="6644569" y="1644923"/>
              <a:ext cx="240066" cy="261911"/>
              <a:chOff x="6644569" y="1644923"/>
              <a:chExt cx="240066" cy="261911"/>
            </a:xfrm>
          </p:grpSpPr>
          <p:grpSp>
            <p:nvGrpSpPr>
              <p:cNvPr id="220" name="Google Shape;220;p1"/>
              <p:cNvGrpSpPr/>
              <p:nvPr/>
            </p:nvGrpSpPr>
            <p:grpSpPr>
              <a:xfrm>
                <a:off x="6644569" y="1744054"/>
                <a:ext cx="240066" cy="162780"/>
                <a:chOff x="6644569" y="1744054"/>
                <a:chExt cx="240066" cy="162780"/>
              </a:xfrm>
            </p:grpSpPr>
            <p:sp>
              <p:nvSpPr>
                <p:cNvPr id="221" name="Google Shape;221;p1"/>
                <p:cNvSpPr/>
                <p:nvPr/>
              </p:nvSpPr>
              <p:spPr>
                <a:xfrm>
                  <a:off x="6644569" y="1815112"/>
                  <a:ext cx="239889" cy="91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88" h="91722" extrusionOk="0">
                      <a:moveTo>
                        <a:pt x="246169" y="7056"/>
                      </a:moveTo>
                      <a:cubicBezTo>
                        <a:pt x="246098" y="7338"/>
                        <a:pt x="246098" y="7620"/>
                        <a:pt x="246027" y="7902"/>
                      </a:cubicBezTo>
                      <a:cubicBezTo>
                        <a:pt x="245675" y="9878"/>
                        <a:pt x="245181" y="11853"/>
                        <a:pt x="244546" y="13829"/>
                      </a:cubicBezTo>
                      <a:cubicBezTo>
                        <a:pt x="244475" y="14111"/>
                        <a:pt x="244334" y="14393"/>
                        <a:pt x="244264" y="14746"/>
                      </a:cubicBezTo>
                      <a:cubicBezTo>
                        <a:pt x="243558" y="16722"/>
                        <a:pt x="242782" y="18627"/>
                        <a:pt x="241794" y="20532"/>
                      </a:cubicBezTo>
                      <a:cubicBezTo>
                        <a:pt x="241653" y="20814"/>
                        <a:pt x="241512" y="21167"/>
                        <a:pt x="241300" y="21449"/>
                      </a:cubicBezTo>
                      <a:cubicBezTo>
                        <a:pt x="240313" y="23354"/>
                        <a:pt x="239113" y="25259"/>
                        <a:pt x="237843" y="27164"/>
                      </a:cubicBezTo>
                      <a:cubicBezTo>
                        <a:pt x="237631" y="27446"/>
                        <a:pt x="237420" y="27728"/>
                        <a:pt x="237208" y="28011"/>
                      </a:cubicBezTo>
                      <a:cubicBezTo>
                        <a:pt x="236009" y="29704"/>
                        <a:pt x="234598" y="31397"/>
                        <a:pt x="233186" y="33091"/>
                      </a:cubicBezTo>
                      <a:cubicBezTo>
                        <a:pt x="232904" y="33373"/>
                        <a:pt x="232692" y="33726"/>
                        <a:pt x="232410" y="34008"/>
                      </a:cubicBezTo>
                      <a:cubicBezTo>
                        <a:pt x="230717" y="35842"/>
                        <a:pt x="228883" y="37677"/>
                        <a:pt x="226907" y="39441"/>
                      </a:cubicBezTo>
                      <a:cubicBezTo>
                        <a:pt x="226625" y="39723"/>
                        <a:pt x="226343" y="39934"/>
                        <a:pt x="225990" y="40217"/>
                      </a:cubicBezTo>
                      <a:cubicBezTo>
                        <a:pt x="224014" y="41910"/>
                        <a:pt x="221898" y="43603"/>
                        <a:pt x="219640" y="45226"/>
                      </a:cubicBezTo>
                      <a:cubicBezTo>
                        <a:pt x="219287" y="45438"/>
                        <a:pt x="219005" y="45720"/>
                        <a:pt x="218652" y="45932"/>
                      </a:cubicBezTo>
                      <a:cubicBezTo>
                        <a:pt x="216183" y="47625"/>
                        <a:pt x="213643" y="49318"/>
                        <a:pt x="210820" y="50941"/>
                      </a:cubicBezTo>
                      <a:cubicBezTo>
                        <a:pt x="208139" y="52493"/>
                        <a:pt x="205317" y="53904"/>
                        <a:pt x="202495" y="55316"/>
                      </a:cubicBezTo>
                      <a:cubicBezTo>
                        <a:pt x="201719" y="55668"/>
                        <a:pt x="201013" y="56021"/>
                        <a:pt x="200237" y="56374"/>
                      </a:cubicBezTo>
                      <a:cubicBezTo>
                        <a:pt x="197697" y="57573"/>
                        <a:pt x="195016" y="58702"/>
                        <a:pt x="192335" y="59761"/>
                      </a:cubicBezTo>
                      <a:cubicBezTo>
                        <a:pt x="191982" y="59902"/>
                        <a:pt x="191629" y="60043"/>
                        <a:pt x="191276" y="60184"/>
                      </a:cubicBezTo>
                      <a:cubicBezTo>
                        <a:pt x="188384" y="61313"/>
                        <a:pt x="185421" y="62300"/>
                        <a:pt x="182457" y="63218"/>
                      </a:cubicBezTo>
                      <a:cubicBezTo>
                        <a:pt x="180340" y="63853"/>
                        <a:pt x="178224" y="64417"/>
                        <a:pt x="176107" y="65052"/>
                      </a:cubicBezTo>
                      <a:cubicBezTo>
                        <a:pt x="174484" y="65476"/>
                        <a:pt x="172932" y="65969"/>
                        <a:pt x="171239" y="66322"/>
                      </a:cubicBezTo>
                      <a:cubicBezTo>
                        <a:pt x="168981" y="66887"/>
                        <a:pt x="166723" y="67310"/>
                        <a:pt x="164465" y="67804"/>
                      </a:cubicBezTo>
                      <a:cubicBezTo>
                        <a:pt x="162772" y="68157"/>
                        <a:pt x="161149" y="68509"/>
                        <a:pt x="159456" y="68792"/>
                      </a:cubicBezTo>
                      <a:cubicBezTo>
                        <a:pt x="158750" y="68933"/>
                        <a:pt x="158045" y="69003"/>
                        <a:pt x="157339" y="69144"/>
                      </a:cubicBezTo>
                      <a:cubicBezTo>
                        <a:pt x="154517" y="69638"/>
                        <a:pt x="151695" y="69991"/>
                        <a:pt x="148802" y="70344"/>
                      </a:cubicBezTo>
                      <a:cubicBezTo>
                        <a:pt x="147955" y="70414"/>
                        <a:pt x="147179" y="70556"/>
                        <a:pt x="146332" y="70626"/>
                      </a:cubicBezTo>
                      <a:cubicBezTo>
                        <a:pt x="144710" y="70838"/>
                        <a:pt x="143017" y="70908"/>
                        <a:pt x="141393" y="71049"/>
                      </a:cubicBezTo>
                      <a:cubicBezTo>
                        <a:pt x="138642" y="71261"/>
                        <a:pt x="135820" y="71473"/>
                        <a:pt x="133068" y="71614"/>
                      </a:cubicBezTo>
                      <a:cubicBezTo>
                        <a:pt x="131304" y="71684"/>
                        <a:pt x="129540" y="71755"/>
                        <a:pt x="127706" y="71755"/>
                      </a:cubicBezTo>
                      <a:cubicBezTo>
                        <a:pt x="125448" y="71826"/>
                        <a:pt x="123190" y="71826"/>
                        <a:pt x="120933" y="71755"/>
                      </a:cubicBezTo>
                      <a:cubicBezTo>
                        <a:pt x="119027" y="71755"/>
                        <a:pt x="117193" y="71684"/>
                        <a:pt x="115288" y="71614"/>
                      </a:cubicBezTo>
                      <a:cubicBezTo>
                        <a:pt x="113171" y="71543"/>
                        <a:pt x="111125" y="71402"/>
                        <a:pt x="109009" y="71261"/>
                      </a:cubicBezTo>
                      <a:cubicBezTo>
                        <a:pt x="107104" y="71120"/>
                        <a:pt x="105198" y="70979"/>
                        <a:pt x="103294" y="70767"/>
                      </a:cubicBezTo>
                      <a:cubicBezTo>
                        <a:pt x="101247" y="70556"/>
                        <a:pt x="99201" y="70344"/>
                        <a:pt x="97155" y="70062"/>
                      </a:cubicBezTo>
                      <a:cubicBezTo>
                        <a:pt x="95321" y="69850"/>
                        <a:pt x="93486" y="69568"/>
                        <a:pt x="91652" y="69285"/>
                      </a:cubicBezTo>
                      <a:cubicBezTo>
                        <a:pt x="89465" y="68933"/>
                        <a:pt x="87277" y="68580"/>
                        <a:pt x="85090" y="68157"/>
                      </a:cubicBezTo>
                      <a:cubicBezTo>
                        <a:pt x="83397" y="67804"/>
                        <a:pt x="81704" y="67522"/>
                        <a:pt x="80010" y="67098"/>
                      </a:cubicBezTo>
                      <a:cubicBezTo>
                        <a:pt x="77400" y="66534"/>
                        <a:pt x="74860" y="65899"/>
                        <a:pt x="72320" y="65193"/>
                      </a:cubicBezTo>
                      <a:cubicBezTo>
                        <a:pt x="70697" y="64770"/>
                        <a:pt x="69004" y="64347"/>
                        <a:pt x="67451" y="63853"/>
                      </a:cubicBezTo>
                      <a:cubicBezTo>
                        <a:pt x="66605" y="63570"/>
                        <a:pt x="65688" y="63288"/>
                        <a:pt x="64841" y="63077"/>
                      </a:cubicBezTo>
                      <a:cubicBezTo>
                        <a:pt x="62301" y="62300"/>
                        <a:pt x="59831" y="61454"/>
                        <a:pt x="57362" y="60537"/>
                      </a:cubicBezTo>
                      <a:cubicBezTo>
                        <a:pt x="56657" y="60254"/>
                        <a:pt x="55951" y="60043"/>
                        <a:pt x="55245" y="59761"/>
                      </a:cubicBezTo>
                      <a:cubicBezTo>
                        <a:pt x="52988" y="58914"/>
                        <a:pt x="50871" y="57926"/>
                        <a:pt x="48684" y="57009"/>
                      </a:cubicBezTo>
                      <a:cubicBezTo>
                        <a:pt x="47625" y="56515"/>
                        <a:pt x="46497" y="56092"/>
                        <a:pt x="45509" y="55598"/>
                      </a:cubicBezTo>
                      <a:cubicBezTo>
                        <a:pt x="42404" y="54116"/>
                        <a:pt x="39370" y="52564"/>
                        <a:pt x="36477" y="50870"/>
                      </a:cubicBezTo>
                      <a:cubicBezTo>
                        <a:pt x="12206" y="36830"/>
                        <a:pt x="71" y="18415"/>
                        <a:pt x="71" y="0"/>
                      </a:cubicBezTo>
                      <a:lnTo>
                        <a:pt x="0" y="20532"/>
                      </a:lnTo>
                      <a:cubicBezTo>
                        <a:pt x="-70" y="38947"/>
                        <a:pt x="12065" y="57362"/>
                        <a:pt x="36407" y="71402"/>
                      </a:cubicBezTo>
                      <a:cubicBezTo>
                        <a:pt x="39300" y="73095"/>
                        <a:pt x="42334" y="74648"/>
                        <a:pt x="45438" y="76129"/>
                      </a:cubicBezTo>
                      <a:cubicBezTo>
                        <a:pt x="46497" y="76623"/>
                        <a:pt x="47555" y="77047"/>
                        <a:pt x="48613" y="77540"/>
                      </a:cubicBezTo>
                      <a:cubicBezTo>
                        <a:pt x="50448" y="78387"/>
                        <a:pt x="52282" y="79234"/>
                        <a:pt x="54187" y="79939"/>
                      </a:cubicBezTo>
                      <a:cubicBezTo>
                        <a:pt x="54540" y="80080"/>
                        <a:pt x="54822" y="80151"/>
                        <a:pt x="55175" y="80292"/>
                      </a:cubicBezTo>
                      <a:cubicBezTo>
                        <a:pt x="55880" y="80574"/>
                        <a:pt x="56586" y="80786"/>
                        <a:pt x="57291" y="81068"/>
                      </a:cubicBezTo>
                      <a:cubicBezTo>
                        <a:pt x="59761" y="81986"/>
                        <a:pt x="62230" y="82832"/>
                        <a:pt x="64770" y="83608"/>
                      </a:cubicBezTo>
                      <a:cubicBezTo>
                        <a:pt x="65617" y="83890"/>
                        <a:pt x="66534" y="84173"/>
                        <a:pt x="67381" y="84384"/>
                      </a:cubicBezTo>
                      <a:cubicBezTo>
                        <a:pt x="67945" y="84525"/>
                        <a:pt x="68510" y="84737"/>
                        <a:pt x="69145" y="84949"/>
                      </a:cubicBezTo>
                      <a:cubicBezTo>
                        <a:pt x="70203" y="85231"/>
                        <a:pt x="71261" y="85443"/>
                        <a:pt x="72320" y="85725"/>
                      </a:cubicBezTo>
                      <a:cubicBezTo>
                        <a:pt x="74860" y="86431"/>
                        <a:pt x="77400" y="87066"/>
                        <a:pt x="80010" y="87630"/>
                      </a:cubicBezTo>
                      <a:cubicBezTo>
                        <a:pt x="80716" y="87771"/>
                        <a:pt x="81351" y="87983"/>
                        <a:pt x="82056" y="88124"/>
                      </a:cubicBezTo>
                      <a:cubicBezTo>
                        <a:pt x="83044" y="88335"/>
                        <a:pt x="84102" y="88477"/>
                        <a:pt x="85090" y="88688"/>
                      </a:cubicBezTo>
                      <a:cubicBezTo>
                        <a:pt x="87277" y="89112"/>
                        <a:pt x="89394" y="89464"/>
                        <a:pt x="91652" y="89817"/>
                      </a:cubicBezTo>
                      <a:cubicBezTo>
                        <a:pt x="92569" y="89958"/>
                        <a:pt x="93416" y="90170"/>
                        <a:pt x="94262" y="90240"/>
                      </a:cubicBezTo>
                      <a:cubicBezTo>
                        <a:pt x="95250" y="90382"/>
                        <a:pt x="96168" y="90452"/>
                        <a:pt x="97155" y="90593"/>
                      </a:cubicBezTo>
                      <a:cubicBezTo>
                        <a:pt x="99201" y="90876"/>
                        <a:pt x="101247" y="91087"/>
                        <a:pt x="103294" y="91299"/>
                      </a:cubicBezTo>
                      <a:cubicBezTo>
                        <a:pt x="104282" y="91369"/>
                        <a:pt x="105269" y="91581"/>
                        <a:pt x="106257" y="91652"/>
                      </a:cubicBezTo>
                      <a:cubicBezTo>
                        <a:pt x="107174" y="91722"/>
                        <a:pt x="108091" y="91722"/>
                        <a:pt x="109009" y="91793"/>
                      </a:cubicBezTo>
                      <a:cubicBezTo>
                        <a:pt x="111125" y="91934"/>
                        <a:pt x="113171" y="92075"/>
                        <a:pt x="115288" y="92146"/>
                      </a:cubicBezTo>
                      <a:cubicBezTo>
                        <a:pt x="116346" y="92216"/>
                        <a:pt x="117405" y="92287"/>
                        <a:pt x="118393" y="92287"/>
                      </a:cubicBezTo>
                      <a:cubicBezTo>
                        <a:pt x="119239" y="92287"/>
                        <a:pt x="120086" y="92287"/>
                        <a:pt x="120862" y="92287"/>
                      </a:cubicBezTo>
                      <a:cubicBezTo>
                        <a:pt x="123120" y="92287"/>
                        <a:pt x="125378" y="92287"/>
                        <a:pt x="127635" y="92287"/>
                      </a:cubicBezTo>
                      <a:cubicBezTo>
                        <a:pt x="128764" y="92287"/>
                        <a:pt x="129893" y="92287"/>
                        <a:pt x="131022" y="92287"/>
                      </a:cubicBezTo>
                      <a:cubicBezTo>
                        <a:pt x="131657" y="92287"/>
                        <a:pt x="132363" y="92216"/>
                        <a:pt x="132997" y="92146"/>
                      </a:cubicBezTo>
                      <a:cubicBezTo>
                        <a:pt x="135820" y="92004"/>
                        <a:pt x="138572" y="91793"/>
                        <a:pt x="141323" y="91581"/>
                      </a:cubicBezTo>
                      <a:cubicBezTo>
                        <a:pt x="142452" y="91511"/>
                        <a:pt x="143581" y="91440"/>
                        <a:pt x="144710" y="91369"/>
                      </a:cubicBezTo>
                      <a:cubicBezTo>
                        <a:pt x="145274" y="91299"/>
                        <a:pt x="145768" y="91228"/>
                        <a:pt x="146332" y="91158"/>
                      </a:cubicBezTo>
                      <a:cubicBezTo>
                        <a:pt x="147179" y="91087"/>
                        <a:pt x="148026" y="90946"/>
                        <a:pt x="148802" y="90876"/>
                      </a:cubicBezTo>
                      <a:cubicBezTo>
                        <a:pt x="151695" y="90523"/>
                        <a:pt x="154517" y="90099"/>
                        <a:pt x="157339" y="89676"/>
                      </a:cubicBezTo>
                      <a:cubicBezTo>
                        <a:pt x="158045" y="89535"/>
                        <a:pt x="158750" y="89464"/>
                        <a:pt x="159456" y="89323"/>
                      </a:cubicBezTo>
                      <a:cubicBezTo>
                        <a:pt x="159809" y="89253"/>
                        <a:pt x="160162" y="89253"/>
                        <a:pt x="160444" y="89182"/>
                      </a:cubicBezTo>
                      <a:cubicBezTo>
                        <a:pt x="161784" y="88970"/>
                        <a:pt x="163054" y="88618"/>
                        <a:pt x="164395" y="88335"/>
                      </a:cubicBezTo>
                      <a:cubicBezTo>
                        <a:pt x="166652" y="87842"/>
                        <a:pt x="168981" y="87418"/>
                        <a:pt x="171239" y="86854"/>
                      </a:cubicBezTo>
                      <a:cubicBezTo>
                        <a:pt x="172861" y="86431"/>
                        <a:pt x="174484" y="86007"/>
                        <a:pt x="176107" y="85584"/>
                      </a:cubicBezTo>
                      <a:cubicBezTo>
                        <a:pt x="178224" y="85019"/>
                        <a:pt x="180411" y="84455"/>
                        <a:pt x="182457" y="83749"/>
                      </a:cubicBezTo>
                      <a:cubicBezTo>
                        <a:pt x="182880" y="83608"/>
                        <a:pt x="183374" y="83538"/>
                        <a:pt x="183797" y="83326"/>
                      </a:cubicBezTo>
                      <a:cubicBezTo>
                        <a:pt x="186337" y="82479"/>
                        <a:pt x="188807" y="81633"/>
                        <a:pt x="191276" y="80716"/>
                      </a:cubicBezTo>
                      <a:cubicBezTo>
                        <a:pt x="191629" y="80574"/>
                        <a:pt x="191982" y="80433"/>
                        <a:pt x="192335" y="80292"/>
                      </a:cubicBezTo>
                      <a:cubicBezTo>
                        <a:pt x="195016" y="79234"/>
                        <a:pt x="197626" y="78105"/>
                        <a:pt x="200237" y="76906"/>
                      </a:cubicBezTo>
                      <a:cubicBezTo>
                        <a:pt x="201013" y="76553"/>
                        <a:pt x="201719" y="76200"/>
                        <a:pt x="202495" y="75847"/>
                      </a:cubicBezTo>
                      <a:cubicBezTo>
                        <a:pt x="205317" y="74436"/>
                        <a:pt x="208139" y="73025"/>
                        <a:pt x="210820" y="71473"/>
                      </a:cubicBezTo>
                      <a:cubicBezTo>
                        <a:pt x="211314" y="71191"/>
                        <a:pt x="211808" y="70908"/>
                        <a:pt x="212302" y="70556"/>
                      </a:cubicBezTo>
                      <a:cubicBezTo>
                        <a:pt x="214489" y="69215"/>
                        <a:pt x="216606" y="67874"/>
                        <a:pt x="218581" y="66463"/>
                      </a:cubicBezTo>
                      <a:cubicBezTo>
                        <a:pt x="218934" y="66252"/>
                        <a:pt x="219216" y="65969"/>
                        <a:pt x="219569" y="65758"/>
                      </a:cubicBezTo>
                      <a:cubicBezTo>
                        <a:pt x="221827" y="64135"/>
                        <a:pt x="223944" y="62441"/>
                        <a:pt x="225919" y="60748"/>
                      </a:cubicBezTo>
                      <a:cubicBezTo>
                        <a:pt x="226201" y="60466"/>
                        <a:pt x="226483" y="60254"/>
                        <a:pt x="226766" y="59972"/>
                      </a:cubicBezTo>
                      <a:cubicBezTo>
                        <a:pt x="227119" y="59619"/>
                        <a:pt x="227542" y="59337"/>
                        <a:pt x="227895" y="58984"/>
                      </a:cubicBezTo>
                      <a:cubicBezTo>
                        <a:pt x="229447" y="57503"/>
                        <a:pt x="230928" y="56021"/>
                        <a:pt x="232340" y="54539"/>
                      </a:cubicBezTo>
                      <a:cubicBezTo>
                        <a:pt x="232622" y="54257"/>
                        <a:pt x="232904" y="53904"/>
                        <a:pt x="233186" y="53622"/>
                      </a:cubicBezTo>
                      <a:cubicBezTo>
                        <a:pt x="234033" y="52705"/>
                        <a:pt x="234880" y="51788"/>
                        <a:pt x="235585" y="50800"/>
                      </a:cubicBezTo>
                      <a:cubicBezTo>
                        <a:pt x="236150" y="50024"/>
                        <a:pt x="236714" y="49318"/>
                        <a:pt x="237208" y="48542"/>
                      </a:cubicBezTo>
                      <a:cubicBezTo>
                        <a:pt x="237420" y="48260"/>
                        <a:pt x="237631" y="47978"/>
                        <a:pt x="237843" y="47695"/>
                      </a:cubicBezTo>
                      <a:cubicBezTo>
                        <a:pt x="238831" y="46284"/>
                        <a:pt x="239748" y="44873"/>
                        <a:pt x="240524" y="43392"/>
                      </a:cubicBezTo>
                      <a:cubicBezTo>
                        <a:pt x="240806" y="42898"/>
                        <a:pt x="241018" y="42404"/>
                        <a:pt x="241230" y="41980"/>
                      </a:cubicBezTo>
                      <a:cubicBezTo>
                        <a:pt x="241371" y="41698"/>
                        <a:pt x="241582" y="41345"/>
                        <a:pt x="241724" y="41063"/>
                      </a:cubicBezTo>
                      <a:cubicBezTo>
                        <a:pt x="242500" y="39511"/>
                        <a:pt x="243205" y="37959"/>
                        <a:pt x="243770" y="36407"/>
                      </a:cubicBezTo>
                      <a:cubicBezTo>
                        <a:pt x="243911" y="36054"/>
                        <a:pt x="243982" y="35630"/>
                        <a:pt x="244122" y="35278"/>
                      </a:cubicBezTo>
                      <a:cubicBezTo>
                        <a:pt x="244193" y="34995"/>
                        <a:pt x="244334" y="34713"/>
                        <a:pt x="244405" y="34361"/>
                      </a:cubicBezTo>
                      <a:cubicBezTo>
                        <a:pt x="244899" y="32738"/>
                        <a:pt x="245393" y="31115"/>
                        <a:pt x="245745" y="29422"/>
                      </a:cubicBezTo>
                      <a:cubicBezTo>
                        <a:pt x="245816" y="29069"/>
                        <a:pt x="245816" y="28787"/>
                        <a:pt x="245886" y="28434"/>
                      </a:cubicBezTo>
                      <a:cubicBezTo>
                        <a:pt x="245957" y="28152"/>
                        <a:pt x="245957" y="27869"/>
                        <a:pt x="246027" y="27587"/>
                      </a:cubicBezTo>
                      <a:cubicBezTo>
                        <a:pt x="246310" y="25823"/>
                        <a:pt x="246521" y="24130"/>
                        <a:pt x="246521" y="22366"/>
                      </a:cubicBezTo>
                      <a:cubicBezTo>
                        <a:pt x="246521" y="22013"/>
                        <a:pt x="246521" y="21660"/>
                        <a:pt x="246521" y="21308"/>
                      </a:cubicBezTo>
                      <a:lnTo>
                        <a:pt x="246592" y="776"/>
                      </a:lnTo>
                      <a:cubicBezTo>
                        <a:pt x="246733" y="2822"/>
                        <a:pt x="246521" y="4939"/>
                        <a:pt x="246169" y="70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222" name="Google Shape;222;p1"/>
                <p:cNvSpPr/>
                <p:nvPr/>
              </p:nvSpPr>
              <p:spPr>
                <a:xfrm>
                  <a:off x="6644745" y="1744054"/>
                  <a:ext cx="239889" cy="141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88" h="141111" extrusionOk="0">
                      <a:moveTo>
                        <a:pt x="210150" y="20893"/>
                      </a:moveTo>
                      <a:cubicBezTo>
                        <a:pt x="258481" y="48763"/>
                        <a:pt x="258763" y="93989"/>
                        <a:pt x="210715" y="121929"/>
                      </a:cubicBezTo>
                      <a:cubicBezTo>
                        <a:pt x="162737" y="149798"/>
                        <a:pt x="84703" y="149798"/>
                        <a:pt x="36372" y="121929"/>
                      </a:cubicBezTo>
                      <a:cubicBezTo>
                        <a:pt x="-11888" y="94059"/>
                        <a:pt x="-12170" y="48833"/>
                        <a:pt x="35807" y="20964"/>
                      </a:cubicBezTo>
                      <a:cubicBezTo>
                        <a:pt x="83786" y="-6976"/>
                        <a:pt x="161820" y="-6976"/>
                        <a:pt x="210150" y="20893"/>
                      </a:cubicBezTo>
                      <a:close/>
                    </a:path>
                  </a:pathLst>
                </a:custGeom>
                <a:solidFill>
                  <a:srgbClr val="FFD97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  <p:grpSp>
            <p:nvGrpSpPr>
              <p:cNvPr id="223" name="Google Shape;223;p1"/>
              <p:cNvGrpSpPr/>
              <p:nvPr/>
            </p:nvGrpSpPr>
            <p:grpSpPr>
              <a:xfrm>
                <a:off x="6687185" y="1740076"/>
                <a:ext cx="155530" cy="110032"/>
                <a:chOff x="6687185" y="1740076"/>
                <a:chExt cx="155530" cy="110032"/>
              </a:xfrm>
            </p:grpSpPr>
            <p:sp>
              <p:nvSpPr>
                <p:cNvPr id="224" name="Google Shape;224;p1"/>
                <p:cNvSpPr/>
                <p:nvPr/>
              </p:nvSpPr>
              <p:spPr>
                <a:xfrm>
                  <a:off x="6687185" y="1786608"/>
                  <a:ext cx="155222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22" h="63500" extrusionOk="0">
                      <a:moveTo>
                        <a:pt x="161078" y="2611"/>
                      </a:moveTo>
                      <a:cubicBezTo>
                        <a:pt x="161008" y="3457"/>
                        <a:pt x="160937" y="4304"/>
                        <a:pt x="160796" y="5151"/>
                      </a:cubicBezTo>
                      <a:cubicBezTo>
                        <a:pt x="160655" y="5856"/>
                        <a:pt x="160444" y="6562"/>
                        <a:pt x="160302" y="7197"/>
                      </a:cubicBezTo>
                      <a:cubicBezTo>
                        <a:pt x="160091" y="7973"/>
                        <a:pt x="159879" y="8819"/>
                        <a:pt x="159597" y="9596"/>
                      </a:cubicBezTo>
                      <a:cubicBezTo>
                        <a:pt x="159385" y="10231"/>
                        <a:pt x="159032" y="10936"/>
                        <a:pt x="158750" y="11571"/>
                      </a:cubicBezTo>
                      <a:cubicBezTo>
                        <a:pt x="158397" y="12418"/>
                        <a:pt x="158045" y="13264"/>
                        <a:pt x="157551" y="14111"/>
                      </a:cubicBezTo>
                      <a:cubicBezTo>
                        <a:pt x="157198" y="14746"/>
                        <a:pt x="156845" y="15311"/>
                        <a:pt x="156492" y="15875"/>
                      </a:cubicBezTo>
                      <a:cubicBezTo>
                        <a:pt x="155928" y="16792"/>
                        <a:pt x="155293" y="17780"/>
                        <a:pt x="154587" y="18697"/>
                      </a:cubicBezTo>
                      <a:cubicBezTo>
                        <a:pt x="153952" y="19614"/>
                        <a:pt x="153247" y="20461"/>
                        <a:pt x="152471" y="21378"/>
                      </a:cubicBezTo>
                      <a:cubicBezTo>
                        <a:pt x="152259" y="21590"/>
                        <a:pt x="152118" y="21802"/>
                        <a:pt x="151906" y="22013"/>
                      </a:cubicBezTo>
                      <a:cubicBezTo>
                        <a:pt x="150848" y="23142"/>
                        <a:pt x="149719" y="24271"/>
                        <a:pt x="148520" y="25329"/>
                      </a:cubicBezTo>
                      <a:cubicBezTo>
                        <a:pt x="147743" y="26035"/>
                        <a:pt x="146897" y="26670"/>
                        <a:pt x="146050" y="27376"/>
                      </a:cubicBezTo>
                      <a:cubicBezTo>
                        <a:pt x="145274" y="27940"/>
                        <a:pt x="144569" y="28575"/>
                        <a:pt x="143792" y="29139"/>
                      </a:cubicBezTo>
                      <a:cubicBezTo>
                        <a:pt x="142875" y="29774"/>
                        <a:pt x="141888" y="30409"/>
                        <a:pt x="140900" y="31044"/>
                      </a:cubicBezTo>
                      <a:cubicBezTo>
                        <a:pt x="139912" y="31679"/>
                        <a:pt x="138924" y="32385"/>
                        <a:pt x="137866" y="33020"/>
                      </a:cubicBezTo>
                      <a:cubicBezTo>
                        <a:pt x="135467" y="34431"/>
                        <a:pt x="132927" y="35701"/>
                        <a:pt x="130246" y="36830"/>
                      </a:cubicBezTo>
                      <a:cubicBezTo>
                        <a:pt x="129470" y="37183"/>
                        <a:pt x="128694" y="37465"/>
                        <a:pt x="127917" y="37818"/>
                      </a:cubicBezTo>
                      <a:cubicBezTo>
                        <a:pt x="125871" y="38665"/>
                        <a:pt x="123755" y="39511"/>
                        <a:pt x="121568" y="40217"/>
                      </a:cubicBezTo>
                      <a:cubicBezTo>
                        <a:pt x="120791" y="40499"/>
                        <a:pt x="120015" y="40781"/>
                        <a:pt x="119239" y="40993"/>
                      </a:cubicBezTo>
                      <a:cubicBezTo>
                        <a:pt x="117898" y="41416"/>
                        <a:pt x="116487" y="41769"/>
                        <a:pt x="115076" y="42192"/>
                      </a:cubicBezTo>
                      <a:cubicBezTo>
                        <a:pt x="114018" y="42474"/>
                        <a:pt x="112960" y="42757"/>
                        <a:pt x="111901" y="43039"/>
                      </a:cubicBezTo>
                      <a:cubicBezTo>
                        <a:pt x="110420" y="43392"/>
                        <a:pt x="108938" y="43674"/>
                        <a:pt x="107456" y="44027"/>
                      </a:cubicBezTo>
                      <a:cubicBezTo>
                        <a:pt x="106469" y="44238"/>
                        <a:pt x="105481" y="44450"/>
                        <a:pt x="104423" y="44662"/>
                      </a:cubicBezTo>
                      <a:cubicBezTo>
                        <a:pt x="101388" y="45226"/>
                        <a:pt x="98354" y="45579"/>
                        <a:pt x="95250" y="45932"/>
                      </a:cubicBezTo>
                      <a:cubicBezTo>
                        <a:pt x="94333" y="46002"/>
                        <a:pt x="93345" y="46073"/>
                        <a:pt x="92357" y="46143"/>
                      </a:cubicBezTo>
                      <a:cubicBezTo>
                        <a:pt x="90523" y="46284"/>
                        <a:pt x="88759" y="46425"/>
                        <a:pt x="86924" y="46496"/>
                      </a:cubicBezTo>
                      <a:cubicBezTo>
                        <a:pt x="85725" y="46567"/>
                        <a:pt x="84596" y="46567"/>
                        <a:pt x="83397" y="46567"/>
                      </a:cubicBezTo>
                      <a:cubicBezTo>
                        <a:pt x="81915" y="46567"/>
                        <a:pt x="80434" y="46637"/>
                        <a:pt x="79022" y="46567"/>
                      </a:cubicBezTo>
                      <a:cubicBezTo>
                        <a:pt x="77823" y="46567"/>
                        <a:pt x="76553" y="46496"/>
                        <a:pt x="75353" y="46496"/>
                      </a:cubicBezTo>
                      <a:cubicBezTo>
                        <a:pt x="74013" y="46425"/>
                        <a:pt x="72602" y="46355"/>
                        <a:pt x="71261" y="46284"/>
                      </a:cubicBezTo>
                      <a:cubicBezTo>
                        <a:pt x="69991" y="46214"/>
                        <a:pt x="68792" y="46073"/>
                        <a:pt x="67522" y="46002"/>
                      </a:cubicBezTo>
                      <a:cubicBezTo>
                        <a:pt x="66181" y="45861"/>
                        <a:pt x="64841" y="45720"/>
                        <a:pt x="63500" y="45579"/>
                      </a:cubicBezTo>
                      <a:cubicBezTo>
                        <a:pt x="62301" y="45438"/>
                        <a:pt x="61101" y="45226"/>
                        <a:pt x="59902" y="45085"/>
                      </a:cubicBezTo>
                      <a:cubicBezTo>
                        <a:pt x="58491" y="44873"/>
                        <a:pt x="57080" y="44591"/>
                        <a:pt x="55668" y="44380"/>
                      </a:cubicBezTo>
                      <a:cubicBezTo>
                        <a:pt x="54540" y="44168"/>
                        <a:pt x="53411" y="43956"/>
                        <a:pt x="52353" y="43674"/>
                      </a:cubicBezTo>
                      <a:cubicBezTo>
                        <a:pt x="50659" y="43321"/>
                        <a:pt x="49036" y="42898"/>
                        <a:pt x="47343" y="42474"/>
                      </a:cubicBezTo>
                      <a:cubicBezTo>
                        <a:pt x="46426" y="42263"/>
                        <a:pt x="45508" y="41981"/>
                        <a:pt x="44591" y="41769"/>
                      </a:cubicBezTo>
                      <a:cubicBezTo>
                        <a:pt x="41628" y="40922"/>
                        <a:pt x="38735" y="39934"/>
                        <a:pt x="35984" y="38876"/>
                      </a:cubicBezTo>
                      <a:cubicBezTo>
                        <a:pt x="34572" y="38312"/>
                        <a:pt x="33232" y="37747"/>
                        <a:pt x="31891" y="37183"/>
                      </a:cubicBezTo>
                      <a:cubicBezTo>
                        <a:pt x="31186" y="36901"/>
                        <a:pt x="30480" y="36618"/>
                        <a:pt x="29775" y="36265"/>
                      </a:cubicBezTo>
                      <a:cubicBezTo>
                        <a:pt x="27728" y="35278"/>
                        <a:pt x="25753" y="34290"/>
                        <a:pt x="23848" y="33161"/>
                      </a:cubicBezTo>
                      <a:cubicBezTo>
                        <a:pt x="7973" y="23989"/>
                        <a:pt x="71" y="11994"/>
                        <a:pt x="71" y="0"/>
                      </a:cubicBezTo>
                      <a:lnTo>
                        <a:pt x="0" y="20532"/>
                      </a:lnTo>
                      <a:cubicBezTo>
                        <a:pt x="0" y="32526"/>
                        <a:pt x="7902" y="44521"/>
                        <a:pt x="23777" y="53693"/>
                      </a:cubicBezTo>
                      <a:cubicBezTo>
                        <a:pt x="25682" y="54822"/>
                        <a:pt x="27658" y="55809"/>
                        <a:pt x="29704" y="56797"/>
                      </a:cubicBezTo>
                      <a:cubicBezTo>
                        <a:pt x="30409" y="57150"/>
                        <a:pt x="31115" y="57362"/>
                        <a:pt x="31750" y="57714"/>
                      </a:cubicBezTo>
                      <a:cubicBezTo>
                        <a:pt x="32950" y="58279"/>
                        <a:pt x="34149" y="58843"/>
                        <a:pt x="35419" y="59267"/>
                      </a:cubicBezTo>
                      <a:cubicBezTo>
                        <a:pt x="35560" y="59337"/>
                        <a:pt x="35701" y="59337"/>
                        <a:pt x="35842" y="59408"/>
                      </a:cubicBezTo>
                      <a:cubicBezTo>
                        <a:pt x="38665" y="60466"/>
                        <a:pt x="41487" y="61454"/>
                        <a:pt x="44450" y="62300"/>
                      </a:cubicBezTo>
                      <a:cubicBezTo>
                        <a:pt x="44662" y="62371"/>
                        <a:pt x="44944" y="62442"/>
                        <a:pt x="45156" y="62512"/>
                      </a:cubicBezTo>
                      <a:cubicBezTo>
                        <a:pt x="45861" y="62724"/>
                        <a:pt x="46567" y="62865"/>
                        <a:pt x="47202" y="63006"/>
                      </a:cubicBezTo>
                      <a:cubicBezTo>
                        <a:pt x="48825" y="63429"/>
                        <a:pt x="50518" y="63853"/>
                        <a:pt x="52211" y="64206"/>
                      </a:cubicBezTo>
                      <a:cubicBezTo>
                        <a:pt x="52635" y="64276"/>
                        <a:pt x="53129" y="64417"/>
                        <a:pt x="53552" y="64558"/>
                      </a:cubicBezTo>
                      <a:cubicBezTo>
                        <a:pt x="54187" y="64700"/>
                        <a:pt x="54892" y="64770"/>
                        <a:pt x="55527" y="64911"/>
                      </a:cubicBezTo>
                      <a:cubicBezTo>
                        <a:pt x="56938" y="65193"/>
                        <a:pt x="58350" y="65405"/>
                        <a:pt x="59761" y="65617"/>
                      </a:cubicBezTo>
                      <a:cubicBezTo>
                        <a:pt x="60325" y="65687"/>
                        <a:pt x="60889" y="65828"/>
                        <a:pt x="61454" y="65899"/>
                      </a:cubicBezTo>
                      <a:cubicBezTo>
                        <a:pt x="62089" y="65969"/>
                        <a:pt x="62724" y="66040"/>
                        <a:pt x="63359" y="66111"/>
                      </a:cubicBezTo>
                      <a:cubicBezTo>
                        <a:pt x="64700" y="66252"/>
                        <a:pt x="66040" y="66463"/>
                        <a:pt x="67381" y="66534"/>
                      </a:cubicBezTo>
                      <a:cubicBezTo>
                        <a:pt x="68016" y="66604"/>
                        <a:pt x="68651" y="66675"/>
                        <a:pt x="69286" y="66745"/>
                      </a:cubicBezTo>
                      <a:cubicBezTo>
                        <a:pt x="69850" y="66816"/>
                        <a:pt x="70485" y="66816"/>
                        <a:pt x="71049" y="66816"/>
                      </a:cubicBezTo>
                      <a:cubicBezTo>
                        <a:pt x="72390" y="66887"/>
                        <a:pt x="73731" y="66957"/>
                        <a:pt x="75142" y="67028"/>
                      </a:cubicBezTo>
                      <a:cubicBezTo>
                        <a:pt x="75847" y="67028"/>
                        <a:pt x="76482" y="67098"/>
                        <a:pt x="77188" y="67169"/>
                      </a:cubicBezTo>
                      <a:cubicBezTo>
                        <a:pt x="77752" y="67169"/>
                        <a:pt x="78246" y="67169"/>
                        <a:pt x="78811" y="67169"/>
                      </a:cubicBezTo>
                      <a:cubicBezTo>
                        <a:pt x="80292" y="67169"/>
                        <a:pt x="81774" y="67169"/>
                        <a:pt x="83185" y="67169"/>
                      </a:cubicBezTo>
                      <a:cubicBezTo>
                        <a:pt x="83891" y="67169"/>
                        <a:pt x="84667" y="67169"/>
                        <a:pt x="85372" y="67169"/>
                      </a:cubicBezTo>
                      <a:cubicBezTo>
                        <a:pt x="85796" y="67169"/>
                        <a:pt x="86219" y="67098"/>
                        <a:pt x="86642" y="67098"/>
                      </a:cubicBezTo>
                      <a:cubicBezTo>
                        <a:pt x="88477" y="67028"/>
                        <a:pt x="90241" y="66887"/>
                        <a:pt x="92075" y="66745"/>
                      </a:cubicBezTo>
                      <a:cubicBezTo>
                        <a:pt x="92781" y="66675"/>
                        <a:pt x="93557" y="66675"/>
                        <a:pt x="94263" y="66604"/>
                      </a:cubicBezTo>
                      <a:cubicBezTo>
                        <a:pt x="94474" y="66604"/>
                        <a:pt x="94686" y="66534"/>
                        <a:pt x="94897" y="66534"/>
                      </a:cubicBezTo>
                      <a:cubicBezTo>
                        <a:pt x="98002" y="66181"/>
                        <a:pt x="101036" y="65758"/>
                        <a:pt x="104069" y="65264"/>
                      </a:cubicBezTo>
                      <a:cubicBezTo>
                        <a:pt x="104211" y="65264"/>
                        <a:pt x="104352" y="65264"/>
                        <a:pt x="104493" y="65193"/>
                      </a:cubicBezTo>
                      <a:cubicBezTo>
                        <a:pt x="105339" y="65052"/>
                        <a:pt x="106186" y="64841"/>
                        <a:pt x="107103" y="64629"/>
                      </a:cubicBezTo>
                      <a:cubicBezTo>
                        <a:pt x="108585" y="64347"/>
                        <a:pt x="110067" y="64064"/>
                        <a:pt x="111548" y="63641"/>
                      </a:cubicBezTo>
                      <a:cubicBezTo>
                        <a:pt x="112607" y="63359"/>
                        <a:pt x="113665" y="63077"/>
                        <a:pt x="114723" y="62794"/>
                      </a:cubicBezTo>
                      <a:cubicBezTo>
                        <a:pt x="116135" y="62442"/>
                        <a:pt x="117475" y="62018"/>
                        <a:pt x="118886" y="61595"/>
                      </a:cubicBezTo>
                      <a:cubicBezTo>
                        <a:pt x="119168" y="61524"/>
                        <a:pt x="119451" y="61454"/>
                        <a:pt x="119804" y="61313"/>
                      </a:cubicBezTo>
                      <a:cubicBezTo>
                        <a:pt x="120298" y="61172"/>
                        <a:pt x="120721" y="60960"/>
                        <a:pt x="121214" y="60748"/>
                      </a:cubicBezTo>
                      <a:cubicBezTo>
                        <a:pt x="123402" y="60043"/>
                        <a:pt x="125519" y="59196"/>
                        <a:pt x="127565" y="58349"/>
                      </a:cubicBezTo>
                      <a:cubicBezTo>
                        <a:pt x="128341" y="57997"/>
                        <a:pt x="129117" y="57714"/>
                        <a:pt x="129822" y="57362"/>
                      </a:cubicBezTo>
                      <a:cubicBezTo>
                        <a:pt x="132433" y="56162"/>
                        <a:pt x="134973" y="54892"/>
                        <a:pt x="137443" y="53552"/>
                      </a:cubicBezTo>
                      <a:cubicBezTo>
                        <a:pt x="137795" y="53340"/>
                        <a:pt x="138077" y="53199"/>
                        <a:pt x="138430" y="52987"/>
                      </a:cubicBezTo>
                      <a:cubicBezTo>
                        <a:pt x="139136" y="52564"/>
                        <a:pt x="139771" y="52070"/>
                        <a:pt x="140476" y="51576"/>
                      </a:cubicBezTo>
                      <a:cubicBezTo>
                        <a:pt x="141464" y="50941"/>
                        <a:pt x="142452" y="50306"/>
                        <a:pt x="143369" y="49671"/>
                      </a:cubicBezTo>
                      <a:cubicBezTo>
                        <a:pt x="144145" y="49107"/>
                        <a:pt x="144851" y="48472"/>
                        <a:pt x="145627" y="47907"/>
                      </a:cubicBezTo>
                      <a:cubicBezTo>
                        <a:pt x="146473" y="47202"/>
                        <a:pt x="147320" y="46567"/>
                        <a:pt x="148096" y="45861"/>
                      </a:cubicBezTo>
                      <a:cubicBezTo>
                        <a:pt x="148237" y="45720"/>
                        <a:pt x="148449" y="45579"/>
                        <a:pt x="148590" y="45438"/>
                      </a:cubicBezTo>
                      <a:cubicBezTo>
                        <a:pt x="149648" y="44450"/>
                        <a:pt x="150566" y="43533"/>
                        <a:pt x="151483" y="42545"/>
                      </a:cubicBezTo>
                      <a:cubicBezTo>
                        <a:pt x="151694" y="42333"/>
                        <a:pt x="151836" y="42122"/>
                        <a:pt x="152048" y="41910"/>
                      </a:cubicBezTo>
                      <a:cubicBezTo>
                        <a:pt x="152612" y="41275"/>
                        <a:pt x="153106" y="40710"/>
                        <a:pt x="153600" y="40076"/>
                      </a:cubicBezTo>
                      <a:cubicBezTo>
                        <a:pt x="153811" y="39793"/>
                        <a:pt x="153952" y="39511"/>
                        <a:pt x="154164" y="39229"/>
                      </a:cubicBezTo>
                      <a:cubicBezTo>
                        <a:pt x="154870" y="38312"/>
                        <a:pt x="155505" y="37394"/>
                        <a:pt x="156069" y="36407"/>
                      </a:cubicBezTo>
                      <a:cubicBezTo>
                        <a:pt x="156281" y="35983"/>
                        <a:pt x="156633" y="35630"/>
                        <a:pt x="156845" y="35207"/>
                      </a:cubicBezTo>
                      <a:cubicBezTo>
                        <a:pt x="156986" y="34995"/>
                        <a:pt x="157057" y="34784"/>
                        <a:pt x="157127" y="34572"/>
                      </a:cubicBezTo>
                      <a:cubicBezTo>
                        <a:pt x="157551" y="33726"/>
                        <a:pt x="157903" y="32879"/>
                        <a:pt x="158327" y="32032"/>
                      </a:cubicBezTo>
                      <a:cubicBezTo>
                        <a:pt x="158539" y="31538"/>
                        <a:pt x="158821" y="31044"/>
                        <a:pt x="159032" y="30550"/>
                      </a:cubicBezTo>
                      <a:cubicBezTo>
                        <a:pt x="159103" y="30409"/>
                        <a:pt x="159103" y="30198"/>
                        <a:pt x="159173" y="30057"/>
                      </a:cubicBezTo>
                      <a:cubicBezTo>
                        <a:pt x="159456" y="29281"/>
                        <a:pt x="159667" y="28434"/>
                        <a:pt x="159879" y="27658"/>
                      </a:cubicBezTo>
                      <a:cubicBezTo>
                        <a:pt x="160020" y="27093"/>
                        <a:pt x="160232" y="26599"/>
                        <a:pt x="160373" y="26035"/>
                      </a:cubicBezTo>
                      <a:cubicBezTo>
                        <a:pt x="160373" y="25894"/>
                        <a:pt x="160373" y="25753"/>
                        <a:pt x="160444" y="25612"/>
                      </a:cubicBezTo>
                      <a:cubicBezTo>
                        <a:pt x="160585" y="24765"/>
                        <a:pt x="160655" y="23918"/>
                        <a:pt x="160726" y="23072"/>
                      </a:cubicBezTo>
                      <a:cubicBezTo>
                        <a:pt x="160796" y="22507"/>
                        <a:pt x="160867" y="21943"/>
                        <a:pt x="160937" y="21449"/>
                      </a:cubicBezTo>
                      <a:cubicBezTo>
                        <a:pt x="160937" y="21237"/>
                        <a:pt x="160937" y="20955"/>
                        <a:pt x="160937" y="20743"/>
                      </a:cubicBezTo>
                      <a:lnTo>
                        <a:pt x="161008" y="212"/>
                      </a:lnTo>
                      <a:cubicBezTo>
                        <a:pt x="161290" y="1058"/>
                        <a:pt x="161149" y="1834"/>
                        <a:pt x="161078" y="2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225" name="Google Shape;225;p1"/>
                <p:cNvSpPr/>
                <p:nvPr/>
              </p:nvSpPr>
              <p:spPr>
                <a:xfrm>
                  <a:off x="6687493" y="1740076"/>
                  <a:ext cx="155222" cy="91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22" h="91722" extrusionOk="0">
                      <a:moveTo>
                        <a:pt x="137205" y="13653"/>
                      </a:moveTo>
                      <a:cubicBezTo>
                        <a:pt x="168743" y="31856"/>
                        <a:pt x="168884" y="61348"/>
                        <a:pt x="137557" y="79551"/>
                      </a:cubicBezTo>
                      <a:cubicBezTo>
                        <a:pt x="106231" y="97755"/>
                        <a:pt x="55289" y="97755"/>
                        <a:pt x="23751" y="79551"/>
                      </a:cubicBezTo>
                      <a:cubicBezTo>
                        <a:pt x="-7787" y="61348"/>
                        <a:pt x="-7928" y="31856"/>
                        <a:pt x="23398" y="13653"/>
                      </a:cubicBezTo>
                      <a:cubicBezTo>
                        <a:pt x="54725" y="-4551"/>
                        <a:pt x="105666" y="-4551"/>
                        <a:pt x="137205" y="13653"/>
                      </a:cubicBezTo>
                      <a:close/>
                    </a:path>
                  </a:pathLst>
                </a:custGeom>
                <a:solidFill>
                  <a:srgbClr val="FFD97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  <p:grpSp>
            <p:nvGrpSpPr>
              <p:cNvPr id="226" name="Google Shape;226;p1"/>
              <p:cNvGrpSpPr/>
              <p:nvPr/>
            </p:nvGrpSpPr>
            <p:grpSpPr>
              <a:xfrm>
                <a:off x="6740031" y="1644923"/>
                <a:ext cx="49644" cy="150152"/>
                <a:chOff x="6740031" y="1644923"/>
                <a:chExt cx="49644" cy="150152"/>
              </a:xfrm>
            </p:grpSpPr>
            <p:sp>
              <p:nvSpPr>
                <p:cNvPr id="227" name="Google Shape;227;p1"/>
                <p:cNvSpPr/>
                <p:nvPr/>
              </p:nvSpPr>
              <p:spPr>
                <a:xfrm>
                  <a:off x="6740031" y="1661019"/>
                  <a:ext cx="49389" cy="13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8" h="134055" extrusionOk="0">
                      <a:moveTo>
                        <a:pt x="55457" y="2963"/>
                      </a:moveTo>
                      <a:cubicBezTo>
                        <a:pt x="55457" y="3034"/>
                        <a:pt x="55386" y="3175"/>
                        <a:pt x="55386" y="3246"/>
                      </a:cubicBezTo>
                      <a:cubicBezTo>
                        <a:pt x="55104" y="4092"/>
                        <a:pt x="54610" y="5009"/>
                        <a:pt x="54045" y="5856"/>
                      </a:cubicBezTo>
                      <a:cubicBezTo>
                        <a:pt x="53975" y="5997"/>
                        <a:pt x="53833" y="6138"/>
                        <a:pt x="53763" y="6350"/>
                      </a:cubicBezTo>
                      <a:cubicBezTo>
                        <a:pt x="53128" y="7197"/>
                        <a:pt x="52423" y="7973"/>
                        <a:pt x="51576" y="8749"/>
                      </a:cubicBezTo>
                      <a:cubicBezTo>
                        <a:pt x="51012" y="9243"/>
                        <a:pt x="50306" y="9737"/>
                        <a:pt x="49600" y="10231"/>
                      </a:cubicBezTo>
                      <a:cubicBezTo>
                        <a:pt x="49036" y="10654"/>
                        <a:pt x="48542" y="11077"/>
                        <a:pt x="47907" y="11430"/>
                      </a:cubicBezTo>
                      <a:cubicBezTo>
                        <a:pt x="46708" y="12136"/>
                        <a:pt x="45367" y="12700"/>
                        <a:pt x="44027" y="13264"/>
                      </a:cubicBezTo>
                      <a:cubicBezTo>
                        <a:pt x="43673" y="13406"/>
                        <a:pt x="43321" y="13547"/>
                        <a:pt x="42968" y="13688"/>
                      </a:cubicBezTo>
                      <a:cubicBezTo>
                        <a:pt x="42121" y="13970"/>
                        <a:pt x="41275" y="14252"/>
                        <a:pt x="40358" y="14464"/>
                      </a:cubicBezTo>
                      <a:cubicBezTo>
                        <a:pt x="39440" y="14746"/>
                        <a:pt x="38523" y="14958"/>
                        <a:pt x="37535" y="15170"/>
                      </a:cubicBezTo>
                      <a:cubicBezTo>
                        <a:pt x="36406" y="15381"/>
                        <a:pt x="35348" y="15593"/>
                        <a:pt x="34149" y="15734"/>
                      </a:cubicBezTo>
                      <a:cubicBezTo>
                        <a:pt x="33867" y="15804"/>
                        <a:pt x="33584" y="15804"/>
                        <a:pt x="33302" y="15875"/>
                      </a:cubicBezTo>
                      <a:cubicBezTo>
                        <a:pt x="31750" y="16016"/>
                        <a:pt x="30198" y="16157"/>
                        <a:pt x="28646" y="16157"/>
                      </a:cubicBezTo>
                      <a:cubicBezTo>
                        <a:pt x="28363" y="16157"/>
                        <a:pt x="28152" y="16157"/>
                        <a:pt x="27869" y="16157"/>
                      </a:cubicBezTo>
                      <a:cubicBezTo>
                        <a:pt x="26317" y="16157"/>
                        <a:pt x="24765" y="16087"/>
                        <a:pt x="23283" y="15875"/>
                      </a:cubicBezTo>
                      <a:cubicBezTo>
                        <a:pt x="23071" y="15875"/>
                        <a:pt x="22789" y="15804"/>
                        <a:pt x="22577" y="15804"/>
                      </a:cubicBezTo>
                      <a:cubicBezTo>
                        <a:pt x="21025" y="15593"/>
                        <a:pt x="19544" y="15381"/>
                        <a:pt x="18132" y="15028"/>
                      </a:cubicBezTo>
                      <a:cubicBezTo>
                        <a:pt x="17850" y="14958"/>
                        <a:pt x="17639" y="14887"/>
                        <a:pt x="17356" y="14817"/>
                      </a:cubicBezTo>
                      <a:cubicBezTo>
                        <a:pt x="16016" y="14464"/>
                        <a:pt x="14746" y="14111"/>
                        <a:pt x="13476" y="13617"/>
                      </a:cubicBezTo>
                      <a:cubicBezTo>
                        <a:pt x="13264" y="13547"/>
                        <a:pt x="12982" y="13476"/>
                        <a:pt x="12771" y="13406"/>
                      </a:cubicBezTo>
                      <a:cubicBezTo>
                        <a:pt x="11289" y="12841"/>
                        <a:pt x="9878" y="12136"/>
                        <a:pt x="8537" y="11430"/>
                      </a:cubicBezTo>
                      <a:cubicBezTo>
                        <a:pt x="3034" y="8255"/>
                        <a:pt x="353" y="4092"/>
                        <a:pt x="353" y="0"/>
                      </a:cubicBezTo>
                      <a:lnTo>
                        <a:pt x="0" y="123261"/>
                      </a:lnTo>
                      <a:cubicBezTo>
                        <a:pt x="0" y="127423"/>
                        <a:pt x="2751" y="131586"/>
                        <a:pt x="8184" y="134691"/>
                      </a:cubicBezTo>
                      <a:cubicBezTo>
                        <a:pt x="9454" y="135396"/>
                        <a:pt x="10795" y="136031"/>
                        <a:pt x="12206" y="136596"/>
                      </a:cubicBezTo>
                      <a:cubicBezTo>
                        <a:pt x="12277" y="136596"/>
                        <a:pt x="12347" y="136666"/>
                        <a:pt x="12417" y="136666"/>
                      </a:cubicBezTo>
                      <a:cubicBezTo>
                        <a:pt x="12629" y="136737"/>
                        <a:pt x="12911" y="136807"/>
                        <a:pt x="13123" y="136878"/>
                      </a:cubicBezTo>
                      <a:cubicBezTo>
                        <a:pt x="13970" y="137160"/>
                        <a:pt x="14746" y="137442"/>
                        <a:pt x="15593" y="137724"/>
                      </a:cubicBezTo>
                      <a:cubicBezTo>
                        <a:pt x="16016" y="137866"/>
                        <a:pt x="16510" y="137936"/>
                        <a:pt x="17004" y="138077"/>
                      </a:cubicBezTo>
                      <a:cubicBezTo>
                        <a:pt x="17286" y="138148"/>
                        <a:pt x="17498" y="138218"/>
                        <a:pt x="17780" y="138289"/>
                      </a:cubicBezTo>
                      <a:cubicBezTo>
                        <a:pt x="17992" y="138359"/>
                        <a:pt x="18274" y="138430"/>
                        <a:pt x="18486" y="138430"/>
                      </a:cubicBezTo>
                      <a:cubicBezTo>
                        <a:pt x="19403" y="138642"/>
                        <a:pt x="20320" y="138783"/>
                        <a:pt x="21237" y="138924"/>
                      </a:cubicBezTo>
                      <a:cubicBezTo>
                        <a:pt x="21590" y="138994"/>
                        <a:pt x="21872" y="138994"/>
                        <a:pt x="22225" y="139065"/>
                      </a:cubicBezTo>
                      <a:cubicBezTo>
                        <a:pt x="22437" y="139065"/>
                        <a:pt x="22648" y="139136"/>
                        <a:pt x="22931" y="139136"/>
                      </a:cubicBezTo>
                      <a:cubicBezTo>
                        <a:pt x="23283" y="139136"/>
                        <a:pt x="23636" y="139206"/>
                        <a:pt x="23918" y="139277"/>
                      </a:cubicBezTo>
                      <a:cubicBezTo>
                        <a:pt x="24835" y="139347"/>
                        <a:pt x="25753" y="139418"/>
                        <a:pt x="26670" y="139418"/>
                      </a:cubicBezTo>
                      <a:cubicBezTo>
                        <a:pt x="26952" y="139418"/>
                        <a:pt x="27234" y="139418"/>
                        <a:pt x="27516" y="139418"/>
                      </a:cubicBezTo>
                      <a:cubicBezTo>
                        <a:pt x="27798" y="139418"/>
                        <a:pt x="28010" y="139418"/>
                        <a:pt x="28222" y="139418"/>
                      </a:cubicBezTo>
                      <a:cubicBezTo>
                        <a:pt x="28646" y="139418"/>
                        <a:pt x="29069" y="139418"/>
                        <a:pt x="29422" y="139418"/>
                      </a:cubicBezTo>
                      <a:cubicBezTo>
                        <a:pt x="30480" y="139347"/>
                        <a:pt x="31468" y="139347"/>
                        <a:pt x="32526" y="139206"/>
                      </a:cubicBezTo>
                      <a:cubicBezTo>
                        <a:pt x="32667" y="139206"/>
                        <a:pt x="32737" y="139136"/>
                        <a:pt x="32879" y="139136"/>
                      </a:cubicBezTo>
                      <a:cubicBezTo>
                        <a:pt x="33161" y="139136"/>
                        <a:pt x="33443" y="139065"/>
                        <a:pt x="33725" y="138994"/>
                      </a:cubicBezTo>
                      <a:cubicBezTo>
                        <a:pt x="34501" y="138924"/>
                        <a:pt x="35278" y="138783"/>
                        <a:pt x="36054" y="138642"/>
                      </a:cubicBezTo>
                      <a:cubicBezTo>
                        <a:pt x="36406" y="138571"/>
                        <a:pt x="36689" y="138430"/>
                        <a:pt x="37042" y="138359"/>
                      </a:cubicBezTo>
                      <a:cubicBezTo>
                        <a:pt x="38029" y="138148"/>
                        <a:pt x="38946" y="137936"/>
                        <a:pt x="39864" y="137654"/>
                      </a:cubicBezTo>
                      <a:cubicBezTo>
                        <a:pt x="40358" y="137513"/>
                        <a:pt x="40852" y="137442"/>
                        <a:pt x="41345" y="137301"/>
                      </a:cubicBezTo>
                      <a:cubicBezTo>
                        <a:pt x="41769" y="137160"/>
                        <a:pt x="42121" y="137019"/>
                        <a:pt x="42474" y="136878"/>
                      </a:cubicBezTo>
                      <a:cubicBezTo>
                        <a:pt x="42827" y="136737"/>
                        <a:pt x="43180" y="136596"/>
                        <a:pt x="43533" y="136454"/>
                      </a:cubicBezTo>
                      <a:cubicBezTo>
                        <a:pt x="44873" y="135890"/>
                        <a:pt x="46214" y="135326"/>
                        <a:pt x="47413" y="134620"/>
                      </a:cubicBezTo>
                      <a:cubicBezTo>
                        <a:pt x="47554" y="134550"/>
                        <a:pt x="47625" y="134479"/>
                        <a:pt x="47766" y="134408"/>
                      </a:cubicBezTo>
                      <a:cubicBezTo>
                        <a:pt x="48260" y="134126"/>
                        <a:pt x="48683" y="133703"/>
                        <a:pt x="49106" y="133421"/>
                      </a:cubicBezTo>
                      <a:cubicBezTo>
                        <a:pt x="49812" y="132927"/>
                        <a:pt x="50518" y="132503"/>
                        <a:pt x="51082" y="131939"/>
                      </a:cubicBezTo>
                      <a:cubicBezTo>
                        <a:pt x="51153" y="131868"/>
                        <a:pt x="51223" y="131868"/>
                        <a:pt x="51294" y="131798"/>
                      </a:cubicBezTo>
                      <a:cubicBezTo>
                        <a:pt x="51929" y="131163"/>
                        <a:pt x="52493" y="130598"/>
                        <a:pt x="52987" y="129963"/>
                      </a:cubicBezTo>
                      <a:cubicBezTo>
                        <a:pt x="53128" y="129822"/>
                        <a:pt x="53199" y="129681"/>
                        <a:pt x="53269" y="129540"/>
                      </a:cubicBezTo>
                      <a:cubicBezTo>
                        <a:pt x="53410" y="129399"/>
                        <a:pt x="53481" y="129258"/>
                        <a:pt x="53551" y="129117"/>
                      </a:cubicBezTo>
                      <a:cubicBezTo>
                        <a:pt x="53693" y="128834"/>
                        <a:pt x="53904" y="128623"/>
                        <a:pt x="54045" y="128341"/>
                      </a:cubicBezTo>
                      <a:cubicBezTo>
                        <a:pt x="54327" y="127847"/>
                        <a:pt x="54610" y="127282"/>
                        <a:pt x="54751" y="126788"/>
                      </a:cubicBezTo>
                      <a:cubicBezTo>
                        <a:pt x="54751" y="126718"/>
                        <a:pt x="54821" y="126647"/>
                        <a:pt x="54821" y="126577"/>
                      </a:cubicBezTo>
                      <a:cubicBezTo>
                        <a:pt x="54892" y="126506"/>
                        <a:pt x="54892" y="126365"/>
                        <a:pt x="54892" y="126295"/>
                      </a:cubicBezTo>
                      <a:cubicBezTo>
                        <a:pt x="55033" y="125942"/>
                        <a:pt x="55104" y="125589"/>
                        <a:pt x="55174" y="125236"/>
                      </a:cubicBezTo>
                      <a:cubicBezTo>
                        <a:pt x="55315" y="124742"/>
                        <a:pt x="55315" y="124178"/>
                        <a:pt x="55386" y="123613"/>
                      </a:cubicBezTo>
                      <a:cubicBezTo>
                        <a:pt x="55386" y="123543"/>
                        <a:pt x="55386" y="123472"/>
                        <a:pt x="55386" y="123402"/>
                      </a:cubicBezTo>
                      <a:lnTo>
                        <a:pt x="55739" y="141"/>
                      </a:lnTo>
                      <a:cubicBezTo>
                        <a:pt x="55951" y="1058"/>
                        <a:pt x="55739" y="1976"/>
                        <a:pt x="55457" y="2963"/>
                      </a:cubicBezTo>
                      <a:close/>
                    </a:path>
                  </a:pathLst>
                </a:custGeom>
                <a:solidFill>
                  <a:srgbClr val="D199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228" name="Google Shape;228;p1"/>
                <p:cNvSpPr/>
                <p:nvPr/>
              </p:nvSpPr>
              <p:spPr>
                <a:xfrm>
                  <a:off x="6740287" y="1644923"/>
                  <a:ext cx="49389" cy="28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8" h="28222" extrusionOk="0">
                      <a:moveTo>
                        <a:pt x="47440" y="4736"/>
                      </a:moveTo>
                      <a:cubicBezTo>
                        <a:pt x="58376" y="11086"/>
                        <a:pt x="58376" y="21246"/>
                        <a:pt x="47581" y="27525"/>
                      </a:cubicBezTo>
                      <a:cubicBezTo>
                        <a:pt x="36716" y="33805"/>
                        <a:pt x="19147" y="33876"/>
                        <a:pt x="8211" y="27525"/>
                      </a:cubicBezTo>
                      <a:cubicBezTo>
                        <a:pt x="-2725" y="21246"/>
                        <a:pt x="-2725" y="11016"/>
                        <a:pt x="8140" y="4736"/>
                      </a:cubicBezTo>
                      <a:cubicBezTo>
                        <a:pt x="18935" y="-1543"/>
                        <a:pt x="36574" y="-1614"/>
                        <a:pt x="47440" y="4736"/>
                      </a:cubicBezTo>
                      <a:close/>
                    </a:path>
                  </a:pathLst>
                </a:custGeom>
                <a:solidFill>
                  <a:srgbClr val="FED1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</p:grpSp>
        <p:grpSp>
          <p:nvGrpSpPr>
            <p:cNvPr id="229" name="Google Shape;229;p1"/>
            <p:cNvGrpSpPr/>
            <p:nvPr/>
          </p:nvGrpSpPr>
          <p:grpSpPr>
            <a:xfrm>
              <a:off x="6591086" y="1332204"/>
              <a:ext cx="353203" cy="370866"/>
              <a:chOff x="6591086" y="1332204"/>
              <a:chExt cx="353203" cy="370866"/>
            </a:xfrm>
          </p:grpSpPr>
          <p:sp>
            <p:nvSpPr>
              <p:cNvPr id="230" name="Google Shape;230;p1"/>
              <p:cNvSpPr/>
              <p:nvPr/>
            </p:nvSpPr>
            <p:spPr>
              <a:xfrm>
                <a:off x="6591086" y="1332204"/>
                <a:ext cx="352778" cy="204611"/>
              </a:xfrm>
              <a:custGeom>
                <a:avLst/>
                <a:gdLst/>
                <a:ahLst/>
                <a:cxnLst/>
                <a:rect l="l" t="t" r="r" b="b"/>
                <a:pathLst>
                  <a:path w="352777" h="204611" extrusionOk="0">
                    <a:moveTo>
                      <a:pt x="301556" y="30013"/>
                    </a:moveTo>
                    <a:cubicBezTo>
                      <a:pt x="232200" y="-9992"/>
                      <a:pt x="120229" y="-9992"/>
                      <a:pt x="51367" y="29942"/>
                    </a:cubicBezTo>
                    <a:cubicBezTo>
                      <a:pt x="16935" y="49980"/>
                      <a:pt x="-210" y="76156"/>
                      <a:pt x="2" y="102473"/>
                    </a:cubicBezTo>
                    <a:cubicBezTo>
                      <a:pt x="143" y="128649"/>
                      <a:pt x="17570" y="154896"/>
                      <a:pt x="52213" y="174934"/>
                    </a:cubicBezTo>
                    <a:cubicBezTo>
                      <a:pt x="117336" y="212540"/>
                      <a:pt x="220206" y="214798"/>
                      <a:pt x="289492" y="181707"/>
                    </a:cubicBezTo>
                    <a:cubicBezTo>
                      <a:pt x="294007" y="179590"/>
                      <a:pt x="298240" y="177333"/>
                      <a:pt x="302403" y="174934"/>
                    </a:cubicBezTo>
                    <a:cubicBezTo>
                      <a:pt x="336693" y="155037"/>
                      <a:pt x="353768" y="128931"/>
                      <a:pt x="353768" y="102896"/>
                    </a:cubicBezTo>
                    <a:lnTo>
                      <a:pt x="353768" y="102544"/>
                    </a:lnTo>
                    <a:cubicBezTo>
                      <a:pt x="353626" y="76226"/>
                      <a:pt x="336199" y="49980"/>
                      <a:pt x="301556" y="30013"/>
                    </a:cubicBezTo>
                    <a:close/>
                    <a:moveTo>
                      <a:pt x="75285" y="161458"/>
                    </a:moveTo>
                    <a:cubicBezTo>
                      <a:pt x="18770" y="128861"/>
                      <a:pt x="18487" y="76015"/>
                      <a:pt x="74579" y="43418"/>
                    </a:cubicBezTo>
                    <a:cubicBezTo>
                      <a:pt x="89537" y="34669"/>
                      <a:pt x="106964" y="28319"/>
                      <a:pt x="125591" y="24298"/>
                    </a:cubicBezTo>
                    <a:cubicBezTo>
                      <a:pt x="125591" y="24298"/>
                      <a:pt x="117054" y="124628"/>
                      <a:pt x="176955" y="185870"/>
                    </a:cubicBezTo>
                    <a:cubicBezTo>
                      <a:pt x="140266" y="185870"/>
                      <a:pt x="103437" y="177685"/>
                      <a:pt x="75285" y="161458"/>
                    </a:cubicBez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1" name="Google Shape;231;p1"/>
              <p:cNvSpPr/>
              <p:nvPr/>
            </p:nvSpPr>
            <p:spPr>
              <a:xfrm>
                <a:off x="6623790" y="1356501"/>
                <a:ext cx="141111" cy="155222"/>
              </a:xfrm>
              <a:custGeom>
                <a:avLst/>
                <a:gdLst/>
                <a:ahLst/>
                <a:cxnLst/>
                <a:rect l="l" t="t" r="r" b="b"/>
                <a:pathLst>
                  <a:path w="141111" h="155222" extrusionOk="0">
                    <a:moveTo>
                      <a:pt x="144322" y="161572"/>
                    </a:moveTo>
                    <a:cubicBezTo>
                      <a:pt x="107563" y="161502"/>
                      <a:pt x="70733" y="153388"/>
                      <a:pt x="42581" y="137160"/>
                    </a:cubicBezTo>
                    <a:cubicBezTo>
                      <a:pt x="-13934" y="104563"/>
                      <a:pt x="-14216" y="51717"/>
                      <a:pt x="41875" y="19121"/>
                    </a:cubicBezTo>
                    <a:cubicBezTo>
                      <a:pt x="56833" y="10372"/>
                      <a:pt x="74261" y="4022"/>
                      <a:pt x="92887" y="0"/>
                    </a:cubicBezTo>
                    <a:cubicBezTo>
                      <a:pt x="92958" y="0"/>
                      <a:pt x="84350" y="100330"/>
                      <a:pt x="144322" y="161572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2" name="Google Shape;232;p1"/>
              <p:cNvSpPr/>
              <p:nvPr/>
            </p:nvSpPr>
            <p:spPr>
              <a:xfrm>
                <a:off x="6716319" y="1351131"/>
                <a:ext cx="190500" cy="162278"/>
              </a:xfrm>
              <a:custGeom>
                <a:avLst/>
                <a:gdLst/>
                <a:ahLst/>
                <a:cxnLst/>
                <a:rect l="l" t="t" r="r" b="b"/>
                <a:pathLst>
                  <a:path w="190499" h="162277" extrusionOk="0">
                    <a:moveTo>
                      <a:pt x="153886" y="142530"/>
                    </a:moveTo>
                    <a:cubicBezTo>
                      <a:pt x="125735" y="158829"/>
                      <a:pt x="88764" y="167013"/>
                      <a:pt x="51793" y="166943"/>
                    </a:cubicBezTo>
                    <a:cubicBezTo>
                      <a:pt x="-8179" y="105700"/>
                      <a:pt x="428" y="5370"/>
                      <a:pt x="428" y="5370"/>
                    </a:cubicBezTo>
                    <a:cubicBezTo>
                      <a:pt x="51722" y="-5848"/>
                      <a:pt x="111836" y="502"/>
                      <a:pt x="153252" y="24491"/>
                    </a:cubicBezTo>
                    <a:cubicBezTo>
                      <a:pt x="209696" y="57088"/>
                      <a:pt x="209978" y="109934"/>
                      <a:pt x="153886" y="1425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3" name="Google Shape;233;p1"/>
              <p:cNvSpPr/>
              <p:nvPr/>
            </p:nvSpPr>
            <p:spPr>
              <a:xfrm>
                <a:off x="6767900" y="1434959"/>
                <a:ext cx="176389" cy="268111"/>
              </a:xfrm>
              <a:custGeom>
                <a:avLst/>
                <a:gdLst/>
                <a:ahLst/>
                <a:cxnLst/>
                <a:rect l="l" t="t" r="r" b="b"/>
                <a:pathLst>
                  <a:path w="176388" h="268111" extrusionOk="0">
                    <a:moveTo>
                      <a:pt x="176953" y="0"/>
                    </a:moveTo>
                    <a:lnTo>
                      <a:pt x="176953" y="92498"/>
                    </a:lnTo>
                    <a:cubicBezTo>
                      <a:pt x="176953" y="190218"/>
                      <a:pt x="97720" y="269452"/>
                      <a:pt x="0" y="269452"/>
                    </a:cubicBezTo>
                    <a:cubicBezTo>
                      <a:pt x="0" y="269452"/>
                      <a:pt x="112607" y="259856"/>
                      <a:pt x="112607" y="78952"/>
                    </a:cubicBezTo>
                    <a:cubicBezTo>
                      <a:pt x="117052" y="76835"/>
                      <a:pt x="121356" y="74577"/>
                      <a:pt x="125519" y="72178"/>
                    </a:cubicBezTo>
                    <a:cubicBezTo>
                      <a:pt x="159879" y="52211"/>
                      <a:pt x="176953" y="26106"/>
                      <a:pt x="176953" y="0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4" name="Google Shape;234;p1"/>
              <p:cNvSpPr/>
              <p:nvPr/>
            </p:nvSpPr>
            <p:spPr>
              <a:xfrm>
                <a:off x="6591088" y="1434536"/>
                <a:ext cx="289278" cy="268111"/>
              </a:xfrm>
              <a:custGeom>
                <a:avLst/>
                <a:gdLst/>
                <a:ahLst/>
                <a:cxnLst/>
                <a:rect l="l" t="t" r="r" b="b"/>
                <a:pathLst>
                  <a:path w="289277" h="268111" extrusionOk="0">
                    <a:moveTo>
                      <a:pt x="289490" y="79304"/>
                    </a:moveTo>
                    <a:cubicBezTo>
                      <a:pt x="289490" y="260209"/>
                      <a:pt x="176883" y="269804"/>
                      <a:pt x="176883" y="269804"/>
                    </a:cubicBezTo>
                    <a:cubicBezTo>
                      <a:pt x="79234" y="269804"/>
                      <a:pt x="0" y="190571"/>
                      <a:pt x="0" y="92851"/>
                    </a:cubicBezTo>
                    <a:lnTo>
                      <a:pt x="0" y="0"/>
                    </a:lnTo>
                    <a:cubicBezTo>
                      <a:pt x="141" y="26247"/>
                      <a:pt x="17498" y="52423"/>
                      <a:pt x="52211" y="72460"/>
                    </a:cubicBezTo>
                    <a:cubicBezTo>
                      <a:pt x="117334" y="110208"/>
                      <a:pt x="220133" y="112395"/>
                      <a:pt x="289490" y="793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235" name="Google Shape;235;p1"/>
            <p:cNvGrpSpPr/>
            <p:nvPr/>
          </p:nvGrpSpPr>
          <p:grpSpPr>
            <a:xfrm>
              <a:off x="6883118" y="1521531"/>
              <a:ext cx="86854" cy="175824"/>
              <a:chOff x="6883118" y="1521531"/>
              <a:chExt cx="86854" cy="175824"/>
            </a:xfrm>
          </p:grpSpPr>
          <p:sp>
            <p:nvSpPr>
              <p:cNvPr id="236" name="Google Shape;236;p1"/>
              <p:cNvSpPr/>
              <p:nvPr/>
            </p:nvSpPr>
            <p:spPr>
              <a:xfrm>
                <a:off x="6884952" y="1651071"/>
                <a:ext cx="56444" cy="21167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21166" extrusionOk="0">
                    <a:moveTo>
                      <a:pt x="56444" y="0"/>
                    </a:moveTo>
                    <a:cubicBezTo>
                      <a:pt x="55457" y="564"/>
                      <a:pt x="54469" y="988"/>
                      <a:pt x="53411" y="1411"/>
                    </a:cubicBezTo>
                    <a:cubicBezTo>
                      <a:pt x="53128" y="1552"/>
                      <a:pt x="52846" y="1623"/>
                      <a:pt x="52564" y="1693"/>
                    </a:cubicBezTo>
                    <a:cubicBezTo>
                      <a:pt x="51999" y="1835"/>
                      <a:pt x="51505" y="1976"/>
                      <a:pt x="50941" y="2117"/>
                    </a:cubicBezTo>
                    <a:cubicBezTo>
                      <a:pt x="50588" y="2187"/>
                      <a:pt x="50236" y="2258"/>
                      <a:pt x="49883" y="2328"/>
                    </a:cubicBezTo>
                    <a:cubicBezTo>
                      <a:pt x="49530" y="2399"/>
                      <a:pt x="49177" y="2399"/>
                      <a:pt x="48824" y="2469"/>
                    </a:cubicBezTo>
                    <a:cubicBezTo>
                      <a:pt x="48330" y="2540"/>
                      <a:pt x="47836" y="2611"/>
                      <a:pt x="47343" y="2611"/>
                    </a:cubicBezTo>
                    <a:cubicBezTo>
                      <a:pt x="47060" y="2611"/>
                      <a:pt x="46778" y="2611"/>
                      <a:pt x="46496" y="2681"/>
                    </a:cubicBezTo>
                    <a:cubicBezTo>
                      <a:pt x="45861" y="2681"/>
                      <a:pt x="45226" y="2681"/>
                      <a:pt x="44591" y="2681"/>
                    </a:cubicBezTo>
                    <a:cubicBezTo>
                      <a:pt x="44450" y="2681"/>
                      <a:pt x="44309" y="2681"/>
                      <a:pt x="44097" y="2681"/>
                    </a:cubicBezTo>
                    <a:cubicBezTo>
                      <a:pt x="43321" y="2611"/>
                      <a:pt x="42475" y="2540"/>
                      <a:pt x="41628" y="2399"/>
                    </a:cubicBezTo>
                    <a:cubicBezTo>
                      <a:pt x="41416" y="2399"/>
                      <a:pt x="41275" y="2328"/>
                      <a:pt x="41063" y="2328"/>
                    </a:cubicBezTo>
                    <a:cubicBezTo>
                      <a:pt x="40217" y="2187"/>
                      <a:pt x="39370" y="2046"/>
                      <a:pt x="38523" y="1764"/>
                    </a:cubicBezTo>
                    <a:cubicBezTo>
                      <a:pt x="38453" y="1764"/>
                      <a:pt x="38382" y="1693"/>
                      <a:pt x="38312" y="1693"/>
                    </a:cubicBezTo>
                    <a:cubicBezTo>
                      <a:pt x="37394" y="1482"/>
                      <a:pt x="36406" y="1199"/>
                      <a:pt x="35489" y="847"/>
                    </a:cubicBezTo>
                    <a:lnTo>
                      <a:pt x="0" y="21519"/>
                    </a:lnTo>
                    <a:cubicBezTo>
                      <a:pt x="494" y="21731"/>
                      <a:pt x="1058" y="21872"/>
                      <a:pt x="1552" y="22013"/>
                    </a:cubicBezTo>
                    <a:cubicBezTo>
                      <a:pt x="1975" y="22154"/>
                      <a:pt x="2399" y="22296"/>
                      <a:pt x="2893" y="22366"/>
                    </a:cubicBezTo>
                    <a:cubicBezTo>
                      <a:pt x="2963" y="22366"/>
                      <a:pt x="3034" y="22437"/>
                      <a:pt x="3104" y="22437"/>
                    </a:cubicBezTo>
                    <a:cubicBezTo>
                      <a:pt x="3175" y="22437"/>
                      <a:pt x="3175" y="22437"/>
                      <a:pt x="3246" y="22437"/>
                    </a:cubicBezTo>
                    <a:cubicBezTo>
                      <a:pt x="3810" y="22578"/>
                      <a:pt x="4374" y="22719"/>
                      <a:pt x="4939" y="22790"/>
                    </a:cubicBezTo>
                    <a:cubicBezTo>
                      <a:pt x="5221" y="22860"/>
                      <a:pt x="5433" y="22860"/>
                      <a:pt x="5715" y="22931"/>
                    </a:cubicBezTo>
                    <a:cubicBezTo>
                      <a:pt x="5926" y="22931"/>
                      <a:pt x="6068" y="23001"/>
                      <a:pt x="6280" y="23001"/>
                    </a:cubicBezTo>
                    <a:cubicBezTo>
                      <a:pt x="6420" y="23001"/>
                      <a:pt x="6632" y="23072"/>
                      <a:pt x="6773" y="23072"/>
                    </a:cubicBezTo>
                    <a:cubicBezTo>
                      <a:pt x="7408" y="23142"/>
                      <a:pt x="7973" y="23213"/>
                      <a:pt x="8608" y="23283"/>
                    </a:cubicBezTo>
                    <a:cubicBezTo>
                      <a:pt x="8678" y="23283"/>
                      <a:pt x="8749" y="23283"/>
                      <a:pt x="8749" y="23283"/>
                    </a:cubicBezTo>
                    <a:cubicBezTo>
                      <a:pt x="8890" y="23283"/>
                      <a:pt x="9031" y="23283"/>
                      <a:pt x="9243" y="23283"/>
                    </a:cubicBezTo>
                    <a:cubicBezTo>
                      <a:pt x="9666" y="23283"/>
                      <a:pt x="10089" y="23354"/>
                      <a:pt x="10513" y="23354"/>
                    </a:cubicBezTo>
                    <a:cubicBezTo>
                      <a:pt x="10725" y="23354"/>
                      <a:pt x="10936" y="23354"/>
                      <a:pt x="11148" y="23354"/>
                    </a:cubicBezTo>
                    <a:cubicBezTo>
                      <a:pt x="11430" y="23354"/>
                      <a:pt x="11712" y="23354"/>
                      <a:pt x="11995" y="23283"/>
                    </a:cubicBezTo>
                    <a:cubicBezTo>
                      <a:pt x="12206" y="23283"/>
                      <a:pt x="12418" y="23283"/>
                      <a:pt x="12629" y="23283"/>
                    </a:cubicBezTo>
                    <a:cubicBezTo>
                      <a:pt x="12912" y="23283"/>
                      <a:pt x="13194" y="23213"/>
                      <a:pt x="13476" y="23142"/>
                    </a:cubicBezTo>
                    <a:cubicBezTo>
                      <a:pt x="13829" y="23072"/>
                      <a:pt x="14182" y="23072"/>
                      <a:pt x="14534" y="23001"/>
                    </a:cubicBezTo>
                    <a:cubicBezTo>
                      <a:pt x="14676" y="23001"/>
                      <a:pt x="14816" y="23001"/>
                      <a:pt x="14958" y="22931"/>
                    </a:cubicBezTo>
                    <a:cubicBezTo>
                      <a:pt x="15169" y="22860"/>
                      <a:pt x="15381" y="22790"/>
                      <a:pt x="15593" y="22719"/>
                    </a:cubicBezTo>
                    <a:cubicBezTo>
                      <a:pt x="16157" y="22578"/>
                      <a:pt x="16722" y="22437"/>
                      <a:pt x="17216" y="22296"/>
                    </a:cubicBezTo>
                    <a:cubicBezTo>
                      <a:pt x="17357" y="22225"/>
                      <a:pt x="17568" y="22225"/>
                      <a:pt x="17710" y="22154"/>
                    </a:cubicBezTo>
                    <a:cubicBezTo>
                      <a:pt x="17850" y="22084"/>
                      <a:pt x="17992" y="22013"/>
                      <a:pt x="18062" y="22013"/>
                    </a:cubicBezTo>
                    <a:cubicBezTo>
                      <a:pt x="19121" y="21590"/>
                      <a:pt x="20108" y="21167"/>
                      <a:pt x="21096" y="20602"/>
                    </a:cubicBezTo>
                    <a:lnTo>
                      <a:pt x="56444" y="0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7" name="Google Shape;237;p1"/>
              <p:cNvSpPr/>
              <p:nvPr/>
            </p:nvSpPr>
            <p:spPr>
              <a:xfrm>
                <a:off x="6885234" y="1521531"/>
                <a:ext cx="77611" cy="42333"/>
              </a:xfrm>
              <a:custGeom>
                <a:avLst/>
                <a:gdLst/>
                <a:ahLst/>
                <a:cxnLst/>
                <a:rect l="l" t="t" r="r" b="b"/>
                <a:pathLst>
                  <a:path w="77611" h="42333" extrusionOk="0">
                    <a:moveTo>
                      <a:pt x="0" y="20673"/>
                    </a:moveTo>
                    <a:lnTo>
                      <a:pt x="35490" y="0"/>
                    </a:lnTo>
                    <a:lnTo>
                      <a:pt x="78670" y="24977"/>
                    </a:lnTo>
                    <a:lnTo>
                      <a:pt x="43180" y="45579"/>
                    </a:lnTo>
                    <a:close/>
                  </a:path>
                </a:pathLst>
              </a:custGeom>
              <a:solidFill>
                <a:srgbClr val="FFD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8" name="Google Shape;238;p1"/>
              <p:cNvSpPr/>
              <p:nvPr/>
            </p:nvSpPr>
            <p:spPr>
              <a:xfrm>
                <a:off x="6920583" y="1546366"/>
                <a:ext cx="49389" cy="148167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148166" extrusionOk="0">
                    <a:moveTo>
                      <a:pt x="53763" y="17639"/>
                    </a:moveTo>
                    <a:cubicBezTo>
                      <a:pt x="53763" y="17498"/>
                      <a:pt x="53763" y="17286"/>
                      <a:pt x="53763" y="17145"/>
                    </a:cubicBezTo>
                    <a:cubicBezTo>
                      <a:pt x="53763" y="17004"/>
                      <a:pt x="53763" y="16792"/>
                      <a:pt x="53693" y="16651"/>
                    </a:cubicBezTo>
                    <a:cubicBezTo>
                      <a:pt x="53622" y="16510"/>
                      <a:pt x="53693" y="16298"/>
                      <a:pt x="53622" y="16157"/>
                    </a:cubicBezTo>
                    <a:cubicBezTo>
                      <a:pt x="53622" y="16016"/>
                      <a:pt x="53552" y="15804"/>
                      <a:pt x="53552" y="15663"/>
                    </a:cubicBezTo>
                    <a:cubicBezTo>
                      <a:pt x="53552" y="15663"/>
                      <a:pt x="53552" y="15663"/>
                      <a:pt x="53552" y="15593"/>
                    </a:cubicBezTo>
                    <a:cubicBezTo>
                      <a:pt x="53552" y="15593"/>
                      <a:pt x="53552" y="15593"/>
                      <a:pt x="53552" y="15593"/>
                    </a:cubicBezTo>
                    <a:cubicBezTo>
                      <a:pt x="53552" y="15452"/>
                      <a:pt x="53481" y="15311"/>
                      <a:pt x="53481" y="15099"/>
                    </a:cubicBezTo>
                    <a:cubicBezTo>
                      <a:pt x="53481" y="14887"/>
                      <a:pt x="53411" y="14746"/>
                      <a:pt x="53340" y="14534"/>
                    </a:cubicBezTo>
                    <a:cubicBezTo>
                      <a:pt x="53269" y="14323"/>
                      <a:pt x="53269" y="14182"/>
                      <a:pt x="53199" y="13970"/>
                    </a:cubicBezTo>
                    <a:cubicBezTo>
                      <a:pt x="53129" y="13758"/>
                      <a:pt x="53129" y="13617"/>
                      <a:pt x="53058" y="13406"/>
                    </a:cubicBezTo>
                    <a:cubicBezTo>
                      <a:pt x="52987" y="13264"/>
                      <a:pt x="52987" y="13123"/>
                      <a:pt x="52917" y="12912"/>
                    </a:cubicBezTo>
                    <a:cubicBezTo>
                      <a:pt x="52917" y="12912"/>
                      <a:pt x="52917" y="12912"/>
                      <a:pt x="52917" y="12912"/>
                    </a:cubicBezTo>
                    <a:cubicBezTo>
                      <a:pt x="52917" y="12912"/>
                      <a:pt x="52917" y="12912"/>
                      <a:pt x="52917" y="12841"/>
                    </a:cubicBezTo>
                    <a:cubicBezTo>
                      <a:pt x="52846" y="12630"/>
                      <a:pt x="52775" y="12488"/>
                      <a:pt x="52775" y="12277"/>
                    </a:cubicBezTo>
                    <a:cubicBezTo>
                      <a:pt x="52705" y="12065"/>
                      <a:pt x="52635" y="11924"/>
                      <a:pt x="52564" y="11712"/>
                    </a:cubicBezTo>
                    <a:cubicBezTo>
                      <a:pt x="52493" y="11571"/>
                      <a:pt x="52423" y="11359"/>
                      <a:pt x="52352" y="11218"/>
                    </a:cubicBezTo>
                    <a:cubicBezTo>
                      <a:pt x="52282" y="11077"/>
                      <a:pt x="52211" y="10866"/>
                      <a:pt x="52141" y="10724"/>
                    </a:cubicBezTo>
                    <a:cubicBezTo>
                      <a:pt x="52070" y="10583"/>
                      <a:pt x="51999" y="10442"/>
                      <a:pt x="51929" y="10301"/>
                    </a:cubicBezTo>
                    <a:cubicBezTo>
                      <a:pt x="51929" y="10301"/>
                      <a:pt x="51929" y="10301"/>
                      <a:pt x="51929" y="10301"/>
                    </a:cubicBezTo>
                    <a:cubicBezTo>
                      <a:pt x="51929" y="10301"/>
                      <a:pt x="51929" y="10301"/>
                      <a:pt x="51929" y="10231"/>
                    </a:cubicBezTo>
                    <a:cubicBezTo>
                      <a:pt x="51858" y="10090"/>
                      <a:pt x="51788" y="9878"/>
                      <a:pt x="51717" y="9737"/>
                    </a:cubicBezTo>
                    <a:cubicBezTo>
                      <a:pt x="51647" y="9525"/>
                      <a:pt x="51505" y="9384"/>
                      <a:pt x="51435" y="9172"/>
                    </a:cubicBezTo>
                    <a:cubicBezTo>
                      <a:pt x="51365" y="8961"/>
                      <a:pt x="51223" y="8749"/>
                      <a:pt x="51082" y="8537"/>
                    </a:cubicBezTo>
                    <a:cubicBezTo>
                      <a:pt x="50941" y="8326"/>
                      <a:pt x="50800" y="8043"/>
                      <a:pt x="50659" y="7832"/>
                    </a:cubicBezTo>
                    <a:cubicBezTo>
                      <a:pt x="50659" y="7832"/>
                      <a:pt x="50659" y="7761"/>
                      <a:pt x="50588" y="7761"/>
                    </a:cubicBezTo>
                    <a:cubicBezTo>
                      <a:pt x="50588" y="7761"/>
                      <a:pt x="50588" y="7691"/>
                      <a:pt x="50518" y="7691"/>
                    </a:cubicBezTo>
                    <a:cubicBezTo>
                      <a:pt x="50236" y="7267"/>
                      <a:pt x="50024" y="6844"/>
                      <a:pt x="49742" y="6421"/>
                    </a:cubicBezTo>
                    <a:cubicBezTo>
                      <a:pt x="49530" y="6068"/>
                      <a:pt x="49318" y="5786"/>
                      <a:pt x="49107" y="5503"/>
                    </a:cubicBezTo>
                    <a:cubicBezTo>
                      <a:pt x="48966" y="5292"/>
                      <a:pt x="48824" y="5080"/>
                      <a:pt x="48613" y="4868"/>
                    </a:cubicBezTo>
                    <a:cubicBezTo>
                      <a:pt x="48472" y="4727"/>
                      <a:pt x="48330" y="4516"/>
                      <a:pt x="48190" y="4374"/>
                    </a:cubicBezTo>
                    <a:cubicBezTo>
                      <a:pt x="48048" y="4233"/>
                      <a:pt x="47907" y="4092"/>
                      <a:pt x="47766" y="3881"/>
                    </a:cubicBezTo>
                    <a:cubicBezTo>
                      <a:pt x="47625" y="3739"/>
                      <a:pt x="47484" y="3598"/>
                      <a:pt x="47343" y="3457"/>
                    </a:cubicBezTo>
                    <a:cubicBezTo>
                      <a:pt x="47343" y="3457"/>
                      <a:pt x="47272" y="3387"/>
                      <a:pt x="47272" y="3387"/>
                    </a:cubicBezTo>
                    <a:cubicBezTo>
                      <a:pt x="47272" y="3387"/>
                      <a:pt x="47272" y="3387"/>
                      <a:pt x="47272" y="3387"/>
                    </a:cubicBezTo>
                    <a:cubicBezTo>
                      <a:pt x="47202" y="3246"/>
                      <a:pt x="47060" y="3175"/>
                      <a:pt x="46990" y="3034"/>
                    </a:cubicBezTo>
                    <a:cubicBezTo>
                      <a:pt x="46849" y="2893"/>
                      <a:pt x="46708" y="2752"/>
                      <a:pt x="46566" y="2611"/>
                    </a:cubicBezTo>
                    <a:cubicBezTo>
                      <a:pt x="46426" y="2469"/>
                      <a:pt x="46284" y="2328"/>
                      <a:pt x="46073" y="2187"/>
                    </a:cubicBezTo>
                    <a:cubicBezTo>
                      <a:pt x="45932" y="2046"/>
                      <a:pt x="45790" y="1905"/>
                      <a:pt x="45579" y="1764"/>
                    </a:cubicBezTo>
                    <a:cubicBezTo>
                      <a:pt x="45508" y="1693"/>
                      <a:pt x="45438" y="1623"/>
                      <a:pt x="45367" y="1552"/>
                    </a:cubicBezTo>
                    <a:cubicBezTo>
                      <a:pt x="45367" y="1552"/>
                      <a:pt x="45367" y="1552"/>
                      <a:pt x="45297" y="1482"/>
                    </a:cubicBezTo>
                    <a:cubicBezTo>
                      <a:pt x="45226" y="1411"/>
                      <a:pt x="45156" y="1411"/>
                      <a:pt x="45085" y="1341"/>
                    </a:cubicBezTo>
                    <a:cubicBezTo>
                      <a:pt x="44944" y="1199"/>
                      <a:pt x="44803" y="1129"/>
                      <a:pt x="44662" y="988"/>
                    </a:cubicBezTo>
                    <a:cubicBezTo>
                      <a:pt x="44521" y="847"/>
                      <a:pt x="44379" y="776"/>
                      <a:pt x="44238" y="635"/>
                    </a:cubicBezTo>
                    <a:cubicBezTo>
                      <a:pt x="44097" y="564"/>
                      <a:pt x="43956" y="423"/>
                      <a:pt x="43815" y="353"/>
                    </a:cubicBezTo>
                    <a:cubicBezTo>
                      <a:pt x="43674" y="282"/>
                      <a:pt x="43533" y="141"/>
                      <a:pt x="43392" y="71"/>
                    </a:cubicBezTo>
                    <a:cubicBezTo>
                      <a:pt x="43392" y="71"/>
                      <a:pt x="43321" y="0"/>
                      <a:pt x="43321" y="0"/>
                    </a:cubicBezTo>
                    <a:lnTo>
                      <a:pt x="7832" y="20673"/>
                    </a:lnTo>
                    <a:cubicBezTo>
                      <a:pt x="8537" y="21096"/>
                      <a:pt x="9243" y="21590"/>
                      <a:pt x="9878" y="22084"/>
                    </a:cubicBezTo>
                    <a:cubicBezTo>
                      <a:pt x="9878" y="22084"/>
                      <a:pt x="9878" y="22084"/>
                      <a:pt x="9949" y="22154"/>
                    </a:cubicBezTo>
                    <a:cubicBezTo>
                      <a:pt x="10583" y="22719"/>
                      <a:pt x="11219" y="23283"/>
                      <a:pt x="11853" y="23918"/>
                    </a:cubicBezTo>
                    <a:cubicBezTo>
                      <a:pt x="11853" y="23918"/>
                      <a:pt x="11853" y="23918"/>
                      <a:pt x="11853" y="23918"/>
                    </a:cubicBezTo>
                    <a:cubicBezTo>
                      <a:pt x="13053" y="25259"/>
                      <a:pt x="14182" y="26741"/>
                      <a:pt x="15099" y="28363"/>
                    </a:cubicBezTo>
                    <a:cubicBezTo>
                      <a:pt x="15099" y="28363"/>
                      <a:pt x="15099" y="28434"/>
                      <a:pt x="15170" y="28434"/>
                    </a:cubicBezTo>
                    <a:cubicBezTo>
                      <a:pt x="15664" y="29210"/>
                      <a:pt x="16016" y="30057"/>
                      <a:pt x="16440" y="30903"/>
                    </a:cubicBezTo>
                    <a:cubicBezTo>
                      <a:pt x="16440" y="30903"/>
                      <a:pt x="16440" y="30903"/>
                      <a:pt x="16440" y="30903"/>
                    </a:cubicBezTo>
                    <a:cubicBezTo>
                      <a:pt x="16792" y="31750"/>
                      <a:pt x="17145" y="32597"/>
                      <a:pt x="17357" y="33443"/>
                    </a:cubicBezTo>
                    <a:cubicBezTo>
                      <a:pt x="17357" y="33443"/>
                      <a:pt x="17357" y="33443"/>
                      <a:pt x="17357" y="33443"/>
                    </a:cubicBezTo>
                    <a:cubicBezTo>
                      <a:pt x="17639" y="34290"/>
                      <a:pt x="17851" y="35137"/>
                      <a:pt x="17921" y="35983"/>
                    </a:cubicBezTo>
                    <a:cubicBezTo>
                      <a:pt x="17921" y="35983"/>
                      <a:pt x="17921" y="35983"/>
                      <a:pt x="17921" y="35983"/>
                    </a:cubicBezTo>
                    <a:cubicBezTo>
                      <a:pt x="18062" y="36830"/>
                      <a:pt x="18133" y="37677"/>
                      <a:pt x="18133" y="38523"/>
                    </a:cubicBezTo>
                    <a:lnTo>
                      <a:pt x="17921" y="111125"/>
                    </a:lnTo>
                    <a:cubicBezTo>
                      <a:pt x="17921" y="113453"/>
                      <a:pt x="17780" y="115711"/>
                      <a:pt x="17568" y="117828"/>
                    </a:cubicBezTo>
                    <a:cubicBezTo>
                      <a:pt x="17568" y="118039"/>
                      <a:pt x="17498" y="118181"/>
                      <a:pt x="17498" y="118392"/>
                    </a:cubicBezTo>
                    <a:cubicBezTo>
                      <a:pt x="17286" y="120368"/>
                      <a:pt x="17004" y="122273"/>
                      <a:pt x="16651" y="124107"/>
                    </a:cubicBezTo>
                    <a:cubicBezTo>
                      <a:pt x="16580" y="124319"/>
                      <a:pt x="16580" y="124601"/>
                      <a:pt x="16510" y="124813"/>
                    </a:cubicBezTo>
                    <a:cubicBezTo>
                      <a:pt x="16157" y="126577"/>
                      <a:pt x="15734" y="128270"/>
                      <a:pt x="15170" y="129893"/>
                    </a:cubicBezTo>
                    <a:cubicBezTo>
                      <a:pt x="15099" y="130246"/>
                      <a:pt x="14958" y="130528"/>
                      <a:pt x="14887" y="130810"/>
                    </a:cubicBezTo>
                    <a:cubicBezTo>
                      <a:pt x="14393" y="132292"/>
                      <a:pt x="13829" y="133773"/>
                      <a:pt x="13194" y="135114"/>
                    </a:cubicBezTo>
                    <a:cubicBezTo>
                      <a:pt x="13123" y="135326"/>
                      <a:pt x="13053" y="135537"/>
                      <a:pt x="12982" y="135678"/>
                    </a:cubicBezTo>
                    <a:cubicBezTo>
                      <a:pt x="12206" y="137231"/>
                      <a:pt x="11430" y="138783"/>
                      <a:pt x="10513" y="140123"/>
                    </a:cubicBezTo>
                    <a:cubicBezTo>
                      <a:pt x="10442" y="140264"/>
                      <a:pt x="10301" y="140406"/>
                      <a:pt x="10160" y="140617"/>
                    </a:cubicBezTo>
                    <a:cubicBezTo>
                      <a:pt x="9384" y="141746"/>
                      <a:pt x="8608" y="142804"/>
                      <a:pt x="7761" y="143792"/>
                    </a:cubicBezTo>
                    <a:cubicBezTo>
                      <a:pt x="7479" y="144145"/>
                      <a:pt x="7126" y="144498"/>
                      <a:pt x="6844" y="144851"/>
                    </a:cubicBezTo>
                    <a:cubicBezTo>
                      <a:pt x="6138" y="145627"/>
                      <a:pt x="5362" y="146403"/>
                      <a:pt x="4516" y="147108"/>
                    </a:cubicBezTo>
                    <a:cubicBezTo>
                      <a:pt x="4163" y="147391"/>
                      <a:pt x="3880" y="147673"/>
                      <a:pt x="3528" y="147955"/>
                    </a:cubicBezTo>
                    <a:cubicBezTo>
                      <a:pt x="2399" y="148872"/>
                      <a:pt x="1199" y="149719"/>
                      <a:pt x="0" y="150425"/>
                    </a:cubicBezTo>
                    <a:lnTo>
                      <a:pt x="35490" y="129752"/>
                    </a:lnTo>
                    <a:cubicBezTo>
                      <a:pt x="36760" y="129046"/>
                      <a:pt x="37888" y="128199"/>
                      <a:pt x="39017" y="127282"/>
                    </a:cubicBezTo>
                    <a:cubicBezTo>
                      <a:pt x="39370" y="127000"/>
                      <a:pt x="39652" y="126718"/>
                      <a:pt x="40005" y="126436"/>
                    </a:cubicBezTo>
                    <a:cubicBezTo>
                      <a:pt x="40781" y="125730"/>
                      <a:pt x="41557" y="125024"/>
                      <a:pt x="42333" y="124178"/>
                    </a:cubicBezTo>
                    <a:cubicBezTo>
                      <a:pt x="42615" y="123825"/>
                      <a:pt x="42969" y="123472"/>
                      <a:pt x="43251" y="123119"/>
                    </a:cubicBezTo>
                    <a:cubicBezTo>
                      <a:pt x="44097" y="122132"/>
                      <a:pt x="44944" y="121073"/>
                      <a:pt x="45650" y="119944"/>
                    </a:cubicBezTo>
                    <a:cubicBezTo>
                      <a:pt x="45790" y="119803"/>
                      <a:pt x="45861" y="119662"/>
                      <a:pt x="46002" y="119451"/>
                    </a:cubicBezTo>
                    <a:cubicBezTo>
                      <a:pt x="46002" y="119380"/>
                      <a:pt x="46073" y="119380"/>
                      <a:pt x="46073" y="119380"/>
                    </a:cubicBezTo>
                    <a:cubicBezTo>
                      <a:pt x="46920" y="118039"/>
                      <a:pt x="47696" y="116699"/>
                      <a:pt x="48401" y="115217"/>
                    </a:cubicBezTo>
                    <a:cubicBezTo>
                      <a:pt x="48401" y="115147"/>
                      <a:pt x="48472" y="115076"/>
                      <a:pt x="48472" y="115006"/>
                    </a:cubicBezTo>
                    <a:cubicBezTo>
                      <a:pt x="48542" y="114794"/>
                      <a:pt x="48613" y="114653"/>
                      <a:pt x="48684" y="114441"/>
                    </a:cubicBezTo>
                    <a:cubicBezTo>
                      <a:pt x="49107" y="113524"/>
                      <a:pt x="49530" y="112607"/>
                      <a:pt x="49883" y="111619"/>
                    </a:cubicBezTo>
                    <a:cubicBezTo>
                      <a:pt x="50094" y="111125"/>
                      <a:pt x="50236" y="110631"/>
                      <a:pt x="50377" y="110137"/>
                    </a:cubicBezTo>
                    <a:cubicBezTo>
                      <a:pt x="50447" y="109855"/>
                      <a:pt x="50588" y="109502"/>
                      <a:pt x="50659" y="109220"/>
                    </a:cubicBezTo>
                    <a:cubicBezTo>
                      <a:pt x="50729" y="108938"/>
                      <a:pt x="50871" y="108656"/>
                      <a:pt x="50941" y="108373"/>
                    </a:cubicBezTo>
                    <a:cubicBezTo>
                      <a:pt x="51223" y="107315"/>
                      <a:pt x="51505" y="106327"/>
                      <a:pt x="51788" y="105198"/>
                    </a:cubicBezTo>
                    <a:cubicBezTo>
                      <a:pt x="51858" y="104846"/>
                      <a:pt x="51929" y="104493"/>
                      <a:pt x="51999" y="104069"/>
                    </a:cubicBezTo>
                    <a:cubicBezTo>
                      <a:pt x="52070" y="103858"/>
                      <a:pt x="52070" y="103576"/>
                      <a:pt x="52141" y="103364"/>
                    </a:cubicBezTo>
                    <a:cubicBezTo>
                      <a:pt x="52211" y="103011"/>
                      <a:pt x="52282" y="102588"/>
                      <a:pt x="52352" y="102235"/>
                    </a:cubicBezTo>
                    <a:cubicBezTo>
                      <a:pt x="52493" y="101247"/>
                      <a:pt x="52635" y="100259"/>
                      <a:pt x="52775" y="99272"/>
                    </a:cubicBezTo>
                    <a:cubicBezTo>
                      <a:pt x="52846" y="98707"/>
                      <a:pt x="52917" y="98143"/>
                      <a:pt x="52917" y="97649"/>
                    </a:cubicBezTo>
                    <a:cubicBezTo>
                      <a:pt x="52917" y="97437"/>
                      <a:pt x="52987" y="97296"/>
                      <a:pt x="52987" y="97084"/>
                    </a:cubicBezTo>
                    <a:cubicBezTo>
                      <a:pt x="52987" y="96873"/>
                      <a:pt x="53058" y="96591"/>
                      <a:pt x="53058" y="96379"/>
                    </a:cubicBezTo>
                    <a:cubicBezTo>
                      <a:pt x="53129" y="95462"/>
                      <a:pt x="53199" y="94474"/>
                      <a:pt x="53269" y="93486"/>
                    </a:cubicBezTo>
                    <a:cubicBezTo>
                      <a:pt x="53340" y="92498"/>
                      <a:pt x="53340" y="91511"/>
                      <a:pt x="53340" y="90523"/>
                    </a:cubicBezTo>
                    <a:cubicBezTo>
                      <a:pt x="53340" y="90452"/>
                      <a:pt x="53340" y="90382"/>
                      <a:pt x="53340" y="90382"/>
                    </a:cubicBezTo>
                    <a:lnTo>
                      <a:pt x="53552" y="17780"/>
                    </a:lnTo>
                    <a:cubicBezTo>
                      <a:pt x="53763" y="17921"/>
                      <a:pt x="53763" y="17780"/>
                      <a:pt x="53763" y="17639"/>
                    </a:cubicBezTo>
                    <a:close/>
                  </a:path>
                </a:pathLst>
              </a:custGeom>
              <a:solidFill>
                <a:srgbClr val="D1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9" name="Google Shape;239;p1"/>
              <p:cNvSpPr/>
              <p:nvPr/>
            </p:nvSpPr>
            <p:spPr>
              <a:xfrm>
                <a:off x="6883118" y="1542133"/>
                <a:ext cx="49389" cy="155222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155222" extrusionOk="0">
                    <a:moveTo>
                      <a:pt x="45297" y="24977"/>
                    </a:moveTo>
                    <a:cubicBezTo>
                      <a:pt x="51012" y="28293"/>
                      <a:pt x="55739" y="36336"/>
                      <a:pt x="55668" y="42968"/>
                    </a:cubicBezTo>
                    <a:lnTo>
                      <a:pt x="55457" y="115570"/>
                    </a:lnTo>
                    <a:cubicBezTo>
                      <a:pt x="55386" y="152118"/>
                      <a:pt x="30974" y="168204"/>
                      <a:pt x="0" y="154023"/>
                    </a:cubicBezTo>
                    <a:lnTo>
                      <a:pt x="141" y="153035"/>
                    </a:lnTo>
                    <a:cubicBezTo>
                      <a:pt x="282" y="152259"/>
                      <a:pt x="423" y="151342"/>
                      <a:pt x="565" y="150495"/>
                    </a:cubicBezTo>
                    <a:cubicBezTo>
                      <a:pt x="635" y="149648"/>
                      <a:pt x="776" y="148872"/>
                      <a:pt x="847" y="148096"/>
                    </a:cubicBezTo>
                    <a:cubicBezTo>
                      <a:pt x="988" y="146685"/>
                      <a:pt x="1129" y="145274"/>
                      <a:pt x="1270" y="143863"/>
                    </a:cubicBezTo>
                    <a:cubicBezTo>
                      <a:pt x="1341" y="142240"/>
                      <a:pt x="1411" y="140688"/>
                      <a:pt x="1552" y="139065"/>
                    </a:cubicBezTo>
                    <a:cubicBezTo>
                      <a:pt x="1623" y="137372"/>
                      <a:pt x="1693" y="135608"/>
                      <a:pt x="1693" y="133773"/>
                    </a:cubicBezTo>
                    <a:lnTo>
                      <a:pt x="1693" y="130457"/>
                    </a:lnTo>
                    <a:cubicBezTo>
                      <a:pt x="20461" y="137019"/>
                      <a:pt x="34572" y="126012"/>
                      <a:pt x="34643" y="103505"/>
                    </a:cubicBezTo>
                    <a:lnTo>
                      <a:pt x="34784" y="49036"/>
                    </a:lnTo>
                    <a:cubicBezTo>
                      <a:pt x="34784" y="45649"/>
                      <a:pt x="32385" y="41487"/>
                      <a:pt x="29422" y="39793"/>
                    </a:cubicBezTo>
                    <a:lnTo>
                      <a:pt x="1976" y="23918"/>
                    </a:lnTo>
                    <a:lnTo>
                      <a:pt x="2046" y="0"/>
                    </a:lnTo>
                    <a:lnTo>
                      <a:pt x="45297" y="249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40" name="Google Shape;240;p1"/>
            <p:cNvSpPr/>
            <p:nvPr/>
          </p:nvSpPr>
          <p:spPr>
            <a:xfrm>
              <a:off x="6852214" y="1638229"/>
              <a:ext cx="63500" cy="28222"/>
            </a:xfrm>
            <a:custGeom>
              <a:avLst/>
              <a:gdLst/>
              <a:ahLst/>
              <a:cxnLst/>
              <a:rect l="l" t="t" r="r" b="b"/>
              <a:pathLst>
                <a:path w="63499" h="28222" extrusionOk="0">
                  <a:moveTo>
                    <a:pt x="32597" y="34431"/>
                  </a:moveTo>
                  <a:lnTo>
                    <a:pt x="0" y="19897"/>
                  </a:lnTo>
                  <a:lnTo>
                    <a:pt x="42333" y="0"/>
                  </a:lnTo>
                  <a:lnTo>
                    <a:pt x="65405" y="11571"/>
                  </a:lnTo>
                  <a:lnTo>
                    <a:pt x="64841" y="15663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6852214" y="1658126"/>
              <a:ext cx="28222" cy="35278"/>
            </a:xfrm>
            <a:custGeom>
              <a:avLst/>
              <a:gdLst/>
              <a:ahLst/>
              <a:cxnLst/>
              <a:rect l="l" t="t" r="r" b="b"/>
              <a:pathLst>
                <a:path w="28222" h="35277" extrusionOk="0">
                  <a:moveTo>
                    <a:pt x="30974" y="37959"/>
                  </a:moveTo>
                  <a:lnTo>
                    <a:pt x="0" y="24553"/>
                  </a:lnTo>
                  <a:lnTo>
                    <a:pt x="0" y="0"/>
                  </a:lnTo>
                  <a:lnTo>
                    <a:pt x="32597" y="14464"/>
                  </a:lnTo>
                  <a:cubicBezTo>
                    <a:pt x="32597" y="14535"/>
                    <a:pt x="38241" y="31962"/>
                    <a:pt x="30974" y="379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6617829" y="1544814"/>
              <a:ext cx="77611" cy="98778"/>
            </a:xfrm>
            <a:custGeom>
              <a:avLst/>
              <a:gdLst/>
              <a:ahLst/>
              <a:cxnLst/>
              <a:rect l="l" t="t" r="r" b="b"/>
              <a:pathLst>
                <a:path w="77611" h="98777" extrusionOk="0">
                  <a:moveTo>
                    <a:pt x="40710" y="0"/>
                  </a:moveTo>
                  <a:lnTo>
                    <a:pt x="29069" y="20250"/>
                  </a:lnTo>
                  <a:cubicBezTo>
                    <a:pt x="28434" y="21308"/>
                    <a:pt x="27234" y="21661"/>
                    <a:pt x="25823" y="21096"/>
                  </a:cubicBezTo>
                  <a:lnTo>
                    <a:pt x="0" y="10513"/>
                  </a:lnTo>
                  <a:lnTo>
                    <a:pt x="18626" y="42192"/>
                  </a:lnTo>
                  <a:cubicBezTo>
                    <a:pt x="19685" y="43886"/>
                    <a:pt x="20108" y="45791"/>
                    <a:pt x="19826" y="47272"/>
                  </a:cubicBezTo>
                  <a:lnTo>
                    <a:pt x="15381" y="74295"/>
                  </a:lnTo>
                  <a:lnTo>
                    <a:pt x="38523" y="73660"/>
                  </a:lnTo>
                  <a:cubicBezTo>
                    <a:pt x="39158" y="73660"/>
                    <a:pt x="39864" y="73872"/>
                    <a:pt x="40499" y="74224"/>
                  </a:cubicBezTo>
                  <a:cubicBezTo>
                    <a:pt x="41134" y="74577"/>
                    <a:pt x="41839" y="75212"/>
                    <a:pt x="42474" y="75918"/>
                  </a:cubicBezTo>
                  <a:lnTo>
                    <a:pt x="65546" y="103223"/>
                  </a:lnTo>
                  <a:lnTo>
                    <a:pt x="61242" y="71120"/>
                  </a:lnTo>
                  <a:cubicBezTo>
                    <a:pt x="61030" y="69427"/>
                    <a:pt x="61454" y="68016"/>
                    <a:pt x="62512" y="67451"/>
                  </a:cubicBezTo>
                  <a:lnTo>
                    <a:pt x="81280" y="57362"/>
                  </a:lnTo>
                  <a:lnTo>
                    <a:pt x="55457" y="38100"/>
                  </a:lnTo>
                  <a:cubicBezTo>
                    <a:pt x="54045" y="37042"/>
                    <a:pt x="52846" y="35348"/>
                    <a:pt x="52281" y="33585"/>
                  </a:cubicBezTo>
                  <a:lnTo>
                    <a:pt x="4071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43" name="Google Shape;243;p1"/>
          <p:cNvSpPr txBox="1"/>
          <p:nvPr/>
        </p:nvSpPr>
        <p:spPr>
          <a:xfrm>
            <a:off x="458426" y="736098"/>
            <a:ext cx="9574205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6000" b="1" dirty="0"/>
              <a:t>Подсчет баллов, определение победителей игры. </a:t>
            </a:r>
            <a:endParaRPr lang="ru-RU" sz="6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8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58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8925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"/>
          <p:cNvGrpSpPr/>
          <p:nvPr/>
        </p:nvGrpSpPr>
        <p:grpSpPr>
          <a:xfrm>
            <a:off x="7216276" y="2011342"/>
            <a:ext cx="4453780" cy="2899822"/>
            <a:chOff x="6449294" y="2363915"/>
            <a:chExt cx="5178211" cy="3497554"/>
          </a:xfrm>
        </p:grpSpPr>
        <p:sp>
          <p:nvSpPr>
            <p:cNvPr id="250" name="Google Shape;250;p2"/>
            <p:cNvSpPr/>
            <p:nvPr/>
          </p:nvSpPr>
          <p:spPr>
            <a:xfrm>
              <a:off x="6449294" y="4003658"/>
              <a:ext cx="2275274" cy="1768929"/>
            </a:xfrm>
            <a:custGeom>
              <a:avLst/>
              <a:gdLst/>
              <a:ahLst/>
              <a:cxnLst/>
              <a:rect l="l" t="t" r="r" b="b"/>
              <a:pathLst>
                <a:path w="409222" h="289277" extrusionOk="0">
                  <a:moveTo>
                    <a:pt x="22296" y="31044"/>
                  </a:moveTo>
                  <a:cubicBezTo>
                    <a:pt x="7479" y="22507"/>
                    <a:pt x="71" y="11218"/>
                    <a:pt x="71" y="0"/>
                  </a:cubicBezTo>
                  <a:lnTo>
                    <a:pt x="0" y="36830"/>
                  </a:lnTo>
                  <a:cubicBezTo>
                    <a:pt x="0" y="48048"/>
                    <a:pt x="7408" y="59337"/>
                    <a:pt x="22225" y="67874"/>
                  </a:cubicBezTo>
                  <a:lnTo>
                    <a:pt x="414796" y="294499"/>
                  </a:lnTo>
                  <a:lnTo>
                    <a:pt x="414867" y="257669"/>
                  </a:lnTo>
                  <a:lnTo>
                    <a:pt x="22296" y="31044"/>
                  </a:lnTo>
                  <a:close/>
                </a:path>
              </a:pathLst>
            </a:custGeom>
            <a:solidFill>
              <a:srgbClr val="42276E"/>
            </a:solidFill>
            <a:ln>
              <a:noFill/>
            </a:ln>
            <a:effectLst>
              <a:outerShdw blurRad="990600" dist="203200" dir="5400000" sx="101000" sy="101000" algn="t" rotWithShape="0">
                <a:srgbClr val="000000">
                  <a:alpha val="1686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8756310" y="4006251"/>
              <a:ext cx="2863706" cy="1855218"/>
            </a:xfrm>
            <a:custGeom>
              <a:avLst/>
              <a:gdLst/>
              <a:ahLst/>
              <a:cxnLst/>
              <a:rect l="l" t="t" r="r" b="b"/>
              <a:pathLst>
                <a:path w="515055" h="303388" extrusionOk="0">
                  <a:moveTo>
                    <a:pt x="518019" y="2187"/>
                  </a:moveTo>
                  <a:cubicBezTo>
                    <a:pt x="517948" y="2963"/>
                    <a:pt x="517878" y="3739"/>
                    <a:pt x="517736" y="4586"/>
                  </a:cubicBezTo>
                  <a:cubicBezTo>
                    <a:pt x="517595" y="5221"/>
                    <a:pt x="517454" y="5856"/>
                    <a:pt x="517243" y="6491"/>
                  </a:cubicBezTo>
                  <a:cubicBezTo>
                    <a:pt x="517031" y="7267"/>
                    <a:pt x="516890" y="7973"/>
                    <a:pt x="516608" y="8749"/>
                  </a:cubicBezTo>
                  <a:cubicBezTo>
                    <a:pt x="516396" y="9384"/>
                    <a:pt x="516114" y="9948"/>
                    <a:pt x="515832" y="10583"/>
                  </a:cubicBezTo>
                  <a:cubicBezTo>
                    <a:pt x="515479" y="11359"/>
                    <a:pt x="515126" y="12136"/>
                    <a:pt x="514703" y="12912"/>
                  </a:cubicBezTo>
                  <a:cubicBezTo>
                    <a:pt x="514420" y="13476"/>
                    <a:pt x="514068" y="14041"/>
                    <a:pt x="513715" y="14605"/>
                  </a:cubicBezTo>
                  <a:cubicBezTo>
                    <a:pt x="513150" y="15522"/>
                    <a:pt x="512586" y="16369"/>
                    <a:pt x="511951" y="17216"/>
                  </a:cubicBezTo>
                  <a:cubicBezTo>
                    <a:pt x="511316" y="18062"/>
                    <a:pt x="510681" y="18909"/>
                    <a:pt x="509976" y="19685"/>
                  </a:cubicBezTo>
                  <a:cubicBezTo>
                    <a:pt x="509834" y="19897"/>
                    <a:pt x="509623" y="20038"/>
                    <a:pt x="509482" y="20249"/>
                  </a:cubicBezTo>
                  <a:cubicBezTo>
                    <a:pt x="508494" y="21308"/>
                    <a:pt x="507435" y="22366"/>
                    <a:pt x="506307" y="23354"/>
                  </a:cubicBezTo>
                  <a:cubicBezTo>
                    <a:pt x="505601" y="23989"/>
                    <a:pt x="504754" y="24624"/>
                    <a:pt x="503978" y="25259"/>
                  </a:cubicBezTo>
                  <a:cubicBezTo>
                    <a:pt x="503273" y="25823"/>
                    <a:pt x="502638" y="26388"/>
                    <a:pt x="501861" y="26952"/>
                  </a:cubicBezTo>
                  <a:cubicBezTo>
                    <a:pt x="501015" y="27587"/>
                    <a:pt x="500098" y="28152"/>
                    <a:pt x="499181" y="28787"/>
                  </a:cubicBezTo>
                  <a:cubicBezTo>
                    <a:pt x="498263" y="29422"/>
                    <a:pt x="497346" y="30057"/>
                    <a:pt x="496358" y="30621"/>
                  </a:cubicBezTo>
                  <a:lnTo>
                    <a:pt x="106398" y="257246"/>
                  </a:lnTo>
                  <a:cubicBezTo>
                    <a:pt x="104140" y="258586"/>
                    <a:pt x="101741" y="259715"/>
                    <a:pt x="99272" y="260844"/>
                  </a:cubicBezTo>
                  <a:cubicBezTo>
                    <a:pt x="98566" y="261197"/>
                    <a:pt x="97861" y="261479"/>
                    <a:pt x="97155" y="261761"/>
                  </a:cubicBezTo>
                  <a:cubicBezTo>
                    <a:pt x="95250" y="262537"/>
                    <a:pt x="93274" y="263313"/>
                    <a:pt x="91228" y="264019"/>
                  </a:cubicBezTo>
                  <a:cubicBezTo>
                    <a:pt x="90523" y="264231"/>
                    <a:pt x="89817" y="264513"/>
                    <a:pt x="89041" y="264724"/>
                  </a:cubicBezTo>
                  <a:cubicBezTo>
                    <a:pt x="87771" y="265148"/>
                    <a:pt x="86431" y="265501"/>
                    <a:pt x="85160" y="265853"/>
                  </a:cubicBezTo>
                  <a:cubicBezTo>
                    <a:pt x="84173" y="266136"/>
                    <a:pt x="83185" y="266418"/>
                    <a:pt x="82197" y="266629"/>
                  </a:cubicBezTo>
                  <a:cubicBezTo>
                    <a:pt x="80857" y="266982"/>
                    <a:pt x="79445" y="267264"/>
                    <a:pt x="78034" y="267547"/>
                  </a:cubicBezTo>
                  <a:cubicBezTo>
                    <a:pt x="77117" y="267758"/>
                    <a:pt x="76129" y="267970"/>
                    <a:pt x="75212" y="268111"/>
                  </a:cubicBezTo>
                  <a:cubicBezTo>
                    <a:pt x="72390" y="268605"/>
                    <a:pt x="69568" y="269028"/>
                    <a:pt x="66675" y="269311"/>
                  </a:cubicBezTo>
                  <a:cubicBezTo>
                    <a:pt x="65758" y="269381"/>
                    <a:pt x="64911" y="269452"/>
                    <a:pt x="63994" y="269522"/>
                  </a:cubicBezTo>
                  <a:cubicBezTo>
                    <a:pt x="62300" y="269663"/>
                    <a:pt x="60607" y="269804"/>
                    <a:pt x="58914" y="269875"/>
                  </a:cubicBezTo>
                  <a:cubicBezTo>
                    <a:pt x="57855" y="269946"/>
                    <a:pt x="56727" y="269946"/>
                    <a:pt x="55668" y="269946"/>
                  </a:cubicBezTo>
                  <a:cubicBezTo>
                    <a:pt x="54257" y="269946"/>
                    <a:pt x="52917" y="270016"/>
                    <a:pt x="51505" y="269946"/>
                  </a:cubicBezTo>
                  <a:cubicBezTo>
                    <a:pt x="50377" y="269946"/>
                    <a:pt x="49177" y="269875"/>
                    <a:pt x="48048" y="269875"/>
                  </a:cubicBezTo>
                  <a:cubicBezTo>
                    <a:pt x="46778" y="269804"/>
                    <a:pt x="45508" y="269734"/>
                    <a:pt x="44238" y="269663"/>
                  </a:cubicBezTo>
                  <a:cubicBezTo>
                    <a:pt x="43109" y="269593"/>
                    <a:pt x="41910" y="269452"/>
                    <a:pt x="40781" y="269381"/>
                  </a:cubicBezTo>
                  <a:cubicBezTo>
                    <a:pt x="39511" y="269240"/>
                    <a:pt x="38241" y="269099"/>
                    <a:pt x="37042" y="268958"/>
                  </a:cubicBezTo>
                  <a:cubicBezTo>
                    <a:pt x="35913" y="268817"/>
                    <a:pt x="34784" y="268676"/>
                    <a:pt x="33655" y="268464"/>
                  </a:cubicBezTo>
                  <a:cubicBezTo>
                    <a:pt x="32314" y="268252"/>
                    <a:pt x="30974" y="268041"/>
                    <a:pt x="29704" y="267758"/>
                  </a:cubicBezTo>
                  <a:cubicBezTo>
                    <a:pt x="28646" y="267547"/>
                    <a:pt x="27587" y="267335"/>
                    <a:pt x="26599" y="267123"/>
                  </a:cubicBezTo>
                  <a:cubicBezTo>
                    <a:pt x="25047" y="266771"/>
                    <a:pt x="23495" y="266418"/>
                    <a:pt x="21943" y="265994"/>
                  </a:cubicBezTo>
                  <a:cubicBezTo>
                    <a:pt x="21096" y="265783"/>
                    <a:pt x="20249" y="265571"/>
                    <a:pt x="19403" y="265289"/>
                  </a:cubicBezTo>
                  <a:cubicBezTo>
                    <a:pt x="16651" y="264513"/>
                    <a:pt x="13970" y="263596"/>
                    <a:pt x="11359" y="262537"/>
                  </a:cubicBezTo>
                  <a:cubicBezTo>
                    <a:pt x="10089" y="262043"/>
                    <a:pt x="8819" y="261479"/>
                    <a:pt x="7549" y="260914"/>
                  </a:cubicBezTo>
                  <a:cubicBezTo>
                    <a:pt x="6914" y="260632"/>
                    <a:pt x="6209" y="260350"/>
                    <a:pt x="5574" y="260068"/>
                  </a:cubicBezTo>
                  <a:cubicBezTo>
                    <a:pt x="3669" y="259151"/>
                    <a:pt x="1834" y="258233"/>
                    <a:pt x="70" y="257175"/>
                  </a:cubicBezTo>
                  <a:lnTo>
                    <a:pt x="0" y="294005"/>
                  </a:lnTo>
                  <a:cubicBezTo>
                    <a:pt x="1764" y="295063"/>
                    <a:pt x="3598" y="295981"/>
                    <a:pt x="5503" y="296898"/>
                  </a:cubicBezTo>
                  <a:cubicBezTo>
                    <a:pt x="6138" y="297180"/>
                    <a:pt x="6773" y="297462"/>
                    <a:pt x="7479" y="297744"/>
                  </a:cubicBezTo>
                  <a:cubicBezTo>
                    <a:pt x="8608" y="298238"/>
                    <a:pt x="9736" y="298732"/>
                    <a:pt x="10865" y="299226"/>
                  </a:cubicBezTo>
                  <a:cubicBezTo>
                    <a:pt x="11007" y="299297"/>
                    <a:pt x="11148" y="299297"/>
                    <a:pt x="11289" y="299367"/>
                  </a:cubicBezTo>
                  <a:cubicBezTo>
                    <a:pt x="13899" y="300355"/>
                    <a:pt x="16580" y="301272"/>
                    <a:pt x="19332" y="302119"/>
                  </a:cubicBezTo>
                  <a:cubicBezTo>
                    <a:pt x="19544" y="302189"/>
                    <a:pt x="19755" y="302260"/>
                    <a:pt x="19967" y="302331"/>
                  </a:cubicBezTo>
                  <a:cubicBezTo>
                    <a:pt x="20602" y="302542"/>
                    <a:pt x="21237" y="302613"/>
                    <a:pt x="21872" y="302825"/>
                  </a:cubicBezTo>
                  <a:cubicBezTo>
                    <a:pt x="23424" y="303248"/>
                    <a:pt x="24977" y="303601"/>
                    <a:pt x="26529" y="303953"/>
                  </a:cubicBezTo>
                  <a:cubicBezTo>
                    <a:pt x="26952" y="304024"/>
                    <a:pt x="27375" y="304165"/>
                    <a:pt x="27799" y="304236"/>
                  </a:cubicBezTo>
                  <a:cubicBezTo>
                    <a:pt x="28434" y="304377"/>
                    <a:pt x="29069" y="304447"/>
                    <a:pt x="29704" y="304588"/>
                  </a:cubicBezTo>
                  <a:cubicBezTo>
                    <a:pt x="31044" y="304871"/>
                    <a:pt x="32385" y="305082"/>
                    <a:pt x="33655" y="305294"/>
                  </a:cubicBezTo>
                  <a:cubicBezTo>
                    <a:pt x="34219" y="305365"/>
                    <a:pt x="34713" y="305506"/>
                    <a:pt x="35278" y="305576"/>
                  </a:cubicBezTo>
                  <a:cubicBezTo>
                    <a:pt x="35842" y="305647"/>
                    <a:pt x="36477" y="305717"/>
                    <a:pt x="37042" y="305788"/>
                  </a:cubicBezTo>
                  <a:cubicBezTo>
                    <a:pt x="38312" y="305929"/>
                    <a:pt x="39511" y="306070"/>
                    <a:pt x="40781" y="306211"/>
                  </a:cubicBezTo>
                  <a:cubicBezTo>
                    <a:pt x="41345" y="306282"/>
                    <a:pt x="41980" y="306352"/>
                    <a:pt x="42545" y="306423"/>
                  </a:cubicBezTo>
                  <a:cubicBezTo>
                    <a:pt x="43109" y="306493"/>
                    <a:pt x="43674" y="306493"/>
                    <a:pt x="44238" y="306493"/>
                  </a:cubicBezTo>
                  <a:cubicBezTo>
                    <a:pt x="45508" y="306564"/>
                    <a:pt x="46778" y="306634"/>
                    <a:pt x="48048" y="306705"/>
                  </a:cubicBezTo>
                  <a:cubicBezTo>
                    <a:pt x="48683" y="306705"/>
                    <a:pt x="49318" y="306776"/>
                    <a:pt x="49953" y="306776"/>
                  </a:cubicBezTo>
                  <a:cubicBezTo>
                    <a:pt x="50447" y="306776"/>
                    <a:pt x="51012" y="306776"/>
                    <a:pt x="51505" y="306776"/>
                  </a:cubicBezTo>
                  <a:cubicBezTo>
                    <a:pt x="52917" y="306776"/>
                    <a:pt x="54257" y="306776"/>
                    <a:pt x="55668" y="306776"/>
                  </a:cubicBezTo>
                  <a:cubicBezTo>
                    <a:pt x="56374" y="306776"/>
                    <a:pt x="57009" y="306776"/>
                    <a:pt x="57714" y="306776"/>
                  </a:cubicBezTo>
                  <a:cubicBezTo>
                    <a:pt x="58138" y="306776"/>
                    <a:pt x="58561" y="306705"/>
                    <a:pt x="58914" y="306705"/>
                  </a:cubicBezTo>
                  <a:cubicBezTo>
                    <a:pt x="60607" y="306634"/>
                    <a:pt x="62300" y="306493"/>
                    <a:pt x="63994" y="306352"/>
                  </a:cubicBezTo>
                  <a:cubicBezTo>
                    <a:pt x="64699" y="306282"/>
                    <a:pt x="65334" y="306282"/>
                    <a:pt x="66040" y="306211"/>
                  </a:cubicBezTo>
                  <a:cubicBezTo>
                    <a:pt x="66252" y="306211"/>
                    <a:pt x="66463" y="306141"/>
                    <a:pt x="66675" y="306141"/>
                  </a:cubicBezTo>
                  <a:cubicBezTo>
                    <a:pt x="69568" y="305858"/>
                    <a:pt x="72390" y="305435"/>
                    <a:pt x="75212" y="304941"/>
                  </a:cubicBezTo>
                  <a:cubicBezTo>
                    <a:pt x="75353" y="304941"/>
                    <a:pt x="75494" y="304941"/>
                    <a:pt x="75635" y="304871"/>
                  </a:cubicBezTo>
                  <a:cubicBezTo>
                    <a:pt x="76482" y="304729"/>
                    <a:pt x="77258" y="304518"/>
                    <a:pt x="78034" y="304377"/>
                  </a:cubicBezTo>
                  <a:cubicBezTo>
                    <a:pt x="79445" y="304094"/>
                    <a:pt x="80857" y="303812"/>
                    <a:pt x="82197" y="303459"/>
                  </a:cubicBezTo>
                  <a:cubicBezTo>
                    <a:pt x="83185" y="303248"/>
                    <a:pt x="84173" y="302966"/>
                    <a:pt x="85160" y="302683"/>
                  </a:cubicBezTo>
                  <a:cubicBezTo>
                    <a:pt x="86431" y="302331"/>
                    <a:pt x="87771" y="301978"/>
                    <a:pt x="89041" y="301554"/>
                  </a:cubicBezTo>
                  <a:cubicBezTo>
                    <a:pt x="89323" y="301484"/>
                    <a:pt x="89605" y="301413"/>
                    <a:pt x="89888" y="301343"/>
                  </a:cubicBezTo>
                  <a:cubicBezTo>
                    <a:pt x="90382" y="301202"/>
                    <a:pt x="90734" y="300990"/>
                    <a:pt x="91228" y="300849"/>
                  </a:cubicBezTo>
                  <a:cubicBezTo>
                    <a:pt x="93274" y="300143"/>
                    <a:pt x="95250" y="299438"/>
                    <a:pt x="97155" y="298591"/>
                  </a:cubicBezTo>
                  <a:cubicBezTo>
                    <a:pt x="97861" y="298309"/>
                    <a:pt x="98566" y="298027"/>
                    <a:pt x="99272" y="297674"/>
                  </a:cubicBezTo>
                  <a:cubicBezTo>
                    <a:pt x="101741" y="296545"/>
                    <a:pt x="104140" y="295416"/>
                    <a:pt x="106398" y="294076"/>
                  </a:cubicBezTo>
                  <a:lnTo>
                    <a:pt x="496358" y="67451"/>
                  </a:lnTo>
                  <a:cubicBezTo>
                    <a:pt x="496640" y="67239"/>
                    <a:pt x="496993" y="67098"/>
                    <a:pt x="497275" y="66887"/>
                  </a:cubicBezTo>
                  <a:cubicBezTo>
                    <a:pt x="497981" y="66463"/>
                    <a:pt x="498545" y="66040"/>
                    <a:pt x="499181" y="65617"/>
                  </a:cubicBezTo>
                  <a:cubicBezTo>
                    <a:pt x="500098" y="65052"/>
                    <a:pt x="501015" y="64417"/>
                    <a:pt x="501861" y="63782"/>
                  </a:cubicBezTo>
                  <a:cubicBezTo>
                    <a:pt x="502638" y="63218"/>
                    <a:pt x="503273" y="62653"/>
                    <a:pt x="503978" y="62089"/>
                  </a:cubicBezTo>
                  <a:cubicBezTo>
                    <a:pt x="504754" y="61454"/>
                    <a:pt x="505601" y="60819"/>
                    <a:pt x="506307" y="60184"/>
                  </a:cubicBezTo>
                  <a:cubicBezTo>
                    <a:pt x="506448" y="60043"/>
                    <a:pt x="506659" y="59902"/>
                    <a:pt x="506800" y="59831"/>
                  </a:cubicBezTo>
                  <a:cubicBezTo>
                    <a:pt x="507788" y="58914"/>
                    <a:pt x="508635" y="57997"/>
                    <a:pt x="509482" y="57079"/>
                  </a:cubicBezTo>
                  <a:cubicBezTo>
                    <a:pt x="509623" y="56868"/>
                    <a:pt x="509834" y="56727"/>
                    <a:pt x="509976" y="56515"/>
                  </a:cubicBezTo>
                  <a:cubicBezTo>
                    <a:pt x="510469" y="55951"/>
                    <a:pt x="510963" y="55386"/>
                    <a:pt x="511457" y="54822"/>
                  </a:cubicBezTo>
                  <a:cubicBezTo>
                    <a:pt x="511669" y="54539"/>
                    <a:pt x="511810" y="54328"/>
                    <a:pt x="511951" y="54046"/>
                  </a:cubicBezTo>
                  <a:cubicBezTo>
                    <a:pt x="512586" y="53199"/>
                    <a:pt x="513150" y="52282"/>
                    <a:pt x="513715" y="51435"/>
                  </a:cubicBezTo>
                  <a:cubicBezTo>
                    <a:pt x="513927" y="51082"/>
                    <a:pt x="514279" y="50729"/>
                    <a:pt x="514491" y="50306"/>
                  </a:cubicBezTo>
                  <a:cubicBezTo>
                    <a:pt x="514632" y="50094"/>
                    <a:pt x="514632" y="49953"/>
                    <a:pt x="514773" y="49742"/>
                  </a:cubicBezTo>
                  <a:cubicBezTo>
                    <a:pt x="515197" y="48966"/>
                    <a:pt x="515549" y="48189"/>
                    <a:pt x="515902" y="47413"/>
                  </a:cubicBezTo>
                  <a:cubicBezTo>
                    <a:pt x="516114" y="46919"/>
                    <a:pt x="516396" y="46496"/>
                    <a:pt x="516537" y="46073"/>
                  </a:cubicBezTo>
                  <a:cubicBezTo>
                    <a:pt x="516608" y="45932"/>
                    <a:pt x="516608" y="45791"/>
                    <a:pt x="516678" y="45579"/>
                  </a:cubicBezTo>
                  <a:cubicBezTo>
                    <a:pt x="516960" y="44803"/>
                    <a:pt x="517101" y="44097"/>
                    <a:pt x="517313" y="43321"/>
                  </a:cubicBezTo>
                  <a:cubicBezTo>
                    <a:pt x="517454" y="42827"/>
                    <a:pt x="517666" y="42333"/>
                    <a:pt x="517736" y="41769"/>
                  </a:cubicBezTo>
                  <a:cubicBezTo>
                    <a:pt x="517736" y="41628"/>
                    <a:pt x="517736" y="41487"/>
                    <a:pt x="517807" y="41346"/>
                  </a:cubicBezTo>
                  <a:cubicBezTo>
                    <a:pt x="517948" y="40569"/>
                    <a:pt x="518019" y="39793"/>
                    <a:pt x="518089" y="39017"/>
                  </a:cubicBezTo>
                  <a:cubicBezTo>
                    <a:pt x="518160" y="38523"/>
                    <a:pt x="518230" y="37959"/>
                    <a:pt x="518301" y="37465"/>
                  </a:cubicBezTo>
                  <a:cubicBezTo>
                    <a:pt x="518301" y="37253"/>
                    <a:pt x="518301" y="37042"/>
                    <a:pt x="518301" y="36830"/>
                  </a:cubicBezTo>
                  <a:lnTo>
                    <a:pt x="518371" y="0"/>
                  </a:lnTo>
                  <a:cubicBezTo>
                    <a:pt x="518160" y="706"/>
                    <a:pt x="518089" y="1482"/>
                    <a:pt x="518019" y="2187"/>
                  </a:cubicBezTo>
                  <a:close/>
                </a:path>
              </a:pathLst>
            </a:custGeom>
            <a:solidFill>
              <a:srgbClr val="42276E"/>
            </a:solidFill>
            <a:ln>
              <a:noFill/>
            </a:ln>
            <a:effectLst>
              <a:outerShdw blurRad="990600" dist="203200" dir="5400000" sx="101000" sy="101000" algn="t" rotWithShape="0">
                <a:srgbClr val="000000">
                  <a:alpha val="1686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449294" y="2363915"/>
              <a:ext cx="5178211" cy="3278998"/>
            </a:xfrm>
            <a:custGeom>
              <a:avLst/>
              <a:gdLst/>
              <a:ahLst/>
              <a:cxnLst/>
              <a:rect l="l" t="t" r="r" b="b"/>
              <a:pathLst>
                <a:path w="931333" h="536222" extrusionOk="0">
                  <a:moveTo>
                    <a:pt x="910793" y="239377"/>
                  </a:moveTo>
                  <a:cubicBezTo>
                    <a:pt x="940285" y="256381"/>
                    <a:pt x="940427" y="283968"/>
                    <a:pt x="911146" y="301043"/>
                  </a:cubicBezTo>
                  <a:lnTo>
                    <a:pt x="521185" y="527667"/>
                  </a:lnTo>
                  <a:cubicBezTo>
                    <a:pt x="491905" y="544671"/>
                    <a:pt x="444209" y="544742"/>
                    <a:pt x="414788" y="527667"/>
                  </a:cubicBezTo>
                  <a:lnTo>
                    <a:pt x="22217" y="301043"/>
                  </a:lnTo>
                  <a:cubicBezTo>
                    <a:pt x="-7276" y="284039"/>
                    <a:pt x="-7417" y="256381"/>
                    <a:pt x="21864" y="239377"/>
                  </a:cubicBezTo>
                  <a:lnTo>
                    <a:pt x="411824" y="12753"/>
                  </a:lnTo>
                  <a:cubicBezTo>
                    <a:pt x="441105" y="-4251"/>
                    <a:pt x="488800" y="-4251"/>
                    <a:pt x="518293" y="12753"/>
                  </a:cubicBezTo>
                  <a:lnTo>
                    <a:pt x="910793" y="239377"/>
                  </a:lnTo>
                  <a:close/>
                </a:path>
              </a:pathLst>
            </a:custGeom>
            <a:solidFill>
              <a:srgbClr val="B9A3DD"/>
            </a:solidFill>
            <a:ln>
              <a:noFill/>
            </a:ln>
            <a:effectLst>
              <a:outerShdw blurRad="990600" dist="203200" dir="5400000" sx="101000" sy="101000" algn="t" rotWithShape="0">
                <a:srgbClr val="000000">
                  <a:alpha val="1686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53" name="Google Shape;253;p2"/>
          <p:cNvGrpSpPr/>
          <p:nvPr/>
        </p:nvGrpSpPr>
        <p:grpSpPr>
          <a:xfrm>
            <a:off x="8142021" y="905570"/>
            <a:ext cx="1552729" cy="2476532"/>
            <a:chOff x="2741577" y="4827764"/>
            <a:chExt cx="324696" cy="590973"/>
          </a:xfrm>
        </p:grpSpPr>
        <p:sp>
          <p:nvSpPr>
            <p:cNvPr id="254" name="Google Shape;254;p2"/>
            <p:cNvSpPr/>
            <p:nvPr/>
          </p:nvSpPr>
          <p:spPr>
            <a:xfrm>
              <a:off x="2776291" y="4923367"/>
              <a:ext cx="246944" cy="176388"/>
            </a:xfrm>
            <a:custGeom>
              <a:avLst/>
              <a:gdLst/>
              <a:ahLst/>
              <a:cxnLst/>
              <a:rect l="l" t="t" r="r" b="b"/>
              <a:pathLst>
                <a:path w="246944" h="176388" extrusionOk="0">
                  <a:moveTo>
                    <a:pt x="252659" y="53269"/>
                  </a:moveTo>
                  <a:cubicBezTo>
                    <a:pt x="252166" y="53552"/>
                    <a:pt x="251601" y="53834"/>
                    <a:pt x="250966" y="54046"/>
                  </a:cubicBezTo>
                  <a:cubicBezTo>
                    <a:pt x="250543" y="54187"/>
                    <a:pt x="250119" y="54328"/>
                    <a:pt x="249626" y="54398"/>
                  </a:cubicBezTo>
                  <a:cubicBezTo>
                    <a:pt x="249555" y="54398"/>
                    <a:pt x="249484" y="54469"/>
                    <a:pt x="249343" y="54469"/>
                  </a:cubicBezTo>
                  <a:cubicBezTo>
                    <a:pt x="248849" y="54610"/>
                    <a:pt x="248285" y="54610"/>
                    <a:pt x="247721" y="54681"/>
                  </a:cubicBezTo>
                  <a:cubicBezTo>
                    <a:pt x="247579" y="54681"/>
                    <a:pt x="247509" y="54681"/>
                    <a:pt x="247368" y="54681"/>
                  </a:cubicBezTo>
                  <a:cubicBezTo>
                    <a:pt x="246803" y="54681"/>
                    <a:pt x="246309" y="54681"/>
                    <a:pt x="245745" y="54681"/>
                  </a:cubicBezTo>
                  <a:cubicBezTo>
                    <a:pt x="245674" y="54681"/>
                    <a:pt x="245604" y="54681"/>
                    <a:pt x="245533" y="54681"/>
                  </a:cubicBezTo>
                  <a:cubicBezTo>
                    <a:pt x="244969" y="54610"/>
                    <a:pt x="244334" y="54540"/>
                    <a:pt x="243699" y="54398"/>
                  </a:cubicBezTo>
                  <a:cubicBezTo>
                    <a:pt x="243628" y="54398"/>
                    <a:pt x="243558" y="54398"/>
                    <a:pt x="243487" y="54328"/>
                  </a:cubicBezTo>
                  <a:cubicBezTo>
                    <a:pt x="242852" y="54187"/>
                    <a:pt x="242217" y="53975"/>
                    <a:pt x="241582" y="53763"/>
                  </a:cubicBezTo>
                  <a:cubicBezTo>
                    <a:pt x="241512" y="53763"/>
                    <a:pt x="241512" y="53763"/>
                    <a:pt x="241441" y="53693"/>
                  </a:cubicBezTo>
                  <a:cubicBezTo>
                    <a:pt x="240736" y="53481"/>
                    <a:pt x="240101" y="53199"/>
                    <a:pt x="239395" y="52846"/>
                  </a:cubicBezTo>
                  <a:cubicBezTo>
                    <a:pt x="239324" y="52846"/>
                    <a:pt x="239324" y="52776"/>
                    <a:pt x="239254" y="52776"/>
                  </a:cubicBezTo>
                  <a:cubicBezTo>
                    <a:pt x="238548" y="52423"/>
                    <a:pt x="237843" y="52070"/>
                    <a:pt x="237067" y="51647"/>
                  </a:cubicBezTo>
                  <a:cubicBezTo>
                    <a:pt x="236361" y="51223"/>
                    <a:pt x="235585" y="50729"/>
                    <a:pt x="234879" y="50236"/>
                  </a:cubicBezTo>
                  <a:cubicBezTo>
                    <a:pt x="234809" y="50236"/>
                    <a:pt x="234809" y="50165"/>
                    <a:pt x="234738" y="50165"/>
                  </a:cubicBezTo>
                  <a:cubicBezTo>
                    <a:pt x="234103" y="49671"/>
                    <a:pt x="233398" y="49177"/>
                    <a:pt x="232763" y="48684"/>
                  </a:cubicBezTo>
                  <a:cubicBezTo>
                    <a:pt x="232692" y="48613"/>
                    <a:pt x="232622" y="48542"/>
                    <a:pt x="232551" y="48472"/>
                  </a:cubicBezTo>
                  <a:cubicBezTo>
                    <a:pt x="231916" y="47978"/>
                    <a:pt x="231281" y="47414"/>
                    <a:pt x="230717" y="46849"/>
                  </a:cubicBezTo>
                  <a:cubicBezTo>
                    <a:pt x="230646" y="46778"/>
                    <a:pt x="230576" y="46708"/>
                    <a:pt x="230505" y="46637"/>
                  </a:cubicBezTo>
                  <a:cubicBezTo>
                    <a:pt x="229870" y="46073"/>
                    <a:pt x="229306" y="45438"/>
                    <a:pt x="228671" y="44803"/>
                  </a:cubicBezTo>
                  <a:cubicBezTo>
                    <a:pt x="228600" y="44732"/>
                    <a:pt x="228600" y="44732"/>
                    <a:pt x="228529" y="44662"/>
                  </a:cubicBezTo>
                  <a:cubicBezTo>
                    <a:pt x="227894" y="43956"/>
                    <a:pt x="227259" y="43321"/>
                    <a:pt x="226695" y="42545"/>
                  </a:cubicBezTo>
                  <a:cubicBezTo>
                    <a:pt x="226695" y="42545"/>
                    <a:pt x="226695" y="42545"/>
                    <a:pt x="226695" y="42545"/>
                  </a:cubicBezTo>
                  <a:cubicBezTo>
                    <a:pt x="226060" y="41839"/>
                    <a:pt x="225496" y="41063"/>
                    <a:pt x="224931" y="40287"/>
                  </a:cubicBezTo>
                  <a:cubicBezTo>
                    <a:pt x="224931" y="40287"/>
                    <a:pt x="224931" y="40287"/>
                    <a:pt x="224931" y="40287"/>
                  </a:cubicBezTo>
                  <a:cubicBezTo>
                    <a:pt x="224931" y="40287"/>
                    <a:pt x="224931" y="40287"/>
                    <a:pt x="224931" y="40287"/>
                  </a:cubicBezTo>
                  <a:cubicBezTo>
                    <a:pt x="224437" y="39582"/>
                    <a:pt x="223943" y="38876"/>
                    <a:pt x="223449" y="38171"/>
                  </a:cubicBezTo>
                  <a:cubicBezTo>
                    <a:pt x="223167" y="37747"/>
                    <a:pt x="222885" y="37254"/>
                    <a:pt x="222603" y="36760"/>
                  </a:cubicBezTo>
                  <a:cubicBezTo>
                    <a:pt x="222391" y="36336"/>
                    <a:pt x="222109" y="35984"/>
                    <a:pt x="221897" y="35560"/>
                  </a:cubicBezTo>
                  <a:cubicBezTo>
                    <a:pt x="221756" y="35348"/>
                    <a:pt x="221686" y="35207"/>
                    <a:pt x="221544" y="34996"/>
                  </a:cubicBezTo>
                  <a:cubicBezTo>
                    <a:pt x="221192" y="34361"/>
                    <a:pt x="220768" y="33655"/>
                    <a:pt x="220416" y="32949"/>
                  </a:cubicBezTo>
                  <a:cubicBezTo>
                    <a:pt x="220345" y="32879"/>
                    <a:pt x="220345" y="32809"/>
                    <a:pt x="220274" y="32738"/>
                  </a:cubicBezTo>
                  <a:cubicBezTo>
                    <a:pt x="219851" y="31891"/>
                    <a:pt x="219428" y="31045"/>
                    <a:pt x="219075" y="30198"/>
                  </a:cubicBezTo>
                  <a:cubicBezTo>
                    <a:pt x="219075" y="30127"/>
                    <a:pt x="219004" y="30127"/>
                    <a:pt x="219004" y="30057"/>
                  </a:cubicBezTo>
                  <a:cubicBezTo>
                    <a:pt x="218652" y="29210"/>
                    <a:pt x="218299" y="28363"/>
                    <a:pt x="218017" y="27517"/>
                  </a:cubicBezTo>
                  <a:cubicBezTo>
                    <a:pt x="218017" y="27446"/>
                    <a:pt x="217946" y="27376"/>
                    <a:pt x="217946" y="27376"/>
                  </a:cubicBezTo>
                  <a:cubicBezTo>
                    <a:pt x="217664" y="26529"/>
                    <a:pt x="217311" y="25682"/>
                    <a:pt x="217099" y="24765"/>
                  </a:cubicBezTo>
                  <a:cubicBezTo>
                    <a:pt x="217099" y="24694"/>
                    <a:pt x="217099" y="24694"/>
                    <a:pt x="217029" y="24624"/>
                  </a:cubicBezTo>
                  <a:cubicBezTo>
                    <a:pt x="216747" y="23777"/>
                    <a:pt x="216535" y="22931"/>
                    <a:pt x="216394" y="22084"/>
                  </a:cubicBezTo>
                  <a:cubicBezTo>
                    <a:pt x="216394" y="22013"/>
                    <a:pt x="216323" y="21943"/>
                    <a:pt x="216323" y="21872"/>
                  </a:cubicBezTo>
                  <a:cubicBezTo>
                    <a:pt x="216112" y="21026"/>
                    <a:pt x="215971" y="20179"/>
                    <a:pt x="215829" y="19332"/>
                  </a:cubicBezTo>
                  <a:cubicBezTo>
                    <a:pt x="215829" y="19332"/>
                    <a:pt x="215829" y="19332"/>
                    <a:pt x="215829" y="19332"/>
                  </a:cubicBezTo>
                  <a:cubicBezTo>
                    <a:pt x="215688" y="18486"/>
                    <a:pt x="215618" y="17639"/>
                    <a:pt x="215547" y="16792"/>
                  </a:cubicBezTo>
                  <a:cubicBezTo>
                    <a:pt x="215547" y="16722"/>
                    <a:pt x="215547" y="16651"/>
                    <a:pt x="215547" y="16581"/>
                  </a:cubicBezTo>
                  <a:cubicBezTo>
                    <a:pt x="215477" y="15734"/>
                    <a:pt x="215477" y="14887"/>
                    <a:pt x="215477" y="14040"/>
                  </a:cubicBezTo>
                  <a:cubicBezTo>
                    <a:pt x="215477" y="13194"/>
                    <a:pt x="215547" y="12418"/>
                    <a:pt x="215618" y="11642"/>
                  </a:cubicBezTo>
                  <a:cubicBezTo>
                    <a:pt x="215618" y="11571"/>
                    <a:pt x="215618" y="11501"/>
                    <a:pt x="215618" y="11430"/>
                  </a:cubicBezTo>
                  <a:cubicBezTo>
                    <a:pt x="215688" y="10725"/>
                    <a:pt x="215759" y="10019"/>
                    <a:pt x="215900" y="9384"/>
                  </a:cubicBezTo>
                  <a:cubicBezTo>
                    <a:pt x="215900" y="9313"/>
                    <a:pt x="215900" y="9243"/>
                    <a:pt x="215971" y="9102"/>
                  </a:cubicBezTo>
                  <a:cubicBezTo>
                    <a:pt x="216112" y="8467"/>
                    <a:pt x="216253" y="7902"/>
                    <a:pt x="216464" y="7267"/>
                  </a:cubicBezTo>
                  <a:cubicBezTo>
                    <a:pt x="216464" y="7126"/>
                    <a:pt x="216535" y="7056"/>
                    <a:pt x="216606" y="6915"/>
                  </a:cubicBezTo>
                  <a:cubicBezTo>
                    <a:pt x="216817" y="6350"/>
                    <a:pt x="216958" y="5856"/>
                    <a:pt x="217241" y="5362"/>
                  </a:cubicBezTo>
                  <a:cubicBezTo>
                    <a:pt x="217241" y="5292"/>
                    <a:pt x="217311" y="5221"/>
                    <a:pt x="217311" y="5221"/>
                  </a:cubicBezTo>
                  <a:cubicBezTo>
                    <a:pt x="217593" y="4657"/>
                    <a:pt x="217876" y="4163"/>
                    <a:pt x="218158" y="3669"/>
                  </a:cubicBezTo>
                  <a:cubicBezTo>
                    <a:pt x="218581" y="2963"/>
                    <a:pt x="219146" y="2399"/>
                    <a:pt x="219639" y="1835"/>
                  </a:cubicBezTo>
                  <a:cubicBezTo>
                    <a:pt x="219781" y="1693"/>
                    <a:pt x="219922" y="1552"/>
                    <a:pt x="220063" y="1411"/>
                  </a:cubicBezTo>
                  <a:cubicBezTo>
                    <a:pt x="220627" y="917"/>
                    <a:pt x="221262" y="423"/>
                    <a:pt x="221897" y="0"/>
                  </a:cubicBezTo>
                  <a:lnTo>
                    <a:pt x="6279" y="125307"/>
                  </a:lnTo>
                  <a:cubicBezTo>
                    <a:pt x="5644" y="125659"/>
                    <a:pt x="5009" y="126153"/>
                    <a:pt x="4445" y="126718"/>
                  </a:cubicBezTo>
                  <a:cubicBezTo>
                    <a:pt x="4304" y="126859"/>
                    <a:pt x="4163" y="127000"/>
                    <a:pt x="4022" y="127141"/>
                  </a:cubicBezTo>
                  <a:cubicBezTo>
                    <a:pt x="3457" y="127706"/>
                    <a:pt x="2963" y="128341"/>
                    <a:pt x="2540" y="128976"/>
                  </a:cubicBezTo>
                  <a:cubicBezTo>
                    <a:pt x="2540" y="128976"/>
                    <a:pt x="2540" y="128976"/>
                    <a:pt x="2540" y="128976"/>
                  </a:cubicBezTo>
                  <a:cubicBezTo>
                    <a:pt x="2258" y="129470"/>
                    <a:pt x="1976" y="129963"/>
                    <a:pt x="1693" y="130457"/>
                  </a:cubicBezTo>
                  <a:cubicBezTo>
                    <a:pt x="1693" y="130457"/>
                    <a:pt x="1693" y="130528"/>
                    <a:pt x="1693" y="130528"/>
                  </a:cubicBezTo>
                  <a:cubicBezTo>
                    <a:pt x="1693" y="130598"/>
                    <a:pt x="1623" y="130669"/>
                    <a:pt x="1623" y="130669"/>
                  </a:cubicBezTo>
                  <a:cubicBezTo>
                    <a:pt x="1482" y="131022"/>
                    <a:pt x="1341" y="131304"/>
                    <a:pt x="1199" y="131657"/>
                  </a:cubicBezTo>
                  <a:cubicBezTo>
                    <a:pt x="1129" y="131798"/>
                    <a:pt x="1058" y="132010"/>
                    <a:pt x="988" y="132221"/>
                  </a:cubicBezTo>
                  <a:cubicBezTo>
                    <a:pt x="917" y="132362"/>
                    <a:pt x="917" y="132433"/>
                    <a:pt x="847" y="132574"/>
                  </a:cubicBezTo>
                  <a:cubicBezTo>
                    <a:pt x="847" y="132644"/>
                    <a:pt x="776" y="132786"/>
                    <a:pt x="776" y="132856"/>
                  </a:cubicBezTo>
                  <a:cubicBezTo>
                    <a:pt x="635" y="133209"/>
                    <a:pt x="564" y="133562"/>
                    <a:pt x="494" y="133985"/>
                  </a:cubicBezTo>
                  <a:cubicBezTo>
                    <a:pt x="494" y="134126"/>
                    <a:pt x="423" y="134267"/>
                    <a:pt x="423" y="134408"/>
                  </a:cubicBezTo>
                  <a:cubicBezTo>
                    <a:pt x="423" y="134479"/>
                    <a:pt x="423" y="134550"/>
                    <a:pt x="353" y="134691"/>
                  </a:cubicBezTo>
                  <a:cubicBezTo>
                    <a:pt x="353" y="134832"/>
                    <a:pt x="282" y="134973"/>
                    <a:pt x="282" y="135114"/>
                  </a:cubicBezTo>
                  <a:cubicBezTo>
                    <a:pt x="212" y="135467"/>
                    <a:pt x="141" y="135819"/>
                    <a:pt x="141" y="136172"/>
                  </a:cubicBezTo>
                  <a:cubicBezTo>
                    <a:pt x="141" y="136384"/>
                    <a:pt x="71" y="136595"/>
                    <a:pt x="71" y="136737"/>
                  </a:cubicBezTo>
                  <a:cubicBezTo>
                    <a:pt x="71" y="136807"/>
                    <a:pt x="71" y="136878"/>
                    <a:pt x="71" y="136949"/>
                  </a:cubicBezTo>
                  <a:cubicBezTo>
                    <a:pt x="71" y="137019"/>
                    <a:pt x="71" y="137089"/>
                    <a:pt x="71" y="137231"/>
                  </a:cubicBezTo>
                  <a:cubicBezTo>
                    <a:pt x="71" y="137583"/>
                    <a:pt x="0" y="137936"/>
                    <a:pt x="0" y="138289"/>
                  </a:cubicBezTo>
                  <a:cubicBezTo>
                    <a:pt x="0" y="138642"/>
                    <a:pt x="0" y="138995"/>
                    <a:pt x="0" y="139347"/>
                  </a:cubicBezTo>
                  <a:cubicBezTo>
                    <a:pt x="0" y="139347"/>
                    <a:pt x="0" y="139418"/>
                    <a:pt x="0" y="139418"/>
                  </a:cubicBezTo>
                  <a:cubicBezTo>
                    <a:pt x="0" y="139771"/>
                    <a:pt x="0" y="140053"/>
                    <a:pt x="0" y="140406"/>
                  </a:cubicBezTo>
                  <a:cubicBezTo>
                    <a:pt x="0" y="140758"/>
                    <a:pt x="0" y="141111"/>
                    <a:pt x="71" y="141464"/>
                  </a:cubicBezTo>
                  <a:cubicBezTo>
                    <a:pt x="71" y="141605"/>
                    <a:pt x="71" y="141817"/>
                    <a:pt x="141" y="141958"/>
                  </a:cubicBezTo>
                  <a:cubicBezTo>
                    <a:pt x="141" y="142028"/>
                    <a:pt x="141" y="142099"/>
                    <a:pt x="141" y="142170"/>
                  </a:cubicBezTo>
                  <a:cubicBezTo>
                    <a:pt x="141" y="142310"/>
                    <a:pt x="141" y="142381"/>
                    <a:pt x="141" y="142522"/>
                  </a:cubicBezTo>
                  <a:cubicBezTo>
                    <a:pt x="141" y="142875"/>
                    <a:pt x="212" y="143228"/>
                    <a:pt x="282" y="143581"/>
                  </a:cubicBezTo>
                  <a:cubicBezTo>
                    <a:pt x="353" y="143934"/>
                    <a:pt x="353" y="144286"/>
                    <a:pt x="423" y="144639"/>
                  </a:cubicBezTo>
                  <a:cubicBezTo>
                    <a:pt x="423" y="144639"/>
                    <a:pt x="423" y="144639"/>
                    <a:pt x="423" y="144710"/>
                  </a:cubicBezTo>
                  <a:cubicBezTo>
                    <a:pt x="423" y="144710"/>
                    <a:pt x="423" y="144710"/>
                    <a:pt x="423" y="144710"/>
                  </a:cubicBezTo>
                  <a:cubicBezTo>
                    <a:pt x="494" y="145062"/>
                    <a:pt x="564" y="145415"/>
                    <a:pt x="635" y="145768"/>
                  </a:cubicBezTo>
                  <a:cubicBezTo>
                    <a:pt x="706" y="146121"/>
                    <a:pt x="776" y="146544"/>
                    <a:pt x="847" y="146897"/>
                  </a:cubicBezTo>
                  <a:cubicBezTo>
                    <a:pt x="847" y="147038"/>
                    <a:pt x="917" y="147179"/>
                    <a:pt x="917" y="147320"/>
                  </a:cubicBezTo>
                  <a:cubicBezTo>
                    <a:pt x="917" y="147391"/>
                    <a:pt x="988" y="147461"/>
                    <a:pt x="988" y="147532"/>
                  </a:cubicBezTo>
                  <a:cubicBezTo>
                    <a:pt x="1058" y="147673"/>
                    <a:pt x="1058" y="147885"/>
                    <a:pt x="1129" y="148026"/>
                  </a:cubicBezTo>
                  <a:cubicBezTo>
                    <a:pt x="1199" y="148379"/>
                    <a:pt x="1341" y="148802"/>
                    <a:pt x="1411" y="149155"/>
                  </a:cubicBezTo>
                  <a:cubicBezTo>
                    <a:pt x="1482" y="149437"/>
                    <a:pt x="1552" y="149719"/>
                    <a:pt x="1693" y="150001"/>
                  </a:cubicBezTo>
                  <a:cubicBezTo>
                    <a:pt x="1693" y="150072"/>
                    <a:pt x="1693" y="150072"/>
                    <a:pt x="1764" y="150142"/>
                  </a:cubicBezTo>
                  <a:cubicBezTo>
                    <a:pt x="1764" y="150213"/>
                    <a:pt x="1764" y="150213"/>
                    <a:pt x="1834" y="150283"/>
                  </a:cubicBezTo>
                  <a:cubicBezTo>
                    <a:pt x="1976" y="150636"/>
                    <a:pt x="2046" y="151060"/>
                    <a:pt x="2187" y="151412"/>
                  </a:cubicBezTo>
                  <a:cubicBezTo>
                    <a:pt x="2328" y="151765"/>
                    <a:pt x="2469" y="152118"/>
                    <a:pt x="2540" y="152541"/>
                  </a:cubicBezTo>
                  <a:cubicBezTo>
                    <a:pt x="2540" y="152612"/>
                    <a:pt x="2611" y="152682"/>
                    <a:pt x="2611" y="152753"/>
                  </a:cubicBezTo>
                  <a:cubicBezTo>
                    <a:pt x="2611" y="152824"/>
                    <a:pt x="2681" y="152894"/>
                    <a:pt x="2681" y="152894"/>
                  </a:cubicBezTo>
                  <a:cubicBezTo>
                    <a:pt x="2752" y="153106"/>
                    <a:pt x="2822" y="153388"/>
                    <a:pt x="2963" y="153600"/>
                  </a:cubicBezTo>
                  <a:cubicBezTo>
                    <a:pt x="3104" y="153952"/>
                    <a:pt x="3246" y="154305"/>
                    <a:pt x="3387" y="154658"/>
                  </a:cubicBezTo>
                  <a:cubicBezTo>
                    <a:pt x="3457" y="154940"/>
                    <a:pt x="3598" y="155152"/>
                    <a:pt x="3739" y="155434"/>
                  </a:cubicBezTo>
                  <a:cubicBezTo>
                    <a:pt x="3739" y="155505"/>
                    <a:pt x="3810" y="155505"/>
                    <a:pt x="3810" y="155575"/>
                  </a:cubicBezTo>
                  <a:cubicBezTo>
                    <a:pt x="3810" y="155646"/>
                    <a:pt x="3881" y="155646"/>
                    <a:pt x="3881" y="155716"/>
                  </a:cubicBezTo>
                  <a:cubicBezTo>
                    <a:pt x="4022" y="156069"/>
                    <a:pt x="4163" y="156422"/>
                    <a:pt x="4374" y="156775"/>
                  </a:cubicBezTo>
                  <a:cubicBezTo>
                    <a:pt x="4586" y="157127"/>
                    <a:pt x="4727" y="157551"/>
                    <a:pt x="4939" y="157903"/>
                  </a:cubicBezTo>
                  <a:cubicBezTo>
                    <a:pt x="4939" y="157974"/>
                    <a:pt x="5009" y="158045"/>
                    <a:pt x="5009" y="158045"/>
                  </a:cubicBezTo>
                  <a:cubicBezTo>
                    <a:pt x="5080" y="158115"/>
                    <a:pt x="5080" y="158185"/>
                    <a:pt x="5151" y="158256"/>
                  </a:cubicBezTo>
                  <a:cubicBezTo>
                    <a:pt x="5292" y="158539"/>
                    <a:pt x="5433" y="158891"/>
                    <a:pt x="5644" y="159173"/>
                  </a:cubicBezTo>
                  <a:cubicBezTo>
                    <a:pt x="5856" y="159526"/>
                    <a:pt x="6068" y="159949"/>
                    <a:pt x="6279" y="160302"/>
                  </a:cubicBezTo>
                  <a:cubicBezTo>
                    <a:pt x="6421" y="160514"/>
                    <a:pt x="6491" y="160655"/>
                    <a:pt x="6632" y="160867"/>
                  </a:cubicBezTo>
                  <a:cubicBezTo>
                    <a:pt x="6703" y="160937"/>
                    <a:pt x="6703" y="161008"/>
                    <a:pt x="6773" y="161078"/>
                  </a:cubicBezTo>
                  <a:cubicBezTo>
                    <a:pt x="6985" y="161431"/>
                    <a:pt x="7197" y="161713"/>
                    <a:pt x="7338" y="162066"/>
                  </a:cubicBezTo>
                  <a:cubicBezTo>
                    <a:pt x="7620" y="162560"/>
                    <a:pt x="7902" y="162984"/>
                    <a:pt x="8184" y="163477"/>
                  </a:cubicBezTo>
                  <a:cubicBezTo>
                    <a:pt x="8255" y="163548"/>
                    <a:pt x="8255" y="163618"/>
                    <a:pt x="8326" y="163689"/>
                  </a:cubicBezTo>
                  <a:cubicBezTo>
                    <a:pt x="8749" y="164324"/>
                    <a:pt x="9243" y="164959"/>
                    <a:pt x="9666" y="165594"/>
                  </a:cubicBezTo>
                  <a:cubicBezTo>
                    <a:pt x="9666" y="165594"/>
                    <a:pt x="9666" y="165594"/>
                    <a:pt x="9666" y="165665"/>
                  </a:cubicBezTo>
                  <a:cubicBezTo>
                    <a:pt x="9948" y="166088"/>
                    <a:pt x="10301" y="166511"/>
                    <a:pt x="10654" y="166935"/>
                  </a:cubicBezTo>
                  <a:cubicBezTo>
                    <a:pt x="10936" y="167287"/>
                    <a:pt x="11218" y="167640"/>
                    <a:pt x="11430" y="167922"/>
                  </a:cubicBezTo>
                  <a:cubicBezTo>
                    <a:pt x="11430" y="167922"/>
                    <a:pt x="11430" y="167922"/>
                    <a:pt x="11430" y="167922"/>
                  </a:cubicBezTo>
                  <a:cubicBezTo>
                    <a:pt x="11430" y="167922"/>
                    <a:pt x="11430" y="167922"/>
                    <a:pt x="11430" y="167922"/>
                  </a:cubicBezTo>
                  <a:cubicBezTo>
                    <a:pt x="11712" y="168275"/>
                    <a:pt x="11994" y="168557"/>
                    <a:pt x="12277" y="168910"/>
                  </a:cubicBezTo>
                  <a:cubicBezTo>
                    <a:pt x="12559" y="169193"/>
                    <a:pt x="12841" y="169545"/>
                    <a:pt x="13123" y="169827"/>
                  </a:cubicBezTo>
                  <a:cubicBezTo>
                    <a:pt x="13194" y="169898"/>
                    <a:pt x="13194" y="169898"/>
                    <a:pt x="13264" y="169969"/>
                  </a:cubicBezTo>
                  <a:cubicBezTo>
                    <a:pt x="13335" y="170039"/>
                    <a:pt x="13335" y="170039"/>
                    <a:pt x="13406" y="170109"/>
                  </a:cubicBezTo>
                  <a:cubicBezTo>
                    <a:pt x="13617" y="170321"/>
                    <a:pt x="13829" y="170533"/>
                    <a:pt x="14041" y="170745"/>
                  </a:cubicBezTo>
                  <a:cubicBezTo>
                    <a:pt x="14323" y="171027"/>
                    <a:pt x="14676" y="171380"/>
                    <a:pt x="14958" y="171662"/>
                  </a:cubicBezTo>
                  <a:cubicBezTo>
                    <a:pt x="15028" y="171732"/>
                    <a:pt x="15169" y="171803"/>
                    <a:pt x="15240" y="171944"/>
                  </a:cubicBezTo>
                  <a:cubicBezTo>
                    <a:pt x="15311" y="172014"/>
                    <a:pt x="15381" y="172085"/>
                    <a:pt x="15452" y="172156"/>
                  </a:cubicBezTo>
                  <a:cubicBezTo>
                    <a:pt x="15593" y="172297"/>
                    <a:pt x="15734" y="172438"/>
                    <a:pt x="15875" y="172579"/>
                  </a:cubicBezTo>
                  <a:cubicBezTo>
                    <a:pt x="16228" y="172861"/>
                    <a:pt x="16510" y="173144"/>
                    <a:pt x="16863" y="173426"/>
                  </a:cubicBezTo>
                  <a:cubicBezTo>
                    <a:pt x="17004" y="173567"/>
                    <a:pt x="17145" y="173637"/>
                    <a:pt x="17286" y="173778"/>
                  </a:cubicBezTo>
                  <a:cubicBezTo>
                    <a:pt x="17357" y="173849"/>
                    <a:pt x="17427" y="173920"/>
                    <a:pt x="17498" y="173990"/>
                  </a:cubicBezTo>
                  <a:cubicBezTo>
                    <a:pt x="17639" y="174060"/>
                    <a:pt x="17709" y="174202"/>
                    <a:pt x="17851" y="174272"/>
                  </a:cubicBezTo>
                  <a:cubicBezTo>
                    <a:pt x="18133" y="174554"/>
                    <a:pt x="18486" y="174766"/>
                    <a:pt x="18838" y="174978"/>
                  </a:cubicBezTo>
                  <a:cubicBezTo>
                    <a:pt x="19050" y="175119"/>
                    <a:pt x="19332" y="175331"/>
                    <a:pt x="19544" y="175472"/>
                  </a:cubicBezTo>
                  <a:cubicBezTo>
                    <a:pt x="19614" y="175472"/>
                    <a:pt x="19614" y="175542"/>
                    <a:pt x="19685" y="175542"/>
                  </a:cubicBezTo>
                  <a:cubicBezTo>
                    <a:pt x="19756" y="175542"/>
                    <a:pt x="19756" y="175613"/>
                    <a:pt x="19826" y="175613"/>
                  </a:cubicBezTo>
                  <a:cubicBezTo>
                    <a:pt x="20108" y="175824"/>
                    <a:pt x="20461" y="176036"/>
                    <a:pt x="20743" y="176248"/>
                  </a:cubicBezTo>
                  <a:cubicBezTo>
                    <a:pt x="21026" y="176460"/>
                    <a:pt x="21378" y="176601"/>
                    <a:pt x="21661" y="176812"/>
                  </a:cubicBezTo>
                  <a:cubicBezTo>
                    <a:pt x="21731" y="176883"/>
                    <a:pt x="21802" y="176883"/>
                    <a:pt x="21872" y="176953"/>
                  </a:cubicBezTo>
                  <a:cubicBezTo>
                    <a:pt x="22084" y="177095"/>
                    <a:pt x="22366" y="177236"/>
                    <a:pt x="22578" y="177377"/>
                  </a:cubicBezTo>
                  <a:cubicBezTo>
                    <a:pt x="22860" y="177518"/>
                    <a:pt x="23142" y="177659"/>
                    <a:pt x="23495" y="177871"/>
                  </a:cubicBezTo>
                  <a:cubicBezTo>
                    <a:pt x="23707" y="177941"/>
                    <a:pt x="23848" y="178082"/>
                    <a:pt x="24059" y="178153"/>
                  </a:cubicBezTo>
                  <a:cubicBezTo>
                    <a:pt x="24130" y="178153"/>
                    <a:pt x="24130" y="178223"/>
                    <a:pt x="24201" y="178223"/>
                  </a:cubicBezTo>
                  <a:cubicBezTo>
                    <a:pt x="24271" y="178223"/>
                    <a:pt x="24342" y="178294"/>
                    <a:pt x="24342" y="178294"/>
                  </a:cubicBezTo>
                  <a:cubicBezTo>
                    <a:pt x="24624" y="178435"/>
                    <a:pt x="24906" y="178576"/>
                    <a:pt x="25188" y="178647"/>
                  </a:cubicBezTo>
                  <a:cubicBezTo>
                    <a:pt x="25471" y="178788"/>
                    <a:pt x="25753" y="178859"/>
                    <a:pt x="26035" y="178999"/>
                  </a:cubicBezTo>
                  <a:cubicBezTo>
                    <a:pt x="26106" y="178999"/>
                    <a:pt x="26106" y="178999"/>
                    <a:pt x="26176" y="179070"/>
                  </a:cubicBezTo>
                  <a:cubicBezTo>
                    <a:pt x="26247" y="179070"/>
                    <a:pt x="26247" y="179070"/>
                    <a:pt x="26317" y="179141"/>
                  </a:cubicBezTo>
                  <a:cubicBezTo>
                    <a:pt x="26529" y="179211"/>
                    <a:pt x="26741" y="179282"/>
                    <a:pt x="26882" y="179352"/>
                  </a:cubicBezTo>
                  <a:cubicBezTo>
                    <a:pt x="27164" y="179423"/>
                    <a:pt x="27517" y="179493"/>
                    <a:pt x="27799" y="179635"/>
                  </a:cubicBezTo>
                  <a:cubicBezTo>
                    <a:pt x="27940" y="179705"/>
                    <a:pt x="28081" y="179705"/>
                    <a:pt x="28222" y="179705"/>
                  </a:cubicBezTo>
                  <a:cubicBezTo>
                    <a:pt x="28293" y="179705"/>
                    <a:pt x="28363" y="179705"/>
                    <a:pt x="28434" y="179776"/>
                  </a:cubicBezTo>
                  <a:cubicBezTo>
                    <a:pt x="28504" y="179776"/>
                    <a:pt x="28646" y="179846"/>
                    <a:pt x="28716" y="179846"/>
                  </a:cubicBezTo>
                  <a:cubicBezTo>
                    <a:pt x="29069" y="179917"/>
                    <a:pt x="29351" y="179987"/>
                    <a:pt x="29704" y="179987"/>
                  </a:cubicBezTo>
                  <a:cubicBezTo>
                    <a:pt x="29916" y="179987"/>
                    <a:pt x="30057" y="180058"/>
                    <a:pt x="30268" y="180058"/>
                  </a:cubicBezTo>
                  <a:cubicBezTo>
                    <a:pt x="30339" y="180058"/>
                    <a:pt x="30409" y="180058"/>
                    <a:pt x="30480" y="180058"/>
                  </a:cubicBezTo>
                  <a:cubicBezTo>
                    <a:pt x="30551" y="180058"/>
                    <a:pt x="30621" y="180058"/>
                    <a:pt x="30692" y="180058"/>
                  </a:cubicBezTo>
                  <a:cubicBezTo>
                    <a:pt x="31044" y="180058"/>
                    <a:pt x="31397" y="180058"/>
                    <a:pt x="31679" y="180058"/>
                  </a:cubicBezTo>
                  <a:cubicBezTo>
                    <a:pt x="31821" y="180058"/>
                    <a:pt x="31962" y="180058"/>
                    <a:pt x="32103" y="180058"/>
                  </a:cubicBezTo>
                  <a:cubicBezTo>
                    <a:pt x="32244" y="180058"/>
                    <a:pt x="32314" y="180058"/>
                    <a:pt x="32456" y="180058"/>
                  </a:cubicBezTo>
                  <a:cubicBezTo>
                    <a:pt x="32597" y="180058"/>
                    <a:pt x="32667" y="180058"/>
                    <a:pt x="32808" y="180058"/>
                  </a:cubicBezTo>
                  <a:cubicBezTo>
                    <a:pt x="33232" y="179987"/>
                    <a:pt x="33655" y="179987"/>
                    <a:pt x="34078" y="179846"/>
                  </a:cubicBezTo>
                  <a:cubicBezTo>
                    <a:pt x="34078" y="179846"/>
                    <a:pt x="34078" y="179846"/>
                    <a:pt x="34078" y="179846"/>
                  </a:cubicBezTo>
                  <a:cubicBezTo>
                    <a:pt x="34149" y="179846"/>
                    <a:pt x="34219" y="179776"/>
                    <a:pt x="34361" y="179776"/>
                  </a:cubicBezTo>
                  <a:cubicBezTo>
                    <a:pt x="34784" y="179705"/>
                    <a:pt x="35207" y="179564"/>
                    <a:pt x="35631" y="179423"/>
                  </a:cubicBezTo>
                  <a:cubicBezTo>
                    <a:pt x="35631" y="179423"/>
                    <a:pt x="35701" y="179423"/>
                    <a:pt x="35701" y="179352"/>
                  </a:cubicBezTo>
                  <a:cubicBezTo>
                    <a:pt x="36266" y="179141"/>
                    <a:pt x="36830" y="178859"/>
                    <a:pt x="37394" y="178576"/>
                  </a:cubicBezTo>
                  <a:lnTo>
                    <a:pt x="252659" y="532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852491" y="4955046"/>
              <a:ext cx="211666" cy="458611"/>
            </a:xfrm>
            <a:custGeom>
              <a:avLst/>
              <a:gdLst/>
              <a:ahLst/>
              <a:cxnLst/>
              <a:rect l="l" t="t" r="r" b="b"/>
              <a:pathLst>
                <a:path w="211666" h="458611" extrusionOk="0">
                  <a:moveTo>
                    <a:pt x="917" y="125307"/>
                  </a:moveTo>
                  <a:lnTo>
                    <a:pt x="216535" y="0"/>
                  </a:lnTo>
                  <a:lnTo>
                    <a:pt x="215547" y="338879"/>
                  </a:lnTo>
                  <a:lnTo>
                    <a:pt x="0" y="464185"/>
                  </a:lnTo>
                  <a:close/>
                </a:path>
              </a:pathLst>
            </a:custGeom>
            <a:solidFill>
              <a:srgbClr val="D1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742777" y="4827764"/>
              <a:ext cx="268111" cy="155222"/>
            </a:xfrm>
            <a:custGeom>
              <a:avLst/>
              <a:gdLst/>
              <a:ahLst/>
              <a:cxnLst/>
              <a:rect l="l" t="t" r="r" b="b"/>
              <a:pathLst>
                <a:path w="268111" h="155222" extrusionOk="0">
                  <a:moveTo>
                    <a:pt x="0" y="125307"/>
                  </a:moveTo>
                  <a:lnTo>
                    <a:pt x="215547" y="0"/>
                  </a:lnTo>
                  <a:lnTo>
                    <a:pt x="271004" y="31962"/>
                  </a:lnTo>
                  <a:lnTo>
                    <a:pt x="55386" y="157268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798162" y="4859726"/>
              <a:ext cx="268111" cy="218722"/>
            </a:xfrm>
            <a:custGeom>
              <a:avLst/>
              <a:gdLst/>
              <a:ahLst/>
              <a:cxnLst/>
              <a:rect l="l" t="t" r="r" b="b"/>
              <a:pathLst>
                <a:path w="268111" h="218722" extrusionOk="0">
                  <a:moveTo>
                    <a:pt x="0" y="125306"/>
                  </a:moveTo>
                  <a:lnTo>
                    <a:pt x="215618" y="0"/>
                  </a:lnTo>
                  <a:lnTo>
                    <a:pt x="270863" y="95320"/>
                  </a:lnTo>
                  <a:lnTo>
                    <a:pt x="55245" y="220627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741577" y="4953071"/>
              <a:ext cx="105833" cy="465666"/>
            </a:xfrm>
            <a:custGeom>
              <a:avLst/>
              <a:gdLst/>
              <a:ahLst/>
              <a:cxnLst/>
              <a:rect l="l" t="t" r="r" b="b"/>
              <a:pathLst>
                <a:path w="105833" h="465666" extrusionOk="0">
                  <a:moveTo>
                    <a:pt x="56586" y="31961"/>
                  </a:moveTo>
                  <a:lnTo>
                    <a:pt x="111831" y="127282"/>
                  </a:lnTo>
                  <a:lnTo>
                    <a:pt x="110843" y="466161"/>
                  </a:lnTo>
                  <a:lnTo>
                    <a:pt x="0" y="402167"/>
                  </a:lnTo>
                  <a:lnTo>
                    <a:pt x="1129" y="0"/>
                  </a:lnTo>
                  <a:lnTo>
                    <a:pt x="56586" y="31961"/>
                  </a:lnTo>
                  <a:close/>
                  <a:moveTo>
                    <a:pt x="56303" y="147320"/>
                  </a:moveTo>
                  <a:cubicBezTo>
                    <a:pt x="68368" y="154234"/>
                    <a:pt x="78105" y="148731"/>
                    <a:pt x="78176" y="134902"/>
                  </a:cubicBezTo>
                  <a:cubicBezTo>
                    <a:pt x="78246" y="121073"/>
                    <a:pt x="68509" y="104281"/>
                    <a:pt x="56444" y="97367"/>
                  </a:cubicBezTo>
                  <a:cubicBezTo>
                    <a:pt x="44450" y="90452"/>
                    <a:pt x="34643" y="96026"/>
                    <a:pt x="34643" y="109784"/>
                  </a:cubicBezTo>
                  <a:cubicBezTo>
                    <a:pt x="34643" y="123543"/>
                    <a:pt x="44238" y="140405"/>
                    <a:pt x="56303" y="147320"/>
                  </a:cubicBezTo>
                </a:path>
              </a:pathLst>
            </a:custGeom>
            <a:solidFill>
              <a:srgbClr val="FFC1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741789" y="5224427"/>
              <a:ext cx="105833" cy="134055"/>
            </a:xfrm>
            <a:custGeom>
              <a:avLst/>
              <a:gdLst/>
              <a:ahLst/>
              <a:cxnLst/>
              <a:rect l="l" t="t" r="r" b="b"/>
              <a:pathLst>
                <a:path w="105833" h="134055" extrusionOk="0">
                  <a:moveTo>
                    <a:pt x="111054" y="63359"/>
                  </a:moveTo>
                  <a:lnTo>
                    <a:pt x="71" y="0"/>
                  </a:lnTo>
                  <a:lnTo>
                    <a:pt x="0" y="72884"/>
                  </a:lnTo>
                  <a:lnTo>
                    <a:pt x="110843" y="136525"/>
                  </a:lnTo>
                  <a:close/>
                </a:path>
              </a:pathLst>
            </a:custGeom>
            <a:solidFill>
              <a:srgbClr val="593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852632" y="5163326"/>
              <a:ext cx="211666" cy="197555"/>
            </a:xfrm>
            <a:custGeom>
              <a:avLst/>
              <a:gdLst/>
              <a:ahLst/>
              <a:cxnLst/>
              <a:rect l="l" t="t" r="r" b="b"/>
              <a:pathLst>
                <a:path w="211666" h="197555" extrusionOk="0">
                  <a:moveTo>
                    <a:pt x="215829" y="0"/>
                  </a:moveTo>
                  <a:lnTo>
                    <a:pt x="212" y="124460"/>
                  </a:lnTo>
                  <a:lnTo>
                    <a:pt x="0" y="197626"/>
                  </a:lnTo>
                  <a:lnTo>
                    <a:pt x="215618" y="73095"/>
                  </a:lnTo>
                  <a:close/>
                </a:path>
              </a:pathLst>
            </a:custGeom>
            <a:solidFill>
              <a:srgbClr val="2B29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765355" y="4839970"/>
              <a:ext cx="190499" cy="218722"/>
            </a:xfrm>
            <a:custGeom>
              <a:avLst/>
              <a:gdLst/>
              <a:ahLst/>
              <a:cxnLst/>
              <a:rect l="l" t="t" r="r" b="b"/>
              <a:pathLst>
                <a:path w="190499" h="218722" extrusionOk="0">
                  <a:moveTo>
                    <a:pt x="193181" y="0"/>
                  </a:moveTo>
                  <a:lnTo>
                    <a:pt x="193181" y="166017"/>
                  </a:lnTo>
                  <a:lnTo>
                    <a:pt x="94262" y="223450"/>
                  </a:lnTo>
                  <a:lnTo>
                    <a:pt x="44803" y="138077"/>
                  </a:lnTo>
                  <a:lnTo>
                    <a:pt x="0" y="112254"/>
                  </a:lnTo>
                  <a:close/>
                </a:path>
              </a:pathLst>
            </a:custGeom>
            <a:solidFill>
              <a:srgbClr val="FFC1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958536" y="4839970"/>
              <a:ext cx="91722" cy="162277"/>
            </a:xfrm>
            <a:custGeom>
              <a:avLst/>
              <a:gdLst/>
              <a:ahLst/>
              <a:cxnLst/>
              <a:rect l="l" t="t" r="r" b="b"/>
              <a:pathLst>
                <a:path w="91722" h="162277" extrusionOk="0">
                  <a:moveTo>
                    <a:pt x="94262" y="111196"/>
                  </a:moveTo>
                  <a:lnTo>
                    <a:pt x="0" y="166017"/>
                  </a:lnTo>
                  <a:lnTo>
                    <a:pt x="0" y="0"/>
                  </a:lnTo>
                  <a:lnTo>
                    <a:pt x="44803" y="25824"/>
                  </a:lnTo>
                  <a:close/>
                </a:path>
              </a:pathLst>
            </a:custGeom>
            <a:solidFill>
              <a:srgbClr val="D1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63" name="Google Shape;263;p2"/>
          <p:cNvGrpSpPr/>
          <p:nvPr/>
        </p:nvGrpSpPr>
        <p:grpSpPr>
          <a:xfrm>
            <a:off x="8859507" y="1274505"/>
            <a:ext cx="1551715" cy="2488536"/>
            <a:chOff x="2870624" y="4903823"/>
            <a:chExt cx="324484" cy="590218"/>
          </a:xfrm>
        </p:grpSpPr>
        <p:sp>
          <p:nvSpPr>
            <p:cNvPr id="264" name="Google Shape;264;p2"/>
            <p:cNvSpPr/>
            <p:nvPr/>
          </p:nvSpPr>
          <p:spPr>
            <a:xfrm>
              <a:off x="2905125" y="4999426"/>
              <a:ext cx="246944" cy="176388"/>
            </a:xfrm>
            <a:custGeom>
              <a:avLst/>
              <a:gdLst/>
              <a:ahLst/>
              <a:cxnLst/>
              <a:rect l="l" t="t" r="r" b="b"/>
              <a:pathLst>
                <a:path w="246944" h="176388" extrusionOk="0">
                  <a:moveTo>
                    <a:pt x="252659" y="53269"/>
                  </a:moveTo>
                  <a:cubicBezTo>
                    <a:pt x="252166" y="53551"/>
                    <a:pt x="251601" y="53834"/>
                    <a:pt x="250966" y="54045"/>
                  </a:cubicBezTo>
                  <a:cubicBezTo>
                    <a:pt x="250543" y="54187"/>
                    <a:pt x="250119" y="54328"/>
                    <a:pt x="249626" y="54398"/>
                  </a:cubicBezTo>
                  <a:cubicBezTo>
                    <a:pt x="249555" y="54398"/>
                    <a:pt x="249484" y="54469"/>
                    <a:pt x="249343" y="54469"/>
                  </a:cubicBezTo>
                  <a:cubicBezTo>
                    <a:pt x="248849" y="54610"/>
                    <a:pt x="248285" y="54610"/>
                    <a:pt x="247721" y="54681"/>
                  </a:cubicBezTo>
                  <a:cubicBezTo>
                    <a:pt x="247579" y="54681"/>
                    <a:pt x="247509" y="54681"/>
                    <a:pt x="247368" y="54681"/>
                  </a:cubicBezTo>
                  <a:cubicBezTo>
                    <a:pt x="246803" y="54681"/>
                    <a:pt x="246309" y="54681"/>
                    <a:pt x="245745" y="54681"/>
                  </a:cubicBezTo>
                  <a:cubicBezTo>
                    <a:pt x="245674" y="54681"/>
                    <a:pt x="245604" y="54681"/>
                    <a:pt x="245533" y="54681"/>
                  </a:cubicBezTo>
                  <a:cubicBezTo>
                    <a:pt x="244969" y="54610"/>
                    <a:pt x="244334" y="54539"/>
                    <a:pt x="243699" y="54398"/>
                  </a:cubicBezTo>
                  <a:cubicBezTo>
                    <a:pt x="243628" y="54398"/>
                    <a:pt x="243558" y="54398"/>
                    <a:pt x="243487" y="54328"/>
                  </a:cubicBezTo>
                  <a:cubicBezTo>
                    <a:pt x="242852" y="54187"/>
                    <a:pt x="242217" y="53975"/>
                    <a:pt x="241582" y="53763"/>
                  </a:cubicBezTo>
                  <a:cubicBezTo>
                    <a:pt x="241512" y="53763"/>
                    <a:pt x="241512" y="53763"/>
                    <a:pt x="241441" y="53693"/>
                  </a:cubicBezTo>
                  <a:cubicBezTo>
                    <a:pt x="240736" y="53481"/>
                    <a:pt x="240101" y="53199"/>
                    <a:pt x="239395" y="52846"/>
                  </a:cubicBezTo>
                  <a:cubicBezTo>
                    <a:pt x="239324" y="52846"/>
                    <a:pt x="239324" y="52775"/>
                    <a:pt x="239254" y="52775"/>
                  </a:cubicBezTo>
                  <a:cubicBezTo>
                    <a:pt x="238548" y="52423"/>
                    <a:pt x="237843" y="52070"/>
                    <a:pt x="237067" y="51647"/>
                  </a:cubicBezTo>
                  <a:cubicBezTo>
                    <a:pt x="236361" y="51223"/>
                    <a:pt x="235585" y="50729"/>
                    <a:pt x="234879" y="50236"/>
                  </a:cubicBezTo>
                  <a:cubicBezTo>
                    <a:pt x="234809" y="50236"/>
                    <a:pt x="234809" y="50165"/>
                    <a:pt x="234738" y="50165"/>
                  </a:cubicBezTo>
                  <a:cubicBezTo>
                    <a:pt x="234103" y="49671"/>
                    <a:pt x="233398" y="49177"/>
                    <a:pt x="232763" y="48683"/>
                  </a:cubicBezTo>
                  <a:cubicBezTo>
                    <a:pt x="232692" y="48612"/>
                    <a:pt x="232622" y="48542"/>
                    <a:pt x="232551" y="48472"/>
                  </a:cubicBezTo>
                  <a:cubicBezTo>
                    <a:pt x="231916" y="47978"/>
                    <a:pt x="231281" y="47413"/>
                    <a:pt x="230717" y="46849"/>
                  </a:cubicBezTo>
                  <a:cubicBezTo>
                    <a:pt x="230646" y="46778"/>
                    <a:pt x="230576" y="46708"/>
                    <a:pt x="230505" y="46637"/>
                  </a:cubicBezTo>
                  <a:cubicBezTo>
                    <a:pt x="229870" y="46073"/>
                    <a:pt x="229306" y="45438"/>
                    <a:pt x="228671" y="44803"/>
                  </a:cubicBezTo>
                  <a:cubicBezTo>
                    <a:pt x="228600" y="44732"/>
                    <a:pt x="228600" y="44732"/>
                    <a:pt x="228529" y="44661"/>
                  </a:cubicBezTo>
                  <a:cubicBezTo>
                    <a:pt x="227894" y="43956"/>
                    <a:pt x="227259" y="43321"/>
                    <a:pt x="226695" y="42545"/>
                  </a:cubicBezTo>
                  <a:cubicBezTo>
                    <a:pt x="226695" y="42545"/>
                    <a:pt x="226695" y="42545"/>
                    <a:pt x="226695" y="42545"/>
                  </a:cubicBezTo>
                  <a:cubicBezTo>
                    <a:pt x="226060" y="41839"/>
                    <a:pt x="225496" y="41063"/>
                    <a:pt x="224931" y="40287"/>
                  </a:cubicBezTo>
                  <a:cubicBezTo>
                    <a:pt x="224931" y="40287"/>
                    <a:pt x="224931" y="40287"/>
                    <a:pt x="224931" y="40287"/>
                  </a:cubicBezTo>
                  <a:cubicBezTo>
                    <a:pt x="224931" y="40287"/>
                    <a:pt x="224931" y="40287"/>
                    <a:pt x="224931" y="40287"/>
                  </a:cubicBezTo>
                  <a:cubicBezTo>
                    <a:pt x="224437" y="39582"/>
                    <a:pt x="223943" y="38876"/>
                    <a:pt x="223449" y="38170"/>
                  </a:cubicBezTo>
                  <a:cubicBezTo>
                    <a:pt x="223167" y="37747"/>
                    <a:pt x="222885" y="37253"/>
                    <a:pt x="222603" y="36759"/>
                  </a:cubicBezTo>
                  <a:cubicBezTo>
                    <a:pt x="222391" y="36336"/>
                    <a:pt x="222109" y="35983"/>
                    <a:pt x="221897" y="35560"/>
                  </a:cubicBezTo>
                  <a:cubicBezTo>
                    <a:pt x="221756" y="35348"/>
                    <a:pt x="221686" y="35207"/>
                    <a:pt x="221544" y="34995"/>
                  </a:cubicBezTo>
                  <a:cubicBezTo>
                    <a:pt x="221192" y="34361"/>
                    <a:pt x="220768" y="33655"/>
                    <a:pt x="220416" y="32949"/>
                  </a:cubicBezTo>
                  <a:cubicBezTo>
                    <a:pt x="220345" y="32879"/>
                    <a:pt x="220345" y="32808"/>
                    <a:pt x="220274" y="32737"/>
                  </a:cubicBezTo>
                  <a:cubicBezTo>
                    <a:pt x="219851" y="31891"/>
                    <a:pt x="219428" y="31044"/>
                    <a:pt x="219075" y="30198"/>
                  </a:cubicBezTo>
                  <a:cubicBezTo>
                    <a:pt x="219075" y="30127"/>
                    <a:pt x="219004" y="30127"/>
                    <a:pt x="219004" y="30057"/>
                  </a:cubicBezTo>
                  <a:cubicBezTo>
                    <a:pt x="218652" y="29210"/>
                    <a:pt x="218299" y="28363"/>
                    <a:pt x="218017" y="27516"/>
                  </a:cubicBezTo>
                  <a:cubicBezTo>
                    <a:pt x="218017" y="27446"/>
                    <a:pt x="217946" y="27376"/>
                    <a:pt x="217946" y="27376"/>
                  </a:cubicBezTo>
                  <a:cubicBezTo>
                    <a:pt x="217664" y="26529"/>
                    <a:pt x="217311" y="25682"/>
                    <a:pt x="217099" y="24765"/>
                  </a:cubicBezTo>
                  <a:cubicBezTo>
                    <a:pt x="217099" y="24694"/>
                    <a:pt x="217099" y="24694"/>
                    <a:pt x="217029" y="24624"/>
                  </a:cubicBezTo>
                  <a:cubicBezTo>
                    <a:pt x="216747" y="23777"/>
                    <a:pt x="216535" y="22931"/>
                    <a:pt x="216394" y="22084"/>
                  </a:cubicBezTo>
                  <a:cubicBezTo>
                    <a:pt x="216394" y="22013"/>
                    <a:pt x="216323" y="21943"/>
                    <a:pt x="216323" y="21872"/>
                  </a:cubicBezTo>
                  <a:cubicBezTo>
                    <a:pt x="216112" y="21025"/>
                    <a:pt x="215971" y="20179"/>
                    <a:pt x="215829" y="19332"/>
                  </a:cubicBezTo>
                  <a:cubicBezTo>
                    <a:pt x="215829" y="19332"/>
                    <a:pt x="215829" y="19332"/>
                    <a:pt x="215829" y="19332"/>
                  </a:cubicBezTo>
                  <a:cubicBezTo>
                    <a:pt x="215688" y="18486"/>
                    <a:pt x="215618" y="17639"/>
                    <a:pt x="215547" y="16792"/>
                  </a:cubicBezTo>
                  <a:cubicBezTo>
                    <a:pt x="215547" y="16722"/>
                    <a:pt x="215547" y="16651"/>
                    <a:pt x="215547" y="16580"/>
                  </a:cubicBezTo>
                  <a:cubicBezTo>
                    <a:pt x="215477" y="15734"/>
                    <a:pt x="215477" y="14887"/>
                    <a:pt x="215477" y="14040"/>
                  </a:cubicBezTo>
                  <a:cubicBezTo>
                    <a:pt x="215477" y="13194"/>
                    <a:pt x="215547" y="12418"/>
                    <a:pt x="215618" y="11641"/>
                  </a:cubicBezTo>
                  <a:cubicBezTo>
                    <a:pt x="215618" y="11571"/>
                    <a:pt x="215618" y="11501"/>
                    <a:pt x="215618" y="11430"/>
                  </a:cubicBezTo>
                  <a:cubicBezTo>
                    <a:pt x="215688" y="10724"/>
                    <a:pt x="215759" y="10019"/>
                    <a:pt x="215900" y="9384"/>
                  </a:cubicBezTo>
                  <a:cubicBezTo>
                    <a:pt x="215900" y="9313"/>
                    <a:pt x="215900" y="9243"/>
                    <a:pt x="215971" y="9102"/>
                  </a:cubicBezTo>
                  <a:cubicBezTo>
                    <a:pt x="216112" y="8467"/>
                    <a:pt x="216253" y="7902"/>
                    <a:pt x="216464" y="7267"/>
                  </a:cubicBezTo>
                  <a:cubicBezTo>
                    <a:pt x="216464" y="7126"/>
                    <a:pt x="216535" y="7056"/>
                    <a:pt x="216606" y="6914"/>
                  </a:cubicBezTo>
                  <a:cubicBezTo>
                    <a:pt x="216817" y="6350"/>
                    <a:pt x="216958" y="5856"/>
                    <a:pt x="217241" y="5362"/>
                  </a:cubicBezTo>
                  <a:cubicBezTo>
                    <a:pt x="217241" y="5292"/>
                    <a:pt x="217311" y="5221"/>
                    <a:pt x="217311" y="5221"/>
                  </a:cubicBezTo>
                  <a:cubicBezTo>
                    <a:pt x="217593" y="4656"/>
                    <a:pt x="217876" y="4163"/>
                    <a:pt x="218158" y="3669"/>
                  </a:cubicBezTo>
                  <a:cubicBezTo>
                    <a:pt x="218581" y="2963"/>
                    <a:pt x="219146" y="2399"/>
                    <a:pt x="219639" y="1835"/>
                  </a:cubicBezTo>
                  <a:cubicBezTo>
                    <a:pt x="219781" y="1693"/>
                    <a:pt x="219922" y="1552"/>
                    <a:pt x="220063" y="1411"/>
                  </a:cubicBezTo>
                  <a:cubicBezTo>
                    <a:pt x="220627" y="917"/>
                    <a:pt x="221262" y="423"/>
                    <a:pt x="221897" y="0"/>
                  </a:cubicBezTo>
                  <a:lnTo>
                    <a:pt x="6279" y="125307"/>
                  </a:lnTo>
                  <a:cubicBezTo>
                    <a:pt x="5644" y="125659"/>
                    <a:pt x="5009" y="126153"/>
                    <a:pt x="4445" y="126718"/>
                  </a:cubicBezTo>
                  <a:cubicBezTo>
                    <a:pt x="4304" y="126859"/>
                    <a:pt x="4163" y="127000"/>
                    <a:pt x="4022" y="127141"/>
                  </a:cubicBezTo>
                  <a:cubicBezTo>
                    <a:pt x="3457" y="127705"/>
                    <a:pt x="2963" y="128341"/>
                    <a:pt x="2540" y="128975"/>
                  </a:cubicBezTo>
                  <a:cubicBezTo>
                    <a:pt x="2540" y="128975"/>
                    <a:pt x="2540" y="128975"/>
                    <a:pt x="2540" y="128975"/>
                  </a:cubicBezTo>
                  <a:cubicBezTo>
                    <a:pt x="2258" y="129469"/>
                    <a:pt x="1976" y="129963"/>
                    <a:pt x="1693" y="130457"/>
                  </a:cubicBezTo>
                  <a:cubicBezTo>
                    <a:pt x="1693" y="130457"/>
                    <a:pt x="1693" y="130528"/>
                    <a:pt x="1693" y="130528"/>
                  </a:cubicBezTo>
                  <a:cubicBezTo>
                    <a:pt x="1693" y="130598"/>
                    <a:pt x="1623" y="130669"/>
                    <a:pt x="1623" y="130669"/>
                  </a:cubicBezTo>
                  <a:cubicBezTo>
                    <a:pt x="1482" y="131022"/>
                    <a:pt x="1341" y="131304"/>
                    <a:pt x="1199" y="131656"/>
                  </a:cubicBezTo>
                  <a:cubicBezTo>
                    <a:pt x="1129" y="131798"/>
                    <a:pt x="1058" y="132009"/>
                    <a:pt x="988" y="132221"/>
                  </a:cubicBezTo>
                  <a:cubicBezTo>
                    <a:pt x="917" y="132362"/>
                    <a:pt x="917" y="132432"/>
                    <a:pt x="847" y="132574"/>
                  </a:cubicBezTo>
                  <a:cubicBezTo>
                    <a:pt x="847" y="132644"/>
                    <a:pt x="776" y="132786"/>
                    <a:pt x="776" y="132856"/>
                  </a:cubicBezTo>
                  <a:cubicBezTo>
                    <a:pt x="635" y="133209"/>
                    <a:pt x="564" y="133562"/>
                    <a:pt x="494" y="133985"/>
                  </a:cubicBezTo>
                  <a:cubicBezTo>
                    <a:pt x="494" y="134126"/>
                    <a:pt x="423" y="134267"/>
                    <a:pt x="423" y="134408"/>
                  </a:cubicBezTo>
                  <a:cubicBezTo>
                    <a:pt x="423" y="134479"/>
                    <a:pt x="423" y="134550"/>
                    <a:pt x="353" y="134690"/>
                  </a:cubicBezTo>
                  <a:cubicBezTo>
                    <a:pt x="353" y="134832"/>
                    <a:pt x="282" y="134973"/>
                    <a:pt x="282" y="135114"/>
                  </a:cubicBezTo>
                  <a:cubicBezTo>
                    <a:pt x="212" y="135467"/>
                    <a:pt x="141" y="135819"/>
                    <a:pt x="141" y="136172"/>
                  </a:cubicBezTo>
                  <a:cubicBezTo>
                    <a:pt x="141" y="136384"/>
                    <a:pt x="71" y="136595"/>
                    <a:pt x="71" y="136737"/>
                  </a:cubicBezTo>
                  <a:cubicBezTo>
                    <a:pt x="71" y="136807"/>
                    <a:pt x="71" y="136878"/>
                    <a:pt x="71" y="136948"/>
                  </a:cubicBezTo>
                  <a:cubicBezTo>
                    <a:pt x="71" y="137019"/>
                    <a:pt x="71" y="137089"/>
                    <a:pt x="71" y="137231"/>
                  </a:cubicBezTo>
                  <a:cubicBezTo>
                    <a:pt x="71" y="137583"/>
                    <a:pt x="0" y="137936"/>
                    <a:pt x="0" y="138289"/>
                  </a:cubicBezTo>
                  <a:cubicBezTo>
                    <a:pt x="0" y="138641"/>
                    <a:pt x="0" y="138995"/>
                    <a:pt x="0" y="139347"/>
                  </a:cubicBezTo>
                  <a:cubicBezTo>
                    <a:pt x="0" y="139347"/>
                    <a:pt x="0" y="139418"/>
                    <a:pt x="0" y="139418"/>
                  </a:cubicBezTo>
                  <a:cubicBezTo>
                    <a:pt x="0" y="139771"/>
                    <a:pt x="0" y="140053"/>
                    <a:pt x="0" y="140405"/>
                  </a:cubicBezTo>
                  <a:cubicBezTo>
                    <a:pt x="0" y="140758"/>
                    <a:pt x="0" y="141111"/>
                    <a:pt x="71" y="141464"/>
                  </a:cubicBezTo>
                  <a:cubicBezTo>
                    <a:pt x="71" y="141605"/>
                    <a:pt x="71" y="141817"/>
                    <a:pt x="141" y="141958"/>
                  </a:cubicBezTo>
                  <a:cubicBezTo>
                    <a:pt x="141" y="142028"/>
                    <a:pt x="141" y="142099"/>
                    <a:pt x="141" y="142169"/>
                  </a:cubicBezTo>
                  <a:cubicBezTo>
                    <a:pt x="141" y="142310"/>
                    <a:pt x="141" y="142381"/>
                    <a:pt x="141" y="142522"/>
                  </a:cubicBezTo>
                  <a:cubicBezTo>
                    <a:pt x="141" y="142875"/>
                    <a:pt x="212" y="143228"/>
                    <a:pt x="282" y="143580"/>
                  </a:cubicBezTo>
                  <a:cubicBezTo>
                    <a:pt x="353" y="143933"/>
                    <a:pt x="353" y="144286"/>
                    <a:pt x="423" y="144639"/>
                  </a:cubicBezTo>
                  <a:cubicBezTo>
                    <a:pt x="423" y="144639"/>
                    <a:pt x="423" y="144639"/>
                    <a:pt x="423" y="144639"/>
                  </a:cubicBezTo>
                  <a:cubicBezTo>
                    <a:pt x="423" y="144639"/>
                    <a:pt x="423" y="144639"/>
                    <a:pt x="423" y="144639"/>
                  </a:cubicBezTo>
                  <a:cubicBezTo>
                    <a:pt x="494" y="144992"/>
                    <a:pt x="564" y="145344"/>
                    <a:pt x="635" y="145697"/>
                  </a:cubicBezTo>
                  <a:cubicBezTo>
                    <a:pt x="706" y="146050"/>
                    <a:pt x="776" y="146473"/>
                    <a:pt x="847" y="146826"/>
                  </a:cubicBezTo>
                  <a:cubicBezTo>
                    <a:pt x="847" y="146967"/>
                    <a:pt x="917" y="147108"/>
                    <a:pt x="917" y="147249"/>
                  </a:cubicBezTo>
                  <a:cubicBezTo>
                    <a:pt x="917" y="147320"/>
                    <a:pt x="988" y="147390"/>
                    <a:pt x="988" y="147461"/>
                  </a:cubicBezTo>
                  <a:cubicBezTo>
                    <a:pt x="1058" y="147602"/>
                    <a:pt x="1058" y="147814"/>
                    <a:pt x="1129" y="147955"/>
                  </a:cubicBezTo>
                  <a:cubicBezTo>
                    <a:pt x="1199" y="148307"/>
                    <a:pt x="1341" y="148731"/>
                    <a:pt x="1411" y="149084"/>
                  </a:cubicBezTo>
                  <a:cubicBezTo>
                    <a:pt x="1482" y="149366"/>
                    <a:pt x="1552" y="149648"/>
                    <a:pt x="1693" y="149931"/>
                  </a:cubicBezTo>
                  <a:cubicBezTo>
                    <a:pt x="1693" y="150001"/>
                    <a:pt x="1693" y="150001"/>
                    <a:pt x="1764" y="150071"/>
                  </a:cubicBezTo>
                  <a:cubicBezTo>
                    <a:pt x="1764" y="150142"/>
                    <a:pt x="1764" y="150142"/>
                    <a:pt x="1834" y="150213"/>
                  </a:cubicBezTo>
                  <a:cubicBezTo>
                    <a:pt x="1976" y="150565"/>
                    <a:pt x="2046" y="150989"/>
                    <a:pt x="2187" y="151342"/>
                  </a:cubicBezTo>
                  <a:cubicBezTo>
                    <a:pt x="2328" y="151694"/>
                    <a:pt x="2469" y="152047"/>
                    <a:pt x="2540" y="152470"/>
                  </a:cubicBezTo>
                  <a:cubicBezTo>
                    <a:pt x="2540" y="152541"/>
                    <a:pt x="2611" y="152612"/>
                    <a:pt x="2611" y="152682"/>
                  </a:cubicBezTo>
                  <a:cubicBezTo>
                    <a:pt x="2611" y="152753"/>
                    <a:pt x="2681" y="152823"/>
                    <a:pt x="2681" y="152823"/>
                  </a:cubicBezTo>
                  <a:cubicBezTo>
                    <a:pt x="2752" y="153035"/>
                    <a:pt x="2822" y="153317"/>
                    <a:pt x="2963" y="153529"/>
                  </a:cubicBezTo>
                  <a:cubicBezTo>
                    <a:pt x="3104" y="153882"/>
                    <a:pt x="3246" y="154234"/>
                    <a:pt x="3387" y="154587"/>
                  </a:cubicBezTo>
                  <a:cubicBezTo>
                    <a:pt x="3457" y="154870"/>
                    <a:pt x="3598" y="155081"/>
                    <a:pt x="3739" y="155363"/>
                  </a:cubicBezTo>
                  <a:cubicBezTo>
                    <a:pt x="3739" y="155434"/>
                    <a:pt x="3810" y="155434"/>
                    <a:pt x="3810" y="155504"/>
                  </a:cubicBezTo>
                  <a:cubicBezTo>
                    <a:pt x="3810" y="155575"/>
                    <a:pt x="3881" y="155575"/>
                    <a:pt x="3881" y="155646"/>
                  </a:cubicBezTo>
                  <a:cubicBezTo>
                    <a:pt x="4022" y="155998"/>
                    <a:pt x="4163" y="156351"/>
                    <a:pt x="4374" y="156704"/>
                  </a:cubicBezTo>
                  <a:cubicBezTo>
                    <a:pt x="4586" y="157057"/>
                    <a:pt x="4727" y="157480"/>
                    <a:pt x="4939" y="157833"/>
                  </a:cubicBezTo>
                  <a:cubicBezTo>
                    <a:pt x="4939" y="157903"/>
                    <a:pt x="5009" y="157974"/>
                    <a:pt x="5009" y="157974"/>
                  </a:cubicBezTo>
                  <a:cubicBezTo>
                    <a:pt x="5080" y="158044"/>
                    <a:pt x="5080" y="158115"/>
                    <a:pt x="5151" y="158185"/>
                  </a:cubicBezTo>
                  <a:cubicBezTo>
                    <a:pt x="5292" y="158468"/>
                    <a:pt x="5433" y="158821"/>
                    <a:pt x="5644" y="159103"/>
                  </a:cubicBezTo>
                  <a:cubicBezTo>
                    <a:pt x="5856" y="159455"/>
                    <a:pt x="6068" y="159879"/>
                    <a:pt x="6279" y="160231"/>
                  </a:cubicBezTo>
                  <a:cubicBezTo>
                    <a:pt x="6421" y="160443"/>
                    <a:pt x="6491" y="160585"/>
                    <a:pt x="6632" y="160796"/>
                  </a:cubicBezTo>
                  <a:cubicBezTo>
                    <a:pt x="6703" y="160867"/>
                    <a:pt x="6703" y="160937"/>
                    <a:pt x="6773" y="161008"/>
                  </a:cubicBezTo>
                  <a:cubicBezTo>
                    <a:pt x="6985" y="161361"/>
                    <a:pt x="7197" y="161643"/>
                    <a:pt x="7338" y="161995"/>
                  </a:cubicBezTo>
                  <a:cubicBezTo>
                    <a:pt x="7620" y="162489"/>
                    <a:pt x="7902" y="162913"/>
                    <a:pt x="8184" y="163406"/>
                  </a:cubicBezTo>
                  <a:cubicBezTo>
                    <a:pt x="8255" y="163477"/>
                    <a:pt x="8255" y="163548"/>
                    <a:pt x="8326" y="163618"/>
                  </a:cubicBezTo>
                  <a:cubicBezTo>
                    <a:pt x="8749" y="164253"/>
                    <a:pt x="9243" y="164888"/>
                    <a:pt x="9666" y="165523"/>
                  </a:cubicBezTo>
                  <a:cubicBezTo>
                    <a:pt x="9666" y="165523"/>
                    <a:pt x="9666" y="165523"/>
                    <a:pt x="9666" y="165594"/>
                  </a:cubicBezTo>
                  <a:cubicBezTo>
                    <a:pt x="9948" y="166017"/>
                    <a:pt x="10301" y="166440"/>
                    <a:pt x="10654" y="166864"/>
                  </a:cubicBezTo>
                  <a:cubicBezTo>
                    <a:pt x="10936" y="167217"/>
                    <a:pt x="11218" y="167569"/>
                    <a:pt x="11430" y="167852"/>
                  </a:cubicBezTo>
                  <a:cubicBezTo>
                    <a:pt x="11430" y="167852"/>
                    <a:pt x="11430" y="167852"/>
                    <a:pt x="11430" y="167852"/>
                  </a:cubicBezTo>
                  <a:cubicBezTo>
                    <a:pt x="11430" y="167852"/>
                    <a:pt x="11430" y="167852"/>
                    <a:pt x="11430" y="167852"/>
                  </a:cubicBezTo>
                  <a:cubicBezTo>
                    <a:pt x="11712" y="168204"/>
                    <a:pt x="11994" y="168487"/>
                    <a:pt x="12277" y="168839"/>
                  </a:cubicBezTo>
                  <a:cubicBezTo>
                    <a:pt x="12559" y="169121"/>
                    <a:pt x="12841" y="169474"/>
                    <a:pt x="13123" y="169757"/>
                  </a:cubicBezTo>
                  <a:cubicBezTo>
                    <a:pt x="13194" y="169827"/>
                    <a:pt x="13194" y="169827"/>
                    <a:pt x="13264" y="169897"/>
                  </a:cubicBezTo>
                  <a:cubicBezTo>
                    <a:pt x="13335" y="169968"/>
                    <a:pt x="13335" y="169968"/>
                    <a:pt x="13406" y="170039"/>
                  </a:cubicBezTo>
                  <a:cubicBezTo>
                    <a:pt x="13617" y="170251"/>
                    <a:pt x="13829" y="170462"/>
                    <a:pt x="14041" y="170674"/>
                  </a:cubicBezTo>
                  <a:cubicBezTo>
                    <a:pt x="14323" y="170956"/>
                    <a:pt x="14676" y="171309"/>
                    <a:pt x="14958" y="171591"/>
                  </a:cubicBezTo>
                  <a:cubicBezTo>
                    <a:pt x="15028" y="171661"/>
                    <a:pt x="15169" y="171732"/>
                    <a:pt x="15240" y="171873"/>
                  </a:cubicBezTo>
                  <a:cubicBezTo>
                    <a:pt x="15311" y="171944"/>
                    <a:pt x="15381" y="172014"/>
                    <a:pt x="15452" y="172085"/>
                  </a:cubicBezTo>
                  <a:cubicBezTo>
                    <a:pt x="15593" y="172226"/>
                    <a:pt x="15734" y="172367"/>
                    <a:pt x="15875" y="172508"/>
                  </a:cubicBezTo>
                  <a:cubicBezTo>
                    <a:pt x="16228" y="172790"/>
                    <a:pt x="16510" y="173073"/>
                    <a:pt x="16863" y="173355"/>
                  </a:cubicBezTo>
                  <a:cubicBezTo>
                    <a:pt x="17004" y="173496"/>
                    <a:pt x="17145" y="173567"/>
                    <a:pt x="17286" y="173708"/>
                  </a:cubicBezTo>
                  <a:cubicBezTo>
                    <a:pt x="17357" y="173778"/>
                    <a:pt x="17427" y="173849"/>
                    <a:pt x="17498" y="173919"/>
                  </a:cubicBezTo>
                  <a:cubicBezTo>
                    <a:pt x="17639" y="173990"/>
                    <a:pt x="17709" y="174131"/>
                    <a:pt x="17851" y="174202"/>
                  </a:cubicBezTo>
                  <a:cubicBezTo>
                    <a:pt x="18133" y="174484"/>
                    <a:pt x="18486" y="174696"/>
                    <a:pt x="18838" y="174907"/>
                  </a:cubicBezTo>
                  <a:cubicBezTo>
                    <a:pt x="19050" y="175048"/>
                    <a:pt x="19332" y="175260"/>
                    <a:pt x="19544" y="175401"/>
                  </a:cubicBezTo>
                  <a:cubicBezTo>
                    <a:pt x="19614" y="175401"/>
                    <a:pt x="19614" y="175472"/>
                    <a:pt x="19685" y="175472"/>
                  </a:cubicBezTo>
                  <a:cubicBezTo>
                    <a:pt x="19756" y="175472"/>
                    <a:pt x="19756" y="175542"/>
                    <a:pt x="19826" y="175542"/>
                  </a:cubicBezTo>
                  <a:cubicBezTo>
                    <a:pt x="20108" y="175754"/>
                    <a:pt x="20461" y="175966"/>
                    <a:pt x="20743" y="176177"/>
                  </a:cubicBezTo>
                  <a:cubicBezTo>
                    <a:pt x="21026" y="176389"/>
                    <a:pt x="21378" y="176530"/>
                    <a:pt x="21661" y="176742"/>
                  </a:cubicBezTo>
                  <a:cubicBezTo>
                    <a:pt x="21731" y="176812"/>
                    <a:pt x="21802" y="176812"/>
                    <a:pt x="21872" y="176883"/>
                  </a:cubicBezTo>
                  <a:cubicBezTo>
                    <a:pt x="22084" y="177024"/>
                    <a:pt x="22366" y="177165"/>
                    <a:pt x="22578" y="177306"/>
                  </a:cubicBezTo>
                  <a:cubicBezTo>
                    <a:pt x="22860" y="177447"/>
                    <a:pt x="23142" y="177588"/>
                    <a:pt x="23495" y="177800"/>
                  </a:cubicBezTo>
                  <a:cubicBezTo>
                    <a:pt x="23707" y="177870"/>
                    <a:pt x="23848" y="178012"/>
                    <a:pt x="24059" y="178082"/>
                  </a:cubicBezTo>
                  <a:cubicBezTo>
                    <a:pt x="24130" y="178082"/>
                    <a:pt x="24130" y="178153"/>
                    <a:pt x="24201" y="178153"/>
                  </a:cubicBezTo>
                  <a:cubicBezTo>
                    <a:pt x="24271" y="178153"/>
                    <a:pt x="24342" y="178223"/>
                    <a:pt x="24342" y="178223"/>
                  </a:cubicBezTo>
                  <a:cubicBezTo>
                    <a:pt x="24624" y="178364"/>
                    <a:pt x="24906" y="178505"/>
                    <a:pt x="25188" y="178576"/>
                  </a:cubicBezTo>
                  <a:cubicBezTo>
                    <a:pt x="25471" y="178717"/>
                    <a:pt x="25753" y="178788"/>
                    <a:pt x="26035" y="178929"/>
                  </a:cubicBezTo>
                  <a:cubicBezTo>
                    <a:pt x="26106" y="178929"/>
                    <a:pt x="26106" y="178929"/>
                    <a:pt x="26176" y="178999"/>
                  </a:cubicBezTo>
                  <a:cubicBezTo>
                    <a:pt x="26247" y="178999"/>
                    <a:pt x="26247" y="178999"/>
                    <a:pt x="26317" y="179070"/>
                  </a:cubicBezTo>
                  <a:cubicBezTo>
                    <a:pt x="26529" y="179140"/>
                    <a:pt x="26741" y="179211"/>
                    <a:pt x="26882" y="179281"/>
                  </a:cubicBezTo>
                  <a:cubicBezTo>
                    <a:pt x="27164" y="179352"/>
                    <a:pt x="27517" y="179423"/>
                    <a:pt x="27799" y="179564"/>
                  </a:cubicBezTo>
                  <a:cubicBezTo>
                    <a:pt x="27940" y="179634"/>
                    <a:pt x="28081" y="179634"/>
                    <a:pt x="28222" y="179634"/>
                  </a:cubicBezTo>
                  <a:cubicBezTo>
                    <a:pt x="28293" y="179634"/>
                    <a:pt x="28363" y="179634"/>
                    <a:pt x="28434" y="179705"/>
                  </a:cubicBezTo>
                  <a:cubicBezTo>
                    <a:pt x="28504" y="179705"/>
                    <a:pt x="28646" y="179775"/>
                    <a:pt x="28716" y="179775"/>
                  </a:cubicBezTo>
                  <a:cubicBezTo>
                    <a:pt x="29069" y="179846"/>
                    <a:pt x="29351" y="179917"/>
                    <a:pt x="29704" y="179917"/>
                  </a:cubicBezTo>
                  <a:cubicBezTo>
                    <a:pt x="29916" y="179917"/>
                    <a:pt x="30057" y="179987"/>
                    <a:pt x="30268" y="179987"/>
                  </a:cubicBezTo>
                  <a:cubicBezTo>
                    <a:pt x="30339" y="179987"/>
                    <a:pt x="30409" y="179987"/>
                    <a:pt x="30480" y="179987"/>
                  </a:cubicBezTo>
                  <a:cubicBezTo>
                    <a:pt x="30551" y="179987"/>
                    <a:pt x="30621" y="179987"/>
                    <a:pt x="30692" y="179987"/>
                  </a:cubicBezTo>
                  <a:cubicBezTo>
                    <a:pt x="31044" y="179987"/>
                    <a:pt x="31397" y="179987"/>
                    <a:pt x="31679" y="179987"/>
                  </a:cubicBezTo>
                  <a:cubicBezTo>
                    <a:pt x="31821" y="179987"/>
                    <a:pt x="31962" y="179987"/>
                    <a:pt x="32103" y="179987"/>
                  </a:cubicBezTo>
                  <a:cubicBezTo>
                    <a:pt x="32244" y="179987"/>
                    <a:pt x="32314" y="179987"/>
                    <a:pt x="32456" y="179987"/>
                  </a:cubicBezTo>
                  <a:cubicBezTo>
                    <a:pt x="32597" y="179987"/>
                    <a:pt x="32667" y="179987"/>
                    <a:pt x="32808" y="179987"/>
                  </a:cubicBezTo>
                  <a:cubicBezTo>
                    <a:pt x="33232" y="179917"/>
                    <a:pt x="33655" y="179917"/>
                    <a:pt x="34078" y="179775"/>
                  </a:cubicBezTo>
                  <a:cubicBezTo>
                    <a:pt x="34078" y="179775"/>
                    <a:pt x="34078" y="179775"/>
                    <a:pt x="34078" y="179775"/>
                  </a:cubicBezTo>
                  <a:cubicBezTo>
                    <a:pt x="34149" y="179775"/>
                    <a:pt x="34219" y="179705"/>
                    <a:pt x="34361" y="179705"/>
                  </a:cubicBezTo>
                  <a:cubicBezTo>
                    <a:pt x="34784" y="179634"/>
                    <a:pt x="35207" y="179493"/>
                    <a:pt x="35631" y="179352"/>
                  </a:cubicBezTo>
                  <a:cubicBezTo>
                    <a:pt x="35631" y="179352"/>
                    <a:pt x="35701" y="179352"/>
                    <a:pt x="35701" y="179281"/>
                  </a:cubicBezTo>
                  <a:cubicBezTo>
                    <a:pt x="36266" y="179070"/>
                    <a:pt x="36830" y="178788"/>
                    <a:pt x="37394" y="178505"/>
                  </a:cubicBezTo>
                  <a:lnTo>
                    <a:pt x="252659" y="532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981255" y="5031105"/>
              <a:ext cx="211666" cy="458611"/>
            </a:xfrm>
            <a:custGeom>
              <a:avLst/>
              <a:gdLst/>
              <a:ahLst/>
              <a:cxnLst/>
              <a:rect l="l" t="t" r="r" b="b"/>
              <a:pathLst>
                <a:path w="211666" h="458611" extrusionOk="0">
                  <a:moveTo>
                    <a:pt x="988" y="125307"/>
                  </a:moveTo>
                  <a:lnTo>
                    <a:pt x="216535" y="0"/>
                  </a:lnTo>
                  <a:lnTo>
                    <a:pt x="215618" y="338878"/>
                  </a:lnTo>
                  <a:lnTo>
                    <a:pt x="0" y="464185"/>
                  </a:lnTo>
                  <a:close/>
                </a:path>
              </a:pathLst>
            </a:custGeom>
            <a:solidFill>
              <a:srgbClr val="4227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871541" y="4903823"/>
              <a:ext cx="268111" cy="155222"/>
            </a:xfrm>
            <a:custGeom>
              <a:avLst/>
              <a:gdLst/>
              <a:ahLst/>
              <a:cxnLst/>
              <a:rect l="l" t="t" r="r" b="b"/>
              <a:pathLst>
                <a:path w="268111" h="155222" extrusionOk="0">
                  <a:moveTo>
                    <a:pt x="0" y="125306"/>
                  </a:moveTo>
                  <a:lnTo>
                    <a:pt x="215618" y="0"/>
                  </a:lnTo>
                  <a:lnTo>
                    <a:pt x="271074" y="31961"/>
                  </a:lnTo>
                  <a:lnTo>
                    <a:pt x="55457" y="157268"/>
                  </a:lnTo>
                  <a:close/>
                </a:path>
              </a:pathLst>
            </a:custGeom>
            <a:solidFill>
              <a:srgbClr val="9774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926997" y="4935784"/>
              <a:ext cx="268111" cy="218722"/>
            </a:xfrm>
            <a:custGeom>
              <a:avLst/>
              <a:gdLst/>
              <a:ahLst/>
              <a:cxnLst/>
              <a:rect l="l" t="t" r="r" b="b"/>
              <a:pathLst>
                <a:path w="268111" h="218722" extrusionOk="0">
                  <a:moveTo>
                    <a:pt x="0" y="125307"/>
                  </a:moveTo>
                  <a:lnTo>
                    <a:pt x="215618" y="0"/>
                  </a:lnTo>
                  <a:lnTo>
                    <a:pt x="270792" y="95321"/>
                  </a:lnTo>
                  <a:lnTo>
                    <a:pt x="55245" y="220627"/>
                  </a:lnTo>
                  <a:close/>
                </a:path>
              </a:pathLst>
            </a:custGeom>
            <a:solidFill>
              <a:srgbClr val="B9A3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871097" y="5028375"/>
              <a:ext cx="105833" cy="465666"/>
            </a:xfrm>
            <a:custGeom>
              <a:avLst/>
              <a:gdLst/>
              <a:ahLst/>
              <a:cxnLst/>
              <a:rect l="l" t="t" r="r" b="b"/>
              <a:pathLst>
                <a:path w="105833" h="465666" extrusionOk="0">
                  <a:moveTo>
                    <a:pt x="56586" y="31962"/>
                  </a:moveTo>
                  <a:lnTo>
                    <a:pt x="111831" y="127283"/>
                  </a:lnTo>
                  <a:lnTo>
                    <a:pt x="110843" y="466161"/>
                  </a:lnTo>
                  <a:lnTo>
                    <a:pt x="0" y="402167"/>
                  </a:lnTo>
                  <a:lnTo>
                    <a:pt x="1129" y="0"/>
                  </a:lnTo>
                  <a:lnTo>
                    <a:pt x="56586" y="31962"/>
                  </a:lnTo>
                  <a:close/>
                  <a:moveTo>
                    <a:pt x="56233" y="147320"/>
                  </a:moveTo>
                  <a:cubicBezTo>
                    <a:pt x="68298" y="154235"/>
                    <a:pt x="78034" y="148731"/>
                    <a:pt x="78105" y="134902"/>
                  </a:cubicBezTo>
                  <a:cubicBezTo>
                    <a:pt x="78176" y="121074"/>
                    <a:pt x="68439" y="104281"/>
                    <a:pt x="56374" y="97367"/>
                  </a:cubicBezTo>
                  <a:cubicBezTo>
                    <a:pt x="44379" y="90452"/>
                    <a:pt x="34572" y="96026"/>
                    <a:pt x="34572" y="109784"/>
                  </a:cubicBezTo>
                  <a:cubicBezTo>
                    <a:pt x="34502" y="123613"/>
                    <a:pt x="44238" y="140406"/>
                    <a:pt x="56233" y="147320"/>
                  </a:cubicBezTo>
                </a:path>
              </a:pathLst>
            </a:custGeom>
            <a:solidFill>
              <a:srgbClr val="593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870624" y="5300486"/>
              <a:ext cx="105833" cy="134055"/>
            </a:xfrm>
            <a:custGeom>
              <a:avLst/>
              <a:gdLst/>
              <a:ahLst/>
              <a:cxnLst/>
              <a:rect l="l" t="t" r="r" b="b"/>
              <a:pathLst>
                <a:path w="105833" h="134055" extrusionOk="0">
                  <a:moveTo>
                    <a:pt x="110984" y="63359"/>
                  </a:moveTo>
                  <a:lnTo>
                    <a:pt x="71" y="0"/>
                  </a:lnTo>
                  <a:lnTo>
                    <a:pt x="0" y="72884"/>
                  </a:lnTo>
                  <a:lnTo>
                    <a:pt x="110772" y="136525"/>
                  </a:lnTo>
                  <a:close/>
                </a:path>
              </a:pathLst>
            </a:custGeom>
            <a:solidFill>
              <a:srgbClr val="B22C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981396" y="5239385"/>
              <a:ext cx="211666" cy="197555"/>
            </a:xfrm>
            <a:custGeom>
              <a:avLst/>
              <a:gdLst/>
              <a:ahLst/>
              <a:cxnLst/>
              <a:rect l="l" t="t" r="r" b="b"/>
              <a:pathLst>
                <a:path w="211666" h="197555" extrusionOk="0">
                  <a:moveTo>
                    <a:pt x="215829" y="0"/>
                  </a:moveTo>
                  <a:lnTo>
                    <a:pt x="212" y="124460"/>
                  </a:lnTo>
                  <a:lnTo>
                    <a:pt x="0" y="197626"/>
                  </a:lnTo>
                  <a:lnTo>
                    <a:pt x="215618" y="73095"/>
                  </a:lnTo>
                  <a:close/>
                </a:path>
              </a:pathLst>
            </a:custGeom>
            <a:solidFill>
              <a:srgbClr val="8520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894189" y="4916029"/>
              <a:ext cx="190499" cy="218722"/>
            </a:xfrm>
            <a:custGeom>
              <a:avLst/>
              <a:gdLst/>
              <a:ahLst/>
              <a:cxnLst/>
              <a:rect l="l" t="t" r="r" b="b"/>
              <a:pathLst>
                <a:path w="190499" h="218722" extrusionOk="0">
                  <a:moveTo>
                    <a:pt x="193181" y="0"/>
                  </a:moveTo>
                  <a:lnTo>
                    <a:pt x="193181" y="166017"/>
                  </a:lnTo>
                  <a:lnTo>
                    <a:pt x="94262" y="223449"/>
                  </a:lnTo>
                  <a:lnTo>
                    <a:pt x="44803" y="138077"/>
                  </a:lnTo>
                  <a:lnTo>
                    <a:pt x="0" y="112254"/>
                  </a:lnTo>
                  <a:close/>
                </a:path>
              </a:pathLst>
            </a:custGeom>
            <a:solidFill>
              <a:srgbClr val="9774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087370" y="4916029"/>
              <a:ext cx="91722" cy="162277"/>
            </a:xfrm>
            <a:custGeom>
              <a:avLst/>
              <a:gdLst/>
              <a:ahLst/>
              <a:cxnLst/>
              <a:rect l="l" t="t" r="r" b="b"/>
              <a:pathLst>
                <a:path w="91722" h="162277" extrusionOk="0">
                  <a:moveTo>
                    <a:pt x="94262" y="111196"/>
                  </a:moveTo>
                  <a:lnTo>
                    <a:pt x="0" y="166017"/>
                  </a:lnTo>
                  <a:lnTo>
                    <a:pt x="0" y="0"/>
                  </a:lnTo>
                  <a:lnTo>
                    <a:pt x="44803" y="25823"/>
                  </a:lnTo>
                  <a:close/>
                </a:path>
              </a:pathLst>
            </a:custGeom>
            <a:solidFill>
              <a:srgbClr val="593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73" name="Google Shape;273;p2"/>
          <p:cNvGrpSpPr/>
          <p:nvPr/>
        </p:nvGrpSpPr>
        <p:grpSpPr>
          <a:xfrm>
            <a:off x="9580220" y="2369031"/>
            <a:ext cx="1029754" cy="1657822"/>
            <a:chOff x="3041368" y="5147451"/>
            <a:chExt cx="215335" cy="395605"/>
          </a:xfrm>
        </p:grpSpPr>
        <p:sp>
          <p:nvSpPr>
            <p:cNvPr id="274" name="Google Shape;274;p2"/>
            <p:cNvSpPr/>
            <p:nvPr/>
          </p:nvSpPr>
          <p:spPr>
            <a:xfrm>
              <a:off x="3064440" y="5211798"/>
              <a:ext cx="162277" cy="119944"/>
            </a:xfrm>
            <a:custGeom>
              <a:avLst/>
              <a:gdLst/>
              <a:ahLst/>
              <a:cxnLst/>
              <a:rect l="l" t="t" r="r" b="b"/>
              <a:pathLst>
                <a:path w="162277" h="119944" extrusionOk="0">
                  <a:moveTo>
                    <a:pt x="169192" y="35278"/>
                  </a:moveTo>
                  <a:cubicBezTo>
                    <a:pt x="168839" y="35490"/>
                    <a:pt x="168487" y="35630"/>
                    <a:pt x="168063" y="35772"/>
                  </a:cubicBezTo>
                  <a:cubicBezTo>
                    <a:pt x="167781" y="35842"/>
                    <a:pt x="167499" y="35984"/>
                    <a:pt x="167146" y="36054"/>
                  </a:cubicBezTo>
                  <a:cubicBezTo>
                    <a:pt x="167076" y="36054"/>
                    <a:pt x="167005" y="36124"/>
                    <a:pt x="167005" y="36124"/>
                  </a:cubicBezTo>
                  <a:cubicBezTo>
                    <a:pt x="166652" y="36195"/>
                    <a:pt x="166299" y="36266"/>
                    <a:pt x="165947" y="36266"/>
                  </a:cubicBezTo>
                  <a:cubicBezTo>
                    <a:pt x="165876" y="36266"/>
                    <a:pt x="165806" y="36266"/>
                    <a:pt x="165735" y="36266"/>
                  </a:cubicBezTo>
                  <a:cubicBezTo>
                    <a:pt x="165382" y="36266"/>
                    <a:pt x="165029" y="36266"/>
                    <a:pt x="164606" y="36266"/>
                  </a:cubicBezTo>
                  <a:cubicBezTo>
                    <a:pt x="164536" y="36266"/>
                    <a:pt x="164536" y="36266"/>
                    <a:pt x="164465" y="36266"/>
                  </a:cubicBezTo>
                  <a:cubicBezTo>
                    <a:pt x="164042" y="36195"/>
                    <a:pt x="163689" y="36195"/>
                    <a:pt x="163266" y="36054"/>
                  </a:cubicBezTo>
                  <a:cubicBezTo>
                    <a:pt x="163195" y="36054"/>
                    <a:pt x="163195" y="36054"/>
                    <a:pt x="163124" y="36054"/>
                  </a:cubicBezTo>
                  <a:cubicBezTo>
                    <a:pt x="162701" y="35984"/>
                    <a:pt x="162278" y="35842"/>
                    <a:pt x="161854" y="35701"/>
                  </a:cubicBezTo>
                  <a:cubicBezTo>
                    <a:pt x="161854" y="35701"/>
                    <a:pt x="161784" y="35701"/>
                    <a:pt x="161784" y="35701"/>
                  </a:cubicBezTo>
                  <a:cubicBezTo>
                    <a:pt x="161361" y="35560"/>
                    <a:pt x="160867" y="35348"/>
                    <a:pt x="160373" y="35137"/>
                  </a:cubicBezTo>
                  <a:cubicBezTo>
                    <a:pt x="160373" y="35137"/>
                    <a:pt x="160302" y="35137"/>
                    <a:pt x="160302" y="35066"/>
                  </a:cubicBezTo>
                  <a:cubicBezTo>
                    <a:pt x="159808" y="34854"/>
                    <a:pt x="159314" y="34572"/>
                    <a:pt x="158821" y="34290"/>
                  </a:cubicBezTo>
                  <a:cubicBezTo>
                    <a:pt x="158327" y="34008"/>
                    <a:pt x="157833" y="33726"/>
                    <a:pt x="157339" y="33373"/>
                  </a:cubicBezTo>
                  <a:cubicBezTo>
                    <a:pt x="157339" y="33373"/>
                    <a:pt x="157268" y="33302"/>
                    <a:pt x="157268" y="33302"/>
                  </a:cubicBezTo>
                  <a:cubicBezTo>
                    <a:pt x="156845" y="33020"/>
                    <a:pt x="156351" y="32667"/>
                    <a:pt x="155928" y="32315"/>
                  </a:cubicBezTo>
                  <a:cubicBezTo>
                    <a:pt x="155857" y="32244"/>
                    <a:pt x="155857" y="32244"/>
                    <a:pt x="155787" y="32173"/>
                  </a:cubicBezTo>
                  <a:cubicBezTo>
                    <a:pt x="155363" y="31821"/>
                    <a:pt x="154940" y="31468"/>
                    <a:pt x="154517" y="31115"/>
                  </a:cubicBezTo>
                  <a:cubicBezTo>
                    <a:pt x="154446" y="31045"/>
                    <a:pt x="154446" y="31045"/>
                    <a:pt x="154376" y="30974"/>
                  </a:cubicBezTo>
                  <a:cubicBezTo>
                    <a:pt x="153952" y="30621"/>
                    <a:pt x="153529" y="30198"/>
                    <a:pt x="153176" y="29775"/>
                  </a:cubicBezTo>
                  <a:cubicBezTo>
                    <a:pt x="153176" y="29775"/>
                    <a:pt x="153106" y="29704"/>
                    <a:pt x="153106" y="29704"/>
                  </a:cubicBezTo>
                  <a:cubicBezTo>
                    <a:pt x="152682" y="29281"/>
                    <a:pt x="152259" y="28787"/>
                    <a:pt x="151906" y="28293"/>
                  </a:cubicBezTo>
                  <a:cubicBezTo>
                    <a:pt x="151906" y="28293"/>
                    <a:pt x="151906" y="28293"/>
                    <a:pt x="151906" y="28293"/>
                  </a:cubicBezTo>
                  <a:cubicBezTo>
                    <a:pt x="151483" y="27799"/>
                    <a:pt x="151130" y="27305"/>
                    <a:pt x="150707" y="26811"/>
                  </a:cubicBezTo>
                  <a:cubicBezTo>
                    <a:pt x="150707" y="26811"/>
                    <a:pt x="150707" y="26811"/>
                    <a:pt x="150707" y="26811"/>
                  </a:cubicBezTo>
                  <a:cubicBezTo>
                    <a:pt x="150707" y="26811"/>
                    <a:pt x="150707" y="26811"/>
                    <a:pt x="150707" y="26811"/>
                  </a:cubicBezTo>
                  <a:cubicBezTo>
                    <a:pt x="150354" y="26317"/>
                    <a:pt x="150001" y="25894"/>
                    <a:pt x="149719" y="25400"/>
                  </a:cubicBezTo>
                  <a:cubicBezTo>
                    <a:pt x="149507" y="25118"/>
                    <a:pt x="149296" y="24765"/>
                    <a:pt x="149154" y="24483"/>
                  </a:cubicBezTo>
                  <a:cubicBezTo>
                    <a:pt x="149013" y="24201"/>
                    <a:pt x="148802" y="23989"/>
                    <a:pt x="148661" y="23707"/>
                  </a:cubicBezTo>
                  <a:cubicBezTo>
                    <a:pt x="148590" y="23566"/>
                    <a:pt x="148519" y="23424"/>
                    <a:pt x="148449" y="23354"/>
                  </a:cubicBezTo>
                  <a:cubicBezTo>
                    <a:pt x="148167" y="22931"/>
                    <a:pt x="147955" y="22437"/>
                    <a:pt x="147743" y="22013"/>
                  </a:cubicBezTo>
                  <a:cubicBezTo>
                    <a:pt x="147743" y="21943"/>
                    <a:pt x="147673" y="21943"/>
                    <a:pt x="147673" y="21872"/>
                  </a:cubicBezTo>
                  <a:cubicBezTo>
                    <a:pt x="147391" y="21308"/>
                    <a:pt x="147108" y="20743"/>
                    <a:pt x="146897" y="20179"/>
                  </a:cubicBezTo>
                  <a:cubicBezTo>
                    <a:pt x="146897" y="20179"/>
                    <a:pt x="146897" y="20109"/>
                    <a:pt x="146826" y="20109"/>
                  </a:cubicBezTo>
                  <a:cubicBezTo>
                    <a:pt x="146614" y="19544"/>
                    <a:pt x="146332" y="18979"/>
                    <a:pt x="146121" y="18415"/>
                  </a:cubicBezTo>
                  <a:cubicBezTo>
                    <a:pt x="146121" y="18345"/>
                    <a:pt x="146121" y="18345"/>
                    <a:pt x="146050" y="18274"/>
                  </a:cubicBezTo>
                  <a:cubicBezTo>
                    <a:pt x="145838" y="17710"/>
                    <a:pt x="145627" y="17145"/>
                    <a:pt x="145486" y="16510"/>
                  </a:cubicBezTo>
                  <a:cubicBezTo>
                    <a:pt x="145486" y="16510"/>
                    <a:pt x="145486" y="16440"/>
                    <a:pt x="145486" y="16440"/>
                  </a:cubicBezTo>
                  <a:cubicBezTo>
                    <a:pt x="145344" y="15875"/>
                    <a:pt x="145203" y="15310"/>
                    <a:pt x="145062" y="14746"/>
                  </a:cubicBezTo>
                  <a:cubicBezTo>
                    <a:pt x="145062" y="14676"/>
                    <a:pt x="145062" y="14676"/>
                    <a:pt x="144992" y="14605"/>
                  </a:cubicBezTo>
                  <a:cubicBezTo>
                    <a:pt x="144851" y="14040"/>
                    <a:pt x="144780" y="13476"/>
                    <a:pt x="144639" y="12912"/>
                  </a:cubicBezTo>
                  <a:cubicBezTo>
                    <a:pt x="144639" y="12912"/>
                    <a:pt x="144639" y="12912"/>
                    <a:pt x="144639" y="12912"/>
                  </a:cubicBezTo>
                  <a:cubicBezTo>
                    <a:pt x="144568" y="12347"/>
                    <a:pt x="144498" y="11783"/>
                    <a:pt x="144427" y="11219"/>
                  </a:cubicBezTo>
                  <a:cubicBezTo>
                    <a:pt x="144427" y="11148"/>
                    <a:pt x="144427" y="11148"/>
                    <a:pt x="144427" y="11077"/>
                  </a:cubicBezTo>
                  <a:cubicBezTo>
                    <a:pt x="144357" y="10513"/>
                    <a:pt x="144357" y="9949"/>
                    <a:pt x="144357" y="9384"/>
                  </a:cubicBezTo>
                  <a:cubicBezTo>
                    <a:pt x="144357" y="8819"/>
                    <a:pt x="144357" y="8326"/>
                    <a:pt x="144427" y="7761"/>
                  </a:cubicBezTo>
                  <a:cubicBezTo>
                    <a:pt x="144427" y="7691"/>
                    <a:pt x="144427" y="7691"/>
                    <a:pt x="144427" y="7620"/>
                  </a:cubicBezTo>
                  <a:cubicBezTo>
                    <a:pt x="144498" y="7126"/>
                    <a:pt x="144568" y="6703"/>
                    <a:pt x="144639" y="6280"/>
                  </a:cubicBezTo>
                  <a:cubicBezTo>
                    <a:pt x="144639" y="6209"/>
                    <a:pt x="144639" y="6138"/>
                    <a:pt x="144639" y="6138"/>
                  </a:cubicBezTo>
                  <a:cubicBezTo>
                    <a:pt x="144709" y="5715"/>
                    <a:pt x="144851" y="5292"/>
                    <a:pt x="144921" y="4939"/>
                  </a:cubicBezTo>
                  <a:cubicBezTo>
                    <a:pt x="144921" y="4868"/>
                    <a:pt x="144992" y="4798"/>
                    <a:pt x="144992" y="4727"/>
                  </a:cubicBezTo>
                  <a:cubicBezTo>
                    <a:pt x="145133" y="4374"/>
                    <a:pt x="145274" y="4022"/>
                    <a:pt x="145415" y="3669"/>
                  </a:cubicBezTo>
                  <a:cubicBezTo>
                    <a:pt x="145415" y="3598"/>
                    <a:pt x="145415" y="3598"/>
                    <a:pt x="145486" y="3528"/>
                  </a:cubicBezTo>
                  <a:cubicBezTo>
                    <a:pt x="145627" y="3175"/>
                    <a:pt x="145838" y="2822"/>
                    <a:pt x="146050" y="2470"/>
                  </a:cubicBezTo>
                  <a:cubicBezTo>
                    <a:pt x="146332" y="1976"/>
                    <a:pt x="146685" y="1623"/>
                    <a:pt x="147038" y="1199"/>
                  </a:cubicBezTo>
                  <a:cubicBezTo>
                    <a:pt x="147108" y="1129"/>
                    <a:pt x="147249" y="988"/>
                    <a:pt x="147320" y="917"/>
                  </a:cubicBezTo>
                  <a:cubicBezTo>
                    <a:pt x="147673" y="565"/>
                    <a:pt x="148096" y="212"/>
                    <a:pt x="148519" y="0"/>
                  </a:cubicBezTo>
                  <a:lnTo>
                    <a:pt x="4233" y="83820"/>
                  </a:lnTo>
                  <a:cubicBezTo>
                    <a:pt x="3810" y="84102"/>
                    <a:pt x="3387" y="84385"/>
                    <a:pt x="3034" y="84737"/>
                  </a:cubicBezTo>
                  <a:cubicBezTo>
                    <a:pt x="2963" y="84808"/>
                    <a:pt x="2822" y="84879"/>
                    <a:pt x="2752" y="85019"/>
                  </a:cubicBezTo>
                  <a:cubicBezTo>
                    <a:pt x="2399" y="85372"/>
                    <a:pt x="2046" y="85796"/>
                    <a:pt x="1764" y="86289"/>
                  </a:cubicBezTo>
                  <a:cubicBezTo>
                    <a:pt x="1764" y="86289"/>
                    <a:pt x="1764" y="86289"/>
                    <a:pt x="1764" y="86289"/>
                  </a:cubicBezTo>
                  <a:cubicBezTo>
                    <a:pt x="1552" y="86572"/>
                    <a:pt x="1411" y="86925"/>
                    <a:pt x="1199" y="87277"/>
                  </a:cubicBezTo>
                  <a:cubicBezTo>
                    <a:pt x="1199" y="87277"/>
                    <a:pt x="1199" y="87277"/>
                    <a:pt x="1199" y="87348"/>
                  </a:cubicBezTo>
                  <a:cubicBezTo>
                    <a:pt x="1199" y="87418"/>
                    <a:pt x="1199" y="87418"/>
                    <a:pt x="1129" y="87489"/>
                  </a:cubicBezTo>
                  <a:cubicBezTo>
                    <a:pt x="1058" y="87701"/>
                    <a:pt x="917" y="87912"/>
                    <a:pt x="847" y="88194"/>
                  </a:cubicBezTo>
                  <a:cubicBezTo>
                    <a:pt x="776" y="88336"/>
                    <a:pt x="776" y="88406"/>
                    <a:pt x="706" y="88547"/>
                  </a:cubicBezTo>
                  <a:cubicBezTo>
                    <a:pt x="706" y="88618"/>
                    <a:pt x="635" y="88688"/>
                    <a:pt x="635" y="88759"/>
                  </a:cubicBezTo>
                  <a:cubicBezTo>
                    <a:pt x="635" y="88830"/>
                    <a:pt x="564" y="88900"/>
                    <a:pt x="564" y="88970"/>
                  </a:cubicBezTo>
                  <a:cubicBezTo>
                    <a:pt x="494" y="89182"/>
                    <a:pt x="423" y="89464"/>
                    <a:pt x="353" y="89747"/>
                  </a:cubicBezTo>
                  <a:cubicBezTo>
                    <a:pt x="353" y="89817"/>
                    <a:pt x="282" y="89958"/>
                    <a:pt x="282" y="90029"/>
                  </a:cubicBezTo>
                  <a:cubicBezTo>
                    <a:pt x="282" y="90100"/>
                    <a:pt x="282" y="90170"/>
                    <a:pt x="282" y="90170"/>
                  </a:cubicBezTo>
                  <a:cubicBezTo>
                    <a:pt x="282" y="90240"/>
                    <a:pt x="212" y="90311"/>
                    <a:pt x="212" y="90452"/>
                  </a:cubicBezTo>
                  <a:cubicBezTo>
                    <a:pt x="141" y="90664"/>
                    <a:pt x="141" y="90946"/>
                    <a:pt x="141" y="91158"/>
                  </a:cubicBezTo>
                  <a:cubicBezTo>
                    <a:pt x="141" y="91299"/>
                    <a:pt x="141" y="91440"/>
                    <a:pt x="71" y="91581"/>
                  </a:cubicBezTo>
                  <a:cubicBezTo>
                    <a:pt x="71" y="91652"/>
                    <a:pt x="71" y="91652"/>
                    <a:pt x="71" y="91722"/>
                  </a:cubicBezTo>
                  <a:cubicBezTo>
                    <a:pt x="71" y="91793"/>
                    <a:pt x="71" y="91863"/>
                    <a:pt x="71" y="91863"/>
                  </a:cubicBezTo>
                  <a:cubicBezTo>
                    <a:pt x="71" y="92075"/>
                    <a:pt x="71" y="92287"/>
                    <a:pt x="0" y="92569"/>
                  </a:cubicBezTo>
                  <a:cubicBezTo>
                    <a:pt x="0" y="92781"/>
                    <a:pt x="0" y="93063"/>
                    <a:pt x="0" y="93275"/>
                  </a:cubicBezTo>
                  <a:cubicBezTo>
                    <a:pt x="0" y="93275"/>
                    <a:pt x="0" y="93275"/>
                    <a:pt x="0" y="93345"/>
                  </a:cubicBezTo>
                  <a:cubicBezTo>
                    <a:pt x="0" y="93557"/>
                    <a:pt x="0" y="93768"/>
                    <a:pt x="0" y="93980"/>
                  </a:cubicBezTo>
                  <a:cubicBezTo>
                    <a:pt x="0" y="94192"/>
                    <a:pt x="0" y="94474"/>
                    <a:pt x="0" y="94685"/>
                  </a:cubicBezTo>
                  <a:cubicBezTo>
                    <a:pt x="0" y="94827"/>
                    <a:pt x="0" y="94897"/>
                    <a:pt x="0" y="95039"/>
                  </a:cubicBezTo>
                  <a:cubicBezTo>
                    <a:pt x="0" y="95109"/>
                    <a:pt x="0" y="95109"/>
                    <a:pt x="0" y="95179"/>
                  </a:cubicBezTo>
                  <a:cubicBezTo>
                    <a:pt x="0" y="95250"/>
                    <a:pt x="0" y="95321"/>
                    <a:pt x="0" y="95391"/>
                  </a:cubicBezTo>
                  <a:cubicBezTo>
                    <a:pt x="0" y="95603"/>
                    <a:pt x="71" y="95885"/>
                    <a:pt x="71" y="96097"/>
                  </a:cubicBezTo>
                  <a:cubicBezTo>
                    <a:pt x="71" y="96309"/>
                    <a:pt x="141" y="96591"/>
                    <a:pt x="141" y="96802"/>
                  </a:cubicBezTo>
                  <a:cubicBezTo>
                    <a:pt x="141" y="96802"/>
                    <a:pt x="141" y="96802"/>
                    <a:pt x="141" y="96802"/>
                  </a:cubicBezTo>
                  <a:cubicBezTo>
                    <a:pt x="141" y="96802"/>
                    <a:pt x="141" y="96802"/>
                    <a:pt x="141" y="96802"/>
                  </a:cubicBezTo>
                  <a:cubicBezTo>
                    <a:pt x="212" y="97014"/>
                    <a:pt x="212" y="97296"/>
                    <a:pt x="282" y="97508"/>
                  </a:cubicBezTo>
                  <a:cubicBezTo>
                    <a:pt x="353" y="97790"/>
                    <a:pt x="353" y="98002"/>
                    <a:pt x="423" y="98284"/>
                  </a:cubicBezTo>
                  <a:cubicBezTo>
                    <a:pt x="423" y="98354"/>
                    <a:pt x="494" y="98496"/>
                    <a:pt x="494" y="98566"/>
                  </a:cubicBezTo>
                  <a:cubicBezTo>
                    <a:pt x="494" y="98637"/>
                    <a:pt x="494" y="98637"/>
                    <a:pt x="564" y="98707"/>
                  </a:cubicBezTo>
                  <a:cubicBezTo>
                    <a:pt x="564" y="98848"/>
                    <a:pt x="635" y="98919"/>
                    <a:pt x="635" y="99060"/>
                  </a:cubicBezTo>
                  <a:cubicBezTo>
                    <a:pt x="706" y="99342"/>
                    <a:pt x="776" y="99554"/>
                    <a:pt x="847" y="99836"/>
                  </a:cubicBezTo>
                  <a:cubicBezTo>
                    <a:pt x="917" y="100048"/>
                    <a:pt x="988" y="100189"/>
                    <a:pt x="988" y="100400"/>
                  </a:cubicBezTo>
                  <a:cubicBezTo>
                    <a:pt x="988" y="100400"/>
                    <a:pt x="988" y="100471"/>
                    <a:pt x="988" y="100471"/>
                  </a:cubicBezTo>
                  <a:cubicBezTo>
                    <a:pt x="988" y="100471"/>
                    <a:pt x="988" y="100542"/>
                    <a:pt x="988" y="100542"/>
                  </a:cubicBezTo>
                  <a:cubicBezTo>
                    <a:pt x="1058" y="100824"/>
                    <a:pt x="1129" y="101036"/>
                    <a:pt x="1199" y="101318"/>
                  </a:cubicBezTo>
                  <a:cubicBezTo>
                    <a:pt x="1270" y="101600"/>
                    <a:pt x="1341" y="101812"/>
                    <a:pt x="1482" y="102094"/>
                  </a:cubicBezTo>
                  <a:cubicBezTo>
                    <a:pt x="1482" y="102164"/>
                    <a:pt x="1482" y="102164"/>
                    <a:pt x="1552" y="102235"/>
                  </a:cubicBezTo>
                  <a:cubicBezTo>
                    <a:pt x="1552" y="102306"/>
                    <a:pt x="1552" y="102306"/>
                    <a:pt x="1623" y="102376"/>
                  </a:cubicBezTo>
                  <a:cubicBezTo>
                    <a:pt x="1693" y="102517"/>
                    <a:pt x="1764" y="102658"/>
                    <a:pt x="1764" y="102870"/>
                  </a:cubicBezTo>
                  <a:cubicBezTo>
                    <a:pt x="1834" y="103082"/>
                    <a:pt x="1976" y="103364"/>
                    <a:pt x="2046" y="103576"/>
                  </a:cubicBezTo>
                  <a:cubicBezTo>
                    <a:pt x="2117" y="103717"/>
                    <a:pt x="2187" y="103928"/>
                    <a:pt x="2258" y="104069"/>
                  </a:cubicBezTo>
                  <a:cubicBezTo>
                    <a:pt x="2258" y="104069"/>
                    <a:pt x="2258" y="104140"/>
                    <a:pt x="2328" y="104140"/>
                  </a:cubicBezTo>
                  <a:cubicBezTo>
                    <a:pt x="2328" y="104140"/>
                    <a:pt x="2328" y="104211"/>
                    <a:pt x="2399" y="104211"/>
                  </a:cubicBezTo>
                  <a:cubicBezTo>
                    <a:pt x="2469" y="104422"/>
                    <a:pt x="2611" y="104705"/>
                    <a:pt x="2752" y="104916"/>
                  </a:cubicBezTo>
                  <a:cubicBezTo>
                    <a:pt x="2893" y="105199"/>
                    <a:pt x="2963" y="105410"/>
                    <a:pt x="3104" y="105692"/>
                  </a:cubicBezTo>
                  <a:cubicBezTo>
                    <a:pt x="3104" y="105763"/>
                    <a:pt x="3175" y="105763"/>
                    <a:pt x="3175" y="105833"/>
                  </a:cubicBezTo>
                  <a:cubicBezTo>
                    <a:pt x="3175" y="105904"/>
                    <a:pt x="3246" y="105904"/>
                    <a:pt x="3246" y="105975"/>
                  </a:cubicBezTo>
                  <a:cubicBezTo>
                    <a:pt x="3316" y="106186"/>
                    <a:pt x="3457" y="106398"/>
                    <a:pt x="3528" y="106609"/>
                  </a:cubicBezTo>
                  <a:cubicBezTo>
                    <a:pt x="3669" y="106892"/>
                    <a:pt x="3810" y="107103"/>
                    <a:pt x="3951" y="107386"/>
                  </a:cubicBezTo>
                  <a:cubicBezTo>
                    <a:pt x="4022" y="107527"/>
                    <a:pt x="4092" y="107668"/>
                    <a:pt x="4163" y="107738"/>
                  </a:cubicBezTo>
                  <a:cubicBezTo>
                    <a:pt x="4163" y="107809"/>
                    <a:pt x="4233" y="107809"/>
                    <a:pt x="4233" y="107879"/>
                  </a:cubicBezTo>
                  <a:cubicBezTo>
                    <a:pt x="4374" y="108091"/>
                    <a:pt x="4516" y="108303"/>
                    <a:pt x="4657" y="108514"/>
                  </a:cubicBezTo>
                  <a:cubicBezTo>
                    <a:pt x="4868" y="108797"/>
                    <a:pt x="5009" y="109150"/>
                    <a:pt x="5221" y="109432"/>
                  </a:cubicBezTo>
                  <a:cubicBezTo>
                    <a:pt x="5221" y="109502"/>
                    <a:pt x="5292" y="109502"/>
                    <a:pt x="5292" y="109573"/>
                  </a:cubicBezTo>
                  <a:cubicBezTo>
                    <a:pt x="5574" y="109996"/>
                    <a:pt x="5856" y="110420"/>
                    <a:pt x="6209" y="110843"/>
                  </a:cubicBezTo>
                  <a:cubicBezTo>
                    <a:pt x="6209" y="110843"/>
                    <a:pt x="6209" y="110843"/>
                    <a:pt x="6209" y="110843"/>
                  </a:cubicBezTo>
                  <a:cubicBezTo>
                    <a:pt x="6421" y="111125"/>
                    <a:pt x="6632" y="111407"/>
                    <a:pt x="6844" y="111690"/>
                  </a:cubicBezTo>
                  <a:cubicBezTo>
                    <a:pt x="7056" y="111901"/>
                    <a:pt x="7197" y="112113"/>
                    <a:pt x="7408" y="112395"/>
                  </a:cubicBezTo>
                  <a:cubicBezTo>
                    <a:pt x="7408" y="112395"/>
                    <a:pt x="7408" y="112395"/>
                    <a:pt x="7408" y="112395"/>
                  </a:cubicBezTo>
                  <a:cubicBezTo>
                    <a:pt x="7408" y="112395"/>
                    <a:pt x="7408" y="112395"/>
                    <a:pt x="7408" y="112395"/>
                  </a:cubicBezTo>
                  <a:cubicBezTo>
                    <a:pt x="7620" y="112607"/>
                    <a:pt x="7761" y="112818"/>
                    <a:pt x="7973" y="113030"/>
                  </a:cubicBezTo>
                  <a:cubicBezTo>
                    <a:pt x="8184" y="113242"/>
                    <a:pt x="8326" y="113453"/>
                    <a:pt x="8537" y="113665"/>
                  </a:cubicBezTo>
                  <a:cubicBezTo>
                    <a:pt x="8537" y="113665"/>
                    <a:pt x="8608" y="113736"/>
                    <a:pt x="8608" y="113736"/>
                  </a:cubicBezTo>
                  <a:cubicBezTo>
                    <a:pt x="8608" y="113806"/>
                    <a:pt x="8678" y="113806"/>
                    <a:pt x="8678" y="113877"/>
                  </a:cubicBezTo>
                  <a:cubicBezTo>
                    <a:pt x="8819" y="114018"/>
                    <a:pt x="8961" y="114159"/>
                    <a:pt x="9102" y="114300"/>
                  </a:cubicBezTo>
                  <a:cubicBezTo>
                    <a:pt x="9313" y="114512"/>
                    <a:pt x="9525" y="114723"/>
                    <a:pt x="9737" y="114935"/>
                  </a:cubicBezTo>
                  <a:cubicBezTo>
                    <a:pt x="9807" y="115005"/>
                    <a:pt x="9878" y="115076"/>
                    <a:pt x="9948" y="115147"/>
                  </a:cubicBezTo>
                  <a:cubicBezTo>
                    <a:pt x="10019" y="115217"/>
                    <a:pt x="10019" y="115217"/>
                    <a:pt x="10089" y="115288"/>
                  </a:cubicBezTo>
                  <a:cubicBezTo>
                    <a:pt x="10160" y="115359"/>
                    <a:pt x="10301" y="115499"/>
                    <a:pt x="10372" y="115570"/>
                  </a:cubicBezTo>
                  <a:cubicBezTo>
                    <a:pt x="10583" y="115782"/>
                    <a:pt x="10795" y="115923"/>
                    <a:pt x="11007" y="116135"/>
                  </a:cubicBezTo>
                  <a:cubicBezTo>
                    <a:pt x="11077" y="116205"/>
                    <a:pt x="11218" y="116275"/>
                    <a:pt x="11289" y="116346"/>
                  </a:cubicBezTo>
                  <a:cubicBezTo>
                    <a:pt x="11359" y="116417"/>
                    <a:pt x="11359" y="116417"/>
                    <a:pt x="11430" y="116487"/>
                  </a:cubicBezTo>
                  <a:cubicBezTo>
                    <a:pt x="11501" y="116558"/>
                    <a:pt x="11571" y="116629"/>
                    <a:pt x="11642" y="116629"/>
                  </a:cubicBezTo>
                  <a:cubicBezTo>
                    <a:pt x="11853" y="116769"/>
                    <a:pt x="12065" y="116981"/>
                    <a:pt x="12277" y="117122"/>
                  </a:cubicBezTo>
                  <a:cubicBezTo>
                    <a:pt x="12418" y="117263"/>
                    <a:pt x="12559" y="117334"/>
                    <a:pt x="12771" y="117475"/>
                  </a:cubicBezTo>
                  <a:cubicBezTo>
                    <a:pt x="12771" y="117475"/>
                    <a:pt x="12841" y="117546"/>
                    <a:pt x="12841" y="117546"/>
                  </a:cubicBezTo>
                  <a:cubicBezTo>
                    <a:pt x="12841" y="117546"/>
                    <a:pt x="12912" y="117616"/>
                    <a:pt x="12912" y="117616"/>
                  </a:cubicBezTo>
                  <a:cubicBezTo>
                    <a:pt x="13123" y="117757"/>
                    <a:pt x="13335" y="117898"/>
                    <a:pt x="13547" y="118039"/>
                  </a:cubicBezTo>
                  <a:cubicBezTo>
                    <a:pt x="13758" y="118181"/>
                    <a:pt x="13970" y="118322"/>
                    <a:pt x="14182" y="118392"/>
                  </a:cubicBezTo>
                  <a:cubicBezTo>
                    <a:pt x="14252" y="118392"/>
                    <a:pt x="14252" y="118463"/>
                    <a:pt x="14323" y="118463"/>
                  </a:cubicBezTo>
                  <a:cubicBezTo>
                    <a:pt x="14464" y="118533"/>
                    <a:pt x="14605" y="118604"/>
                    <a:pt x="14817" y="118745"/>
                  </a:cubicBezTo>
                  <a:cubicBezTo>
                    <a:pt x="15028" y="118886"/>
                    <a:pt x="15240" y="118957"/>
                    <a:pt x="15381" y="119027"/>
                  </a:cubicBezTo>
                  <a:cubicBezTo>
                    <a:pt x="15522" y="119098"/>
                    <a:pt x="15663" y="119168"/>
                    <a:pt x="15734" y="119239"/>
                  </a:cubicBezTo>
                  <a:cubicBezTo>
                    <a:pt x="15734" y="119239"/>
                    <a:pt x="15804" y="119239"/>
                    <a:pt x="15804" y="119310"/>
                  </a:cubicBezTo>
                  <a:cubicBezTo>
                    <a:pt x="15875" y="119310"/>
                    <a:pt x="15875" y="119380"/>
                    <a:pt x="15946" y="119380"/>
                  </a:cubicBezTo>
                  <a:cubicBezTo>
                    <a:pt x="16157" y="119451"/>
                    <a:pt x="16369" y="119521"/>
                    <a:pt x="16510" y="119662"/>
                  </a:cubicBezTo>
                  <a:cubicBezTo>
                    <a:pt x="16722" y="119733"/>
                    <a:pt x="16933" y="119803"/>
                    <a:pt x="17074" y="119874"/>
                  </a:cubicBezTo>
                  <a:cubicBezTo>
                    <a:pt x="17074" y="119874"/>
                    <a:pt x="17145" y="119874"/>
                    <a:pt x="17145" y="119874"/>
                  </a:cubicBezTo>
                  <a:cubicBezTo>
                    <a:pt x="17145" y="119874"/>
                    <a:pt x="17216" y="119874"/>
                    <a:pt x="17216" y="119874"/>
                  </a:cubicBezTo>
                  <a:cubicBezTo>
                    <a:pt x="17357" y="119944"/>
                    <a:pt x="17498" y="119944"/>
                    <a:pt x="17639" y="120015"/>
                  </a:cubicBezTo>
                  <a:cubicBezTo>
                    <a:pt x="17851" y="120086"/>
                    <a:pt x="18062" y="120156"/>
                    <a:pt x="18274" y="120156"/>
                  </a:cubicBezTo>
                  <a:cubicBezTo>
                    <a:pt x="18344" y="120156"/>
                    <a:pt x="18486" y="120227"/>
                    <a:pt x="18556" y="120227"/>
                  </a:cubicBezTo>
                  <a:cubicBezTo>
                    <a:pt x="18627" y="120227"/>
                    <a:pt x="18627" y="120227"/>
                    <a:pt x="18697" y="120227"/>
                  </a:cubicBezTo>
                  <a:cubicBezTo>
                    <a:pt x="18768" y="120227"/>
                    <a:pt x="18838" y="120227"/>
                    <a:pt x="18909" y="120297"/>
                  </a:cubicBezTo>
                  <a:cubicBezTo>
                    <a:pt x="19121" y="120368"/>
                    <a:pt x="19332" y="120368"/>
                    <a:pt x="19544" y="120368"/>
                  </a:cubicBezTo>
                  <a:cubicBezTo>
                    <a:pt x="19685" y="120368"/>
                    <a:pt x="19826" y="120368"/>
                    <a:pt x="19897" y="120438"/>
                  </a:cubicBezTo>
                  <a:cubicBezTo>
                    <a:pt x="19967" y="120438"/>
                    <a:pt x="19967" y="120438"/>
                    <a:pt x="20038" y="120438"/>
                  </a:cubicBezTo>
                  <a:cubicBezTo>
                    <a:pt x="20108" y="120438"/>
                    <a:pt x="20108" y="120438"/>
                    <a:pt x="20179" y="120438"/>
                  </a:cubicBezTo>
                  <a:cubicBezTo>
                    <a:pt x="20391" y="120438"/>
                    <a:pt x="20673" y="120438"/>
                    <a:pt x="20884" y="120438"/>
                  </a:cubicBezTo>
                  <a:cubicBezTo>
                    <a:pt x="20955" y="120438"/>
                    <a:pt x="21096" y="120438"/>
                    <a:pt x="21167" y="120438"/>
                  </a:cubicBezTo>
                  <a:cubicBezTo>
                    <a:pt x="21237" y="120438"/>
                    <a:pt x="21308" y="120438"/>
                    <a:pt x="21378" y="120438"/>
                  </a:cubicBezTo>
                  <a:cubicBezTo>
                    <a:pt x="21449" y="120438"/>
                    <a:pt x="21519" y="120438"/>
                    <a:pt x="21590" y="120438"/>
                  </a:cubicBezTo>
                  <a:cubicBezTo>
                    <a:pt x="21872" y="120438"/>
                    <a:pt x="22154" y="120368"/>
                    <a:pt x="22437" y="120297"/>
                  </a:cubicBezTo>
                  <a:cubicBezTo>
                    <a:pt x="22437" y="120297"/>
                    <a:pt x="22437" y="120297"/>
                    <a:pt x="22437" y="120297"/>
                  </a:cubicBezTo>
                  <a:cubicBezTo>
                    <a:pt x="22507" y="120297"/>
                    <a:pt x="22578" y="120297"/>
                    <a:pt x="22578" y="120227"/>
                  </a:cubicBezTo>
                  <a:cubicBezTo>
                    <a:pt x="22860" y="120156"/>
                    <a:pt x="23142" y="120086"/>
                    <a:pt x="23424" y="120015"/>
                  </a:cubicBezTo>
                  <a:cubicBezTo>
                    <a:pt x="23424" y="120015"/>
                    <a:pt x="23495" y="120015"/>
                    <a:pt x="23495" y="120015"/>
                  </a:cubicBezTo>
                  <a:cubicBezTo>
                    <a:pt x="23918" y="119874"/>
                    <a:pt x="24271" y="119733"/>
                    <a:pt x="24624" y="119521"/>
                  </a:cubicBezTo>
                  <a:lnTo>
                    <a:pt x="169192" y="352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115451" y="5232612"/>
              <a:ext cx="141111" cy="310444"/>
            </a:xfrm>
            <a:custGeom>
              <a:avLst/>
              <a:gdLst/>
              <a:ahLst/>
              <a:cxnLst/>
              <a:rect l="l" t="t" r="r" b="b"/>
              <a:pathLst>
                <a:path w="141111" h="310444" extrusionOk="0">
                  <a:moveTo>
                    <a:pt x="706" y="83891"/>
                  </a:moveTo>
                  <a:lnTo>
                    <a:pt x="144992" y="0"/>
                  </a:lnTo>
                  <a:lnTo>
                    <a:pt x="144357" y="226836"/>
                  </a:lnTo>
                  <a:lnTo>
                    <a:pt x="0" y="310656"/>
                  </a:lnTo>
                  <a:close/>
                </a:path>
              </a:pathLst>
            </a:custGeom>
            <a:solidFill>
              <a:srgbClr val="8520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2074" y="5147451"/>
              <a:ext cx="176388" cy="98777"/>
            </a:xfrm>
            <a:custGeom>
              <a:avLst/>
              <a:gdLst/>
              <a:ahLst/>
              <a:cxnLst/>
              <a:rect l="l" t="t" r="r" b="b"/>
              <a:pathLst>
                <a:path w="176388" h="98777" extrusionOk="0">
                  <a:moveTo>
                    <a:pt x="0" y="83820"/>
                  </a:moveTo>
                  <a:lnTo>
                    <a:pt x="144286" y="0"/>
                  </a:lnTo>
                  <a:lnTo>
                    <a:pt x="181398" y="21379"/>
                  </a:lnTo>
                  <a:lnTo>
                    <a:pt x="37112" y="105269"/>
                  </a:lnTo>
                  <a:close/>
                </a:path>
              </a:pathLst>
            </a:custGeom>
            <a:solidFill>
              <a:srgbClr val="DC73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079186" y="5168830"/>
              <a:ext cx="176388" cy="141111"/>
            </a:xfrm>
            <a:custGeom>
              <a:avLst/>
              <a:gdLst/>
              <a:ahLst/>
              <a:cxnLst/>
              <a:rect l="l" t="t" r="r" b="b"/>
              <a:pathLst>
                <a:path w="176388" h="141111" extrusionOk="0">
                  <a:moveTo>
                    <a:pt x="0" y="83890"/>
                  </a:moveTo>
                  <a:lnTo>
                    <a:pt x="144286" y="0"/>
                  </a:lnTo>
                  <a:lnTo>
                    <a:pt x="181257" y="63782"/>
                  </a:lnTo>
                  <a:lnTo>
                    <a:pt x="36971" y="147673"/>
                  </a:lnTo>
                  <a:close/>
                </a:path>
              </a:pathLst>
            </a:custGeom>
            <a:solidFill>
              <a:srgbClr val="E8A1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041368" y="5231271"/>
              <a:ext cx="70555" cy="310444"/>
            </a:xfrm>
            <a:custGeom>
              <a:avLst/>
              <a:gdLst/>
              <a:ahLst/>
              <a:cxnLst/>
              <a:rect l="l" t="t" r="r" b="b"/>
              <a:pathLst>
                <a:path w="70555" h="310444" extrusionOk="0">
                  <a:moveTo>
                    <a:pt x="37818" y="21449"/>
                  </a:moveTo>
                  <a:lnTo>
                    <a:pt x="74789" y="85231"/>
                  </a:lnTo>
                  <a:lnTo>
                    <a:pt x="74154" y="311996"/>
                  </a:lnTo>
                  <a:lnTo>
                    <a:pt x="0" y="269170"/>
                  </a:lnTo>
                  <a:lnTo>
                    <a:pt x="776" y="0"/>
                  </a:lnTo>
                  <a:lnTo>
                    <a:pt x="37818" y="21449"/>
                  </a:lnTo>
                  <a:close/>
                  <a:moveTo>
                    <a:pt x="37606" y="98637"/>
                  </a:moveTo>
                  <a:cubicBezTo>
                    <a:pt x="45649" y="103293"/>
                    <a:pt x="52211" y="99554"/>
                    <a:pt x="52211" y="90311"/>
                  </a:cubicBezTo>
                  <a:cubicBezTo>
                    <a:pt x="52211" y="81068"/>
                    <a:pt x="45720" y="69850"/>
                    <a:pt x="37677" y="65193"/>
                  </a:cubicBezTo>
                  <a:cubicBezTo>
                    <a:pt x="29633" y="60537"/>
                    <a:pt x="23072" y="64276"/>
                    <a:pt x="23072" y="73519"/>
                  </a:cubicBezTo>
                  <a:cubicBezTo>
                    <a:pt x="23001" y="82762"/>
                    <a:pt x="29563" y="93980"/>
                    <a:pt x="37606" y="98637"/>
                  </a:cubicBezTo>
                </a:path>
              </a:pathLst>
            </a:custGeom>
            <a:solidFill>
              <a:srgbClr val="B22C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041439" y="5412881"/>
              <a:ext cx="70555" cy="84666"/>
            </a:xfrm>
            <a:custGeom>
              <a:avLst/>
              <a:gdLst/>
              <a:ahLst/>
              <a:cxnLst/>
              <a:rect l="l" t="t" r="r" b="b"/>
              <a:pathLst>
                <a:path w="70555" h="84666" extrusionOk="0">
                  <a:moveTo>
                    <a:pt x="74295" y="42475"/>
                  </a:moveTo>
                  <a:lnTo>
                    <a:pt x="71" y="0"/>
                  </a:lnTo>
                  <a:lnTo>
                    <a:pt x="0" y="48824"/>
                  </a:lnTo>
                  <a:lnTo>
                    <a:pt x="74154" y="91370"/>
                  </a:lnTo>
                  <a:close/>
                </a:path>
              </a:pathLst>
            </a:custGeom>
            <a:solidFill>
              <a:srgbClr val="FFC1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115592" y="5372030"/>
              <a:ext cx="141111" cy="127000"/>
            </a:xfrm>
            <a:custGeom>
              <a:avLst/>
              <a:gdLst/>
              <a:ahLst/>
              <a:cxnLst/>
              <a:rect l="l" t="t" r="r" b="b"/>
              <a:pathLst>
                <a:path w="141111" h="127000" extrusionOk="0">
                  <a:moveTo>
                    <a:pt x="144427" y="0"/>
                  </a:moveTo>
                  <a:lnTo>
                    <a:pt x="141" y="83326"/>
                  </a:lnTo>
                  <a:lnTo>
                    <a:pt x="0" y="132221"/>
                  </a:lnTo>
                  <a:lnTo>
                    <a:pt x="144286" y="48966"/>
                  </a:lnTo>
                  <a:close/>
                </a:path>
              </a:pathLst>
            </a:custGeom>
            <a:solidFill>
              <a:srgbClr val="D1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057172" y="5155635"/>
              <a:ext cx="126999" cy="148166"/>
            </a:xfrm>
            <a:custGeom>
              <a:avLst/>
              <a:gdLst/>
              <a:ahLst/>
              <a:cxnLst/>
              <a:rect l="l" t="t" r="r" b="b"/>
              <a:pathLst>
                <a:path w="126999" h="148166" extrusionOk="0">
                  <a:moveTo>
                    <a:pt x="129328" y="0"/>
                  </a:moveTo>
                  <a:lnTo>
                    <a:pt x="129328" y="111055"/>
                  </a:lnTo>
                  <a:lnTo>
                    <a:pt x="63147" y="149578"/>
                  </a:lnTo>
                  <a:lnTo>
                    <a:pt x="30057" y="92428"/>
                  </a:lnTo>
                  <a:lnTo>
                    <a:pt x="0" y="75071"/>
                  </a:lnTo>
                  <a:close/>
                </a:path>
              </a:pathLst>
            </a:custGeom>
            <a:solidFill>
              <a:srgbClr val="8520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186501" y="5155635"/>
              <a:ext cx="56444" cy="105833"/>
            </a:xfrm>
            <a:custGeom>
              <a:avLst/>
              <a:gdLst/>
              <a:ahLst/>
              <a:cxnLst/>
              <a:rect l="l" t="t" r="r" b="b"/>
              <a:pathLst>
                <a:path w="56444" h="105833" extrusionOk="0">
                  <a:moveTo>
                    <a:pt x="63077" y="74436"/>
                  </a:moveTo>
                  <a:lnTo>
                    <a:pt x="0" y="111055"/>
                  </a:lnTo>
                  <a:lnTo>
                    <a:pt x="0" y="0"/>
                  </a:lnTo>
                  <a:lnTo>
                    <a:pt x="29986" y="17286"/>
                  </a:lnTo>
                  <a:close/>
                </a:path>
              </a:pathLst>
            </a:custGeom>
            <a:solidFill>
              <a:srgbClr val="B22C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83" name="Google Shape;283;p2"/>
          <p:cNvGrpSpPr/>
          <p:nvPr/>
        </p:nvGrpSpPr>
        <p:grpSpPr>
          <a:xfrm>
            <a:off x="8403088" y="629995"/>
            <a:ext cx="978470" cy="1241813"/>
            <a:chOff x="2923117" y="4838522"/>
            <a:chExt cx="204611" cy="296333"/>
          </a:xfrm>
        </p:grpSpPr>
        <p:sp>
          <p:nvSpPr>
            <p:cNvPr id="284" name="Google Shape;284;p2"/>
            <p:cNvSpPr/>
            <p:nvPr/>
          </p:nvSpPr>
          <p:spPr>
            <a:xfrm>
              <a:off x="2946682" y="5037277"/>
              <a:ext cx="28222" cy="42333"/>
            </a:xfrm>
            <a:custGeom>
              <a:avLst/>
              <a:gdLst/>
              <a:ahLst/>
              <a:cxnLst/>
              <a:rect l="l" t="t" r="r" b="b"/>
              <a:pathLst>
                <a:path w="28222" h="42333" extrusionOk="0">
                  <a:moveTo>
                    <a:pt x="30551" y="1942"/>
                  </a:moveTo>
                  <a:cubicBezTo>
                    <a:pt x="30551" y="248"/>
                    <a:pt x="29281" y="-528"/>
                    <a:pt x="27799" y="390"/>
                  </a:cubicBezTo>
                  <a:lnTo>
                    <a:pt x="2752" y="14854"/>
                  </a:lnTo>
                  <a:cubicBezTo>
                    <a:pt x="1199" y="15700"/>
                    <a:pt x="0" y="17817"/>
                    <a:pt x="0" y="19581"/>
                  </a:cubicBezTo>
                  <a:lnTo>
                    <a:pt x="71" y="30164"/>
                  </a:lnTo>
                  <a:lnTo>
                    <a:pt x="7408" y="42723"/>
                  </a:lnTo>
                  <a:lnTo>
                    <a:pt x="27940" y="30870"/>
                  </a:lnTo>
                  <a:cubicBezTo>
                    <a:pt x="29492" y="30023"/>
                    <a:pt x="30692" y="27907"/>
                    <a:pt x="30692" y="26143"/>
                  </a:cubicBezTo>
                  <a:lnTo>
                    <a:pt x="30551" y="1942"/>
                  </a:lnTo>
                  <a:close/>
                  <a:moveTo>
                    <a:pt x="5503" y="37502"/>
                  </a:moveTo>
                  <a:lnTo>
                    <a:pt x="5433" y="19510"/>
                  </a:lnTo>
                  <a:lnTo>
                    <a:pt x="25047" y="8221"/>
                  </a:lnTo>
                  <a:lnTo>
                    <a:pt x="25118" y="26213"/>
                  </a:lnTo>
                  <a:lnTo>
                    <a:pt x="5503" y="37502"/>
                  </a:lnTo>
                  <a:close/>
                </a:path>
              </a:pathLst>
            </a:custGeom>
            <a:solidFill>
              <a:srgbClr val="593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969542" y="5103617"/>
              <a:ext cx="7055" cy="14111"/>
            </a:xfrm>
            <a:custGeom>
              <a:avLst/>
              <a:gdLst/>
              <a:ahLst/>
              <a:cxnLst/>
              <a:rect l="l" t="t" r="r" b="b"/>
              <a:pathLst>
                <a:path w="7055" h="14111" extrusionOk="0">
                  <a:moveTo>
                    <a:pt x="7902" y="1924"/>
                  </a:moveTo>
                  <a:cubicBezTo>
                    <a:pt x="7902" y="160"/>
                    <a:pt x="6632" y="-475"/>
                    <a:pt x="5151" y="372"/>
                  </a:cubicBezTo>
                  <a:lnTo>
                    <a:pt x="0" y="3335"/>
                  </a:lnTo>
                  <a:lnTo>
                    <a:pt x="7902" y="17023"/>
                  </a:lnTo>
                  <a:lnTo>
                    <a:pt x="7902" y="1924"/>
                  </a:lnTo>
                  <a:close/>
                </a:path>
              </a:pathLst>
            </a:custGeom>
            <a:solidFill>
              <a:srgbClr val="593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946538" y="4971025"/>
              <a:ext cx="28222" cy="42333"/>
            </a:xfrm>
            <a:custGeom>
              <a:avLst/>
              <a:gdLst/>
              <a:ahLst/>
              <a:cxnLst/>
              <a:rect l="l" t="t" r="r" b="b"/>
              <a:pathLst>
                <a:path w="28222" h="42333" extrusionOk="0">
                  <a:moveTo>
                    <a:pt x="30483" y="1942"/>
                  </a:moveTo>
                  <a:cubicBezTo>
                    <a:pt x="30483" y="249"/>
                    <a:pt x="29284" y="-528"/>
                    <a:pt x="27731" y="390"/>
                  </a:cubicBezTo>
                  <a:lnTo>
                    <a:pt x="2684" y="14853"/>
                  </a:lnTo>
                  <a:cubicBezTo>
                    <a:pt x="1132" y="15701"/>
                    <a:pt x="-68" y="17888"/>
                    <a:pt x="3" y="19581"/>
                  </a:cubicBezTo>
                  <a:lnTo>
                    <a:pt x="74" y="43781"/>
                  </a:lnTo>
                  <a:cubicBezTo>
                    <a:pt x="74" y="45545"/>
                    <a:pt x="1344" y="46251"/>
                    <a:pt x="2825" y="45333"/>
                  </a:cubicBezTo>
                  <a:lnTo>
                    <a:pt x="27872" y="30870"/>
                  </a:lnTo>
                  <a:cubicBezTo>
                    <a:pt x="29425" y="30023"/>
                    <a:pt x="30624" y="27906"/>
                    <a:pt x="30624" y="26143"/>
                  </a:cubicBezTo>
                  <a:lnTo>
                    <a:pt x="30483" y="1942"/>
                  </a:lnTo>
                  <a:close/>
                  <a:moveTo>
                    <a:pt x="5506" y="37502"/>
                  </a:moveTo>
                  <a:lnTo>
                    <a:pt x="5436" y="19581"/>
                  </a:lnTo>
                  <a:lnTo>
                    <a:pt x="25050" y="8292"/>
                  </a:lnTo>
                  <a:lnTo>
                    <a:pt x="25121" y="26213"/>
                  </a:lnTo>
                  <a:lnTo>
                    <a:pt x="5506" y="37502"/>
                  </a:lnTo>
                  <a:close/>
                </a:path>
              </a:pathLst>
            </a:custGeom>
            <a:solidFill>
              <a:srgbClr val="593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923117" y="4838522"/>
              <a:ext cx="204611" cy="296333"/>
            </a:xfrm>
            <a:custGeom>
              <a:avLst/>
              <a:gdLst/>
              <a:ahLst/>
              <a:cxnLst/>
              <a:rect l="l" t="t" r="r" b="b"/>
              <a:pathLst>
                <a:path w="204611" h="296333" extrusionOk="0">
                  <a:moveTo>
                    <a:pt x="204258" y="5258"/>
                  </a:moveTo>
                  <a:cubicBezTo>
                    <a:pt x="204188" y="601"/>
                    <a:pt x="200942" y="-1374"/>
                    <a:pt x="196850" y="1025"/>
                  </a:cubicBezTo>
                  <a:lnTo>
                    <a:pt x="7408" y="110386"/>
                  </a:lnTo>
                  <a:cubicBezTo>
                    <a:pt x="3387" y="112714"/>
                    <a:pt x="0" y="118500"/>
                    <a:pt x="0" y="123227"/>
                  </a:cubicBezTo>
                  <a:lnTo>
                    <a:pt x="212" y="206624"/>
                  </a:lnTo>
                  <a:lnTo>
                    <a:pt x="15875" y="215655"/>
                  </a:lnTo>
                  <a:lnTo>
                    <a:pt x="23566" y="228990"/>
                  </a:lnTo>
                  <a:lnTo>
                    <a:pt x="23495" y="218406"/>
                  </a:lnTo>
                  <a:cubicBezTo>
                    <a:pt x="23495" y="216642"/>
                    <a:pt x="24694" y="214526"/>
                    <a:pt x="26247" y="213679"/>
                  </a:cubicBezTo>
                  <a:lnTo>
                    <a:pt x="51294" y="199215"/>
                  </a:lnTo>
                  <a:cubicBezTo>
                    <a:pt x="52776" y="198369"/>
                    <a:pt x="54046" y="199074"/>
                    <a:pt x="54046" y="200767"/>
                  </a:cubicBezTo>
                  <a:lnTo>
                    <a:pt x="54116" y="224968"/>
                  </a:lnTo>
                  <a:cubicBezTo>
                    <a:pt x="54116" y="226732"/>
                    <a:pt x="52917" y="228849"/>
                    <a:pt x="51364" y="229695"/>
                  </a:cubicBezTo>
                  <a:lnTo>
                    <a:pt x="30833" y="241549"/>
                  </a:lnTo>
                  <a:lnTo>
                    <a:pt x="46355" y="268360"/>
                  </a:lnTo>
                  <a:lnTo>
                    <a:pt x="51506" y="265396"/>
                  </a:lnTo>
                  <a:cubicBezTo>
                    <a:pt x="52987" y="264550"/>
                    <a:pt x="54257" y="265185"/>
                    <a:pt x="54257" y="266948"/>
                  </a:cubicBezTo>
                  <a:lnTo>
                    <a:pt x="54328" y="282047"/>
                  </a:lnTo>
                  <a:lnTo>
                    <a:pt x="65334" y="300956"/>
                  </a:lnTo>
                  <a:lnTo>
                    <a:pt x="204893" y="219888"/>
                  </a:lnTo>
                  <a:lnTo>
                    <a:pt x="204258" y="5258"/>
                  </a:lnTo>
                  <a:close/>
                  <a:moveTo>
                    <a:pt x="51223" y="163373"/>
                  </a:moveTo>
                  <a:lnTo>
                    <a:pt x="26176" y="177837"/>
                  </a:lnTo>
                  <a:cubicBezTo>
                    <a:pt x="24694" y="178683"/>
                    <a:pt x="23424" y="178049"/>
                    <a:pt x="23424" y="176285"/>
                  </a:cubicBezTo>
                  <a:lnTo>
                    <a:pt x="23354" y="152084"/>
                  </a:lnTo>
                  <a:cubicBezTo>
                    <a:pt x="23283" y="150391"/>
                    <a:pt x="24553" y="148204"/>
                    <a:pt x="26035" y="147357"/>
                  </a:cubicBezTo>
                  <a:lnTo>
                    <a:pt x="51082" y="132893"/>
                  </a:lnTo>
                  <a:cubicBezTo>
                    <a:pt x="52634" y="132046"/>
                    <a:pt x="53834" y="132752"/>
                    <a:pt x="53834" y="134445"/>
                  </a:cubicBezTo>
                  <a:lnTo>
                    <a:pt x="53904" y="158646"/>
                  </a:lnTo>
                  <a:cubicBezTo>
                    <a:pt x="53975" y="160410"/>
                    <a:pt x="52776" y="162456"/>
                    <a:pt x="51223" y="163373"/>
                  </a:cubicBezTo>
                  <a:close/>
                  <a:moveTo>
                    <a:pt x="87207" y="119558"/>
                  </a:moveTo>
                  <a:lnTo>
                    <a:pt x="170744" y="71369"/>
                  </a:lnTo>
                  <a:cubicBezTo>
                    <a:pt x="172297" y="70522"/>
                    <a:pt x="173496" y="71157"/>
                    <a:pt x="173496" y="72921"/>
                  </a:cubicBezTo>
                  <a:cubicBezTo>
                    <a:pt x="173496" y="74685"/>
                    <a:pt x="172297" y="76801"/>
                    <a:pt x="170815" y="77648"/>
                  </a:cubicBezTo>
                  <a:lnTo>
                    <a:pt x="87277" y="125837"/>
                  </a:lnTo>
                  <a:cubicBezTo>
                    <a:pt x="85796" y="126684"/>
                    <a:pt x="84596" y="125979"/>
                    <a:pt x="84526" y="124285"/>
                  </a:cubicBezTo>
                  <a:cubicBezTo>
                    <a:pt x="84455" y="122521"/>
                    <a:pt x="85654" y="120405"/>
                    <a:pt x="87207" y="119558"/>
                  </a:cubicBezTo>
                  <a:close/>
                  <a:moveTo>
                    <a:pt x="69074" y="146793"/>
                  </a:moveTo>
                  <a:lnTo>
                    <a:pt x="170744" y="88090"/>
                  </a:lnTo>
                  <a:cubicBezTo>
                    <a:pt x="172297" y="87244"/>
                    <a:pt x="173496" y="87878"/>
                    <a:pt x="173496" y="89642"/>
                  </a:cubicBezTo>
                  <a:cubicBezTo>
                    <a:pt x="173496" y="91406"/>
                    <a:pt x="172297" y="93523"/>
                    <a:pt x="170815" y="94370"/>
                  </a:cubicBezTo>
                  <a:lnTo>
                    <a:pt x="69144" y="153072"/>
                  </a:lnTo>
                  <a:cubicBezTo>
                    <a:pt x="67592" y="153919"/>
                    <a:pt x="66393" y="153284"/>
                    <a:pt x="66393" y="151520"/>
                  </a:cubicBezTo>
                  <a:cubicBezTo>
                    <a:pt x="66322" y="149756"/>
                    <a:pt x="67592" y="147710"/>
                    <a:pt x="69074" y="146793"/>
                  </a:cubicBezTo>
                  <a:close/>
                  <a:moveTo>
                    <a:pt x="173637" y="139172"/>
                  </a:moveTo>
                  <a:cubicBezTo>
                    <a:pt x="173637" y="140866"/>
                    <a:pt x="172438" y="142982"/>
                    <a:pt x="170886" y="143900"/>
                  </a:cubicBezTo>
                  <a:lnTo>
                    <a:pt x="87348" y="192089"/>
                  </a:lnTo>
                  <a:cubicBezTo>
                    <a:pt x="85866" y="192936"/>
                    <a:pt x="84596" y="192301"/>
                    <a:pt x="84596" y="190537"/>
                  </a:cubicBezTo>
                  <a:cubicBezTo>
                    <a:pt x="84596" y="188843"/>
                    <a:pt x="85796" y="186727"/>
                    <a:pt x="87348" y="185810"/>
                  </a:cubicBezTo>
                  <a:lnTo>
                    <a:pt x="170886" y="137620"/>
                  </a:lnTo>
                  <a:cubicBezTo>
                    <a:pt x="172438" y="136703"/>
                    <a:pt x="173637" y="137409"/>
                    <a:pt x="173637" y="139172"/>
                  </a:cubicBezTo>
                  <a:close/>
                  <a:moveTo>
                    <a:pt x="69215" y="213044"/>
                  </a:moveTo>
                  <a:lnTo>
                    <a:pt x="170886" y="154342"/>
                  </a:lnTo>
                  <a:cubicBezTo>
                    <a:pt x="172438" y="153495"/>
                    <a:pt x="173637" y="154201"/>
                    <a:pt x="173637" y="155894"/>
                  </a:cubicBezTo>
                  <a:cubicBezTo>
                    <a:pt x="173637" y="157587"/>
                    <a:pt x="172438" y="159704"/>
                    <a:pt x="170956" y="160621"/>
                  </a:cubicBezTo>
                  <a:lnTo>
                    <a:pt x="69286" y="219323"/>
                  </a:lnTo>
                  <a:cubicBezTo>
                    <a:pt x="67733" y="220170"/>
                    <a:pt x="66534" y="219465"/>
                    <a:pt x="66534" y="217771"/>
                  </a:cubicBezTo>
                  <a:cubicBezTo>
                    <a:pt x="66534" y="216078"/>
                    <a:pt x="67733" y="213961"/>
                    <a:pt x="69215" y="213044"/>
                  </a:cubicBezTo>
                  <a:close/>
                  <a:moveTo>
                    <a:pt x="173849" y="205424"/>
                  </a:moveTo>
                  <a:cubicBezTo>
                    <a:pt x="173849" y="207117"/>
                    <a:pt x="172649" y="209234"/>
                    <a:pt x="171097" y="210151"/>
                  </a:cubicBezTo>
                  <a:lnTo>
                    <a:pt x="87559" y="258341"/>
                  </a:lnTo>
                  <a:cubicBezTo>
                    <a:pt x="86078" y="259188"/>
                    <a:pt x="84808" y="258552"/>
                    <a:pt x="84808" y="256788"/>
                  </a:cubicBezTo>
                  <a:cubicBezTo>
                    <a:pt x="84808" y="255095"/>
                    <a:pt x="86007" y="252979"/>
                    <a:pt x="87489" y="252061"/>
                  </a:cubicBezTo>
                  <a:lnTo>
                    <a:pt x="171027" y="203872"/>
                  </a:lnTo>
                  <a:cubicBezTo>
                    <a:pt x="172579" y="202955"/>
                    <a:pt x="173778" y="203660"/>
                    <a:pt x="173849" y="205424"/>
                  </a:cubicBezTo>
                  <a:close/>
                  <a:moveTo>
                    <a:pt x="171168" y="226944"/>
                  </a:moveTo>
                  <a:lnTo>
                    <a:pt x="69427" y="285646"/>
                  </a:lnTo>
                  <a:cubicBezTo>
                    <a:pt x="67945" y="286492"/>
                    <a:pt x="66746" y="285787"/>
                    <a:pt x="66746" y="284093"/>
                  </a:cubicBezTo>
                  <a:cubicBezTo>
                    <a:pt x="66746" y="282330"/>
                    <a:pt x="67945" y="280213"/>
                    <a:pt x="69427" y="279366"/>
                  </a:cubicBezTo>
                  <a:lnTo>
                    <a:pt x="171097" y="220664"/>
                  </a:lnTo>
                  <a:cubicBezTo>
                    <a:pt x="172649" y="219817"/>
                    <a:pt x="173849" y="220523"/>
                    <a:pt x="173849" y="222216"/>
                  </a:cubicBezTo>
                  <a:cubicBezTo>
                    <a:pt x="173849" y="223910"/>
                    <a:pt x="172649" y="226026"/>
                    <a:pt x="171168" y="226944"/>
                  </a:cubicBezTo>
                  <a:close/>
                </a:path>
              </a:pathLst>
            </a:custGeom>
            <a:solidFill>
              <a:srgbClr val="F5F5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88" name="Google Shape;288;p2"/>
          <p:cNvGrpSpPr/>
          <p:nvPr/>
        </p:nvGrpSpPr>
        <p:grpSpPr>
          <a:xfrm>
            <a:off x="8308088" y="2985692"/>
            <a:ext cx="1030442" cy="1428458"/>
            <a:chOff x="1795132" y="3545852"/>
            <a:chExt cx="1198049" cy="1722902"/>
          </a:xfrm>
        </p:grpSpPr>
        <p:grpSp>
          <p:nvGrpSpPr>
            <p:cNvPr id="289" name="Google Shape;289;p2"/>
            <p:cNvGrpSpPr/>
            <p:nvPr/>
          </p:nvGrpSpPr>
          <p:grpSpPr>
            <a:xfrm>
              <a:off x="2404347" y="4507820"/>
              <a:ext cx="148777" cy="85825"/>
              <a:chOff x="5402792" y="6353034"/>
              <a:chExt cx="57361" cy="33090"/>
            </a:xfrm>
          </p:grpSpPr>
          <p:sp>
            <p:nvSpPr>
              <p:cNvPr id="290" name="Google Shape;290;p2"/>
              <p:cNvSpPr/>
              <p:nvPr/>
            </p:nvSpPr>
            <p:spPr>
              <a:xfrm>
                <a:off x="5403709" y="6353034"/>
                <a:ext cx="56444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56444" h="28222" extrusionOk="0">
                    <a:moveTo>
                      <a:pt x="3457" y="31397"/>
                    </a:moveTo>
                    <a:lnTo>
                      <a:pt x="57503" y="0"/>
                    </a:lnTo>
                    <a:cubicBezTo>
                      <a:pt x="56092" y="847"/>
                      <a:pt x="54892" y="2046"/>
                      <a:pt x="54046" y="3457"/>
                    </a:cubicBezTo>
                    <a:lnTo>
                      <a:pt x="0" y="34854"/>
                    </a:lnTo>
                    <a:cubicBezTo>
                      <a:pt x="847" y="33373"/>
                      <a:pt x="2046" y="32173"/>
                      <a:pt x="3457" y="31397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5402862" y="6356420"/>
                <a:ext cx="4938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28222" extrusionOk="0">
                    <a:moveTo>
                      <a:pt x="776" y="31397"/>
                    </a:moveTo>
                    <a:lnTo>
                      <a:pt x="54822" y="0"/>
                    </a:lnTo>
                    <a:cubicBezTo>
                      <a:pt x="54539" y="494"/>
                      <a:pt x="54257" y="988"/>
                      <a:pt x="54046" y="1482"/>
                    </a:cubicBezTo>
                    <a:lnTo>
                      <a:pt x="0" y="32879"/>
                    </a:lnTo>
                    <a:cubicBezTo>
                      <a:pt x="212" y="32385"/>
                      <a:pt x="494" y="31891"/>
                      <a:pt x="776" y="31397"/>
                    </a:cubicBezTo>
                  </a:path>
                </a:pathLst>
              </a:custGeom>
              <a:solidFill>
                <a:srgbClr val="383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5402792" y="6357902"/>
                <a:ext cx="4938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28222" extrusionOk="0">
                    <a:moveTo>
                      <a:pt x="71" y="31397"/>
                    </a:moveTo>
                    <a:lnTo>
                      <a:pt x="54116" y="0"/>
                    </a:lnTo>
                    <a:cubicBezTo>
                      <a:pt x="54116" y="0"/>
                      <a:pt x="54116" y="71"/>
                      <a:pt x="54046" y="71"/>
                    </a:cubicBezTo>
                    <a:lnTo>
                      <a:pt x="0" y="31468"/>
                    </a:lnTo>
                    <a:cubicBezTo>
                      <a:pt x="71" y="31468"/>
                      <a:pt x="71" y="31468"/>
                      <a:pt x="71" y="31397"/>
                    </a:cubicBezTo>
                  </a:path>
                </a:pathLst>
              </a:custGeom>
              <a:solidFill>
                <a:srgbClr val="3A38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93" name="Google Shape;293;p2"/>
            <p:cNvSpPr/>
            <p:nvPr/>
          </p:nvSpPr>
          <p:spPr>
            <a:xfrm>
              <a:off x="2415902" y="4507898"/>
              <a:ext cx="128162" cy="73236"/>
            </a:xfrm>
            <a:custGeom>
              <a:avLst/>
              <a:gdLst/>
              <a:ahLst/>
              <a:cxnLst/>
              <a:rect l="l" t="t" r="r" b="b"/>
              <a:pathLst>
                <a:path w="49388" h="28222" extrusionOk="0">
                  <a:moveTo>
                    <a:pt x="0" y="31468"/>
                  </a:moveTo>
                  <a:lnTo>
                    <a:pt x="54046" y="71"/>
                  </a:lnTo>
                  <a:cubicBezTo>
                    <a:pt x="54116" y="71"/>
                    <a:pt x="54187" y="0"/>
                    <a:pt x="54257" y="0"/>
                  </a:cubicBezTo>
                  <a:lnTo>
                    <a:pt x="212" y="31397"/>
                  </a:lnTo>
                  <a:cubicBezTo>
                    <a:pt x="141" y="31397"/>
                    <a:pt x="71" y="31397"/>
                    <a:pt x="0" y="31468"/>
                  </a:cubicBezTo>
                </a:path>
              </a:pathLst>
            </a:custGeom>
            <a:solidFill>
              <a:srgbClr val="792E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294" name="Google Shape;294;p2"/>
            <p:cNvGrpSpPr/>
            <p:nvPr/>
          </p:nvGrpSpPr>
          <p:grpSpPr>
            <a:xfrm>
              <a:off x="2316176" y="4354831"/>
              <a:ext cx="168357" cy="91498"/>
              <a:chOff x="5368784" y="6294049"/>
              <a:chExt cx="64910" cy="35277"/>
            </a:xfrm>
          </p:grpSpPr>
          <p:sp>
            <p:nvSpPr>
              <p:cNvPr id="295" name="Google Shape;295;p2"/>
              <p:cNvSpPr/>
              <p:nvPr/>
            </p:nvSpPr>
            <p:spPr>
              <a:xfrm>
                <a:off x="5368784" y="6298706"/>
                <a:ext cx="4938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28222" extrusionOk="0">
                    <a:moveTo>
                      <a:pt x="0" y="31821"/>
                    </a:moveTo>
                    <a:lnTo>
                      <a:pt x="54046" y="423"/>
                    </a:lnTo>
                    <a:cubicBezTo>
                      <a:pt x="54469" y="282"/>
                      <a:pt x="54963" y="141"/>
                      <a:pt x="55386" y="0"/>
                    </a:cubicBezTo>
                    <a:lnTo>
                      <a:pt x="1341" y="31397"/>
                    </a:lnTo>
                    <a:cubicBezTo>
                      <a:pt x="917" y="31539"/>
                      <a:pt x="494" y="31679"/>
                      <a:pt x="0" y="31821"/>
                    </a:cubicBezTo>
                  </a:path>
                </a:pathLst>
              </a:custGeom>
              <a:solidFill>
                <a:srgbClr val="383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5370195" y="6294049"/>
                <a:ext cx="63499" cy="35277"/>
              </a:xfrm>
              <a:custGeom>
                <a:avLst/>
                <a:gdLst/>
                <a:ahLst/>
                <a:cxnLst/>
                <a:rect l="l" t="t" r="r" b="b"/>
                <a:pathLst>
                  <a:path w="63499" h="35277" extrusionOk="0">
                    <a:moveTo>
                      <a:pt x="0" y="35983"/>
                    </a:moveTo>
                    <a:lnTo>
                      <a:pt x="54046" y="4586"/>
                    </a:lnTo>
                    <a:cubicBezTo>
                      <a:pt x="57503" y="3387"/>
                      <a:pt x="60889" y="1835"/>
                      <a:pt x="64135" y="0"/>
                    </a:cubicBezTo>
                    <a:lnTo>
                      <a:pt x="10089" y="31397"/>
                    </a:lnTo>
                    <a:cubicBezTo>
                      <a:pt x="6844" y="33302"/>
                      <a:pt x="3457" y="34784"/>
                      <a:pt x="0" y="35983"/>
                    </a:cubicBezTo>
                  </a:path>
                </a:pathLst>
              </a:custGeom>
              <a:solidFill>
                <a:srgbClr val="36345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97" name="Google Shape;297;p2"/>
            <p:cNvSpPr/>
            <p:nvPr/>
          </p:nvSpPr>
          <p:spPr>
            <a:xfrm>
              <a:off x="2347093" y="4300191"/>
              <a:ext cx="183090" cy="128162"/>
            </a:xfrm>
            <a:custGeom>
              <a:avLst/>
              <a:gdLst/>
              <a:ahLst/>
              <a:cxnLst/>
              <a:rect l="l" t="t" r="r" b="b"/>
              <a:pathLst>
                <a:path w="70555" h="49388" extrusionOk="0">
                  <a:moveTo>
                    <a:pt x="21520" y="31397"/>
                  </a:moveTo>
                  <a:lnTo>
                    <a:pt x="75565" y="0"/>
                  </a:lnTo>
                  <a:cubicBezTo>
                    <a:pt x="72178" y="5292"/>
                    <a:pt x="68227" y="9948"/>
                    <a:pt x="63712" y="13970"/>
                  </a:cubicBezTo>
                  <a:cubicBezTo>
                    <a:pt x="60748" y="16651"/>
                    <a:pt x="57503" y="18979"/>
                    <a:pt x="54046" y="21025"/>
                  </a:cubicBezTo>
                  <a:lnTo>
                    <a:pt x="0" y="52423"/>
                  </a:lnTo>
                  <a:cubicBezTo>
                    <a:pt x="3457" y="50377"/>
                    <a:pt x="6703" y="48048"/>
                    <a:pt x="9666" y="45367"/>
                  </a:cubicBezTo>
                  <a:cubicBezTo>
                    <a:pt x="14182" y="41345"/>
                    <a:pt x="18133" y="36689"/>
                    <a:pt x="21520" y="31397"/>
                  </a:cubicBezTo>
                </a:path>
              </a:pathLst>
            </a:custGeom>
            <a:solidFill>
              <a:srgbClr val="792E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5996" y="4354724"/>
              <a:ext cx="128162" cy="73236"/>
            </a:xfrm>
            <a:custGeom>
              <a:avLst/>
              <a:gdLst/>
              <a:ahLst/>
              <a:cxnLst/>
              <a:rect l="l" t="t" r="r" b="b"/>
              <a:pathLst>
                <a:path w="49388" h="28222" extrusionOk="0">
                  <a:moveTo>
                    <a:pt x="0" y="31609"/>
                  </a:moveTo>
                  <a:lnTo>
                    <a:pt x="54046" y="212"/>
                  </a:lnTo>
                  <a:cubicBezTo>
                    <a:pt x="54187" y="141"/>
                    <a:pt x="54328" y="71"/>
                    <a:pt x="54469" y="0"/>
                  </a:cubicBezTo>
                  <a:lnTo>
                    <a:pt x="423" y="31397"/>
                  </a:lnTo>
                  <a:cubicBezTo>
                    <a:pt x="282" y="31468"/>
                    <a:pt x="141" y="31539"/>
                    <a:pt x="0" y="31609"/>
                  </a:cubicBezTo>
                </a:path>
              </a:pathLst>
            </a:custGeom>
            <a:solidFill>
              <a:srgbClr val="3634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874947" y="3664254"/>
              <a:ext cx="549273" cy="677438"/>
            </a:xfrm>
            <a:custGeom>
              <a:avLst/>
              <a:gdLst/>
              <a:ahLst/>
              <a:cxnLst/>
              <a:rect l="l" t="t" r="r" b="b"/>
              <a:pathLst>
                <a:path w="211666" h="261055" extrusionOk="0">
                  <a:moveTo>
                    <a:pt x="156351" y="262043"/>
                  </a:moveTo>
                  <a:cubicBezTo>
                    <a:pt x="157551" y="261479"/>
                    <a:pt x="158750" y="260914"/>
                    <a:pt x="159950" y="260209"/>
                  </a:cubicBezTo>
                  <a:lnTo>
                    <a:pt x="213995" y="228812"/>
                  </a:lnTo>
                  <a:cubicBezTo>
                    <a:pt x="212796" y="229447"/>
                    <a:pt x="211596" y="230082"/>
                    <a:pt x="210397" y="230646"/>
                  </a:cubicBezTo>
                  <a:cubicBezTo>
                    <a:pt x="209973" y="230858"/>
                    <a:pt x="209550" y="230999"/>
                    <a:pt x="209197" y="231140"/>
                  </a:cubicBezTo>
                  <a:cubicBezTo>
                    <a:pt x="208351" y="231493"/>
                    <a:pt x="207575" y="231845"/>
                    <a:pt x="206728" y="232128"/>
                  </a:cubicBezTo>
                  <a:cubicBezTo>
                    <a:pt x="206587" y="232198"/>
                    <a:pt x="206375" y="232198"/>
                    <a:pt x="206234" y="232269"/>
                  </a:cubicBezTo>
                  <a:cubicBezTo>
                    <a:pt x="204399" y="232904"/>
                    <a:pt x="202495" y="233398"/>
                    <a:pt x="200589" y="233821"/>
                  </a:cubicBezTo>
                  <a:cubicBezTo>
                    <a:pt x="200307" y="233891"/>
                    <a:pt x="200025" y="233962"/>
                    <a:pt x="199743" y="234033"/>
                  </a:cubicBezTo>
                  <a:cubicBezTo>
                    <a:pt x="198191" y="234315"/>
                    <a:pt x="196568" y="234527"/>
                    <a:pt x="195016" y="234738"/>
                  </a:cubicBezTo>
                  <a:cubicBezTo>
                    <a:pt x="194592" y="234809"/>
                    <a:pt x="194169" y="234809"/>
                    <a:pt x="193675" y="234809"/>
                  </a:cubicBezTo>
                  <a:cubicBezTo>
                    <a:pt x="192617" y="234879"/>
                    <a:pt x="191629" y="234950"/>
                    <a:pt x="190571" y="234950"/>
                  </a:cubicBezTo>
                  <a:cubicBezTo>
                    <a:pt x="189936" y="234950"/>
                    <a:pt x="189301" y="234950"/>
                    <a:pt x="188665" y="234950"/>
                  </a:cubicBezTo>
                  <a:cubicBezTo>
                    <a:pt x="187889" y="234950"/>
                    <a:pt x="187113" y="234950"/>
                    <a:pt x="186337" y="234879"/>
                  </a:cubicBezTo>
                  <a:cubicBezTo>
                    <a:pt x="185632" y="234809"/>
                    <a:pt x="184926" y="234809"/>
                    <a:pt x="184221" y="234738"/>
                  </a:cubicBezTo>
                  <a:cubicBezTo>
                    <a:pt x="183515" y="234668"/>
                    <a:pt x="182880" y="234597"/>
                    <a:pt x="182174" y="234527"/>
                  </a:cubicBezTo>
                  <a:cubicBezTo>
                    <a:pt x="181398" y="234456"/>
                    <a:pt x="180693" y="234315"/>
                    <a:pt x="179917" y="234174"/>
                  </a:cubicBezTo>
                  <a:cubicBezTo>
                    <a:pt x="179282" y="234103"/>
                    <a:pt x="178647" y="233962"/>
                    <a:pt x="178082" y="233891"/>
                  </a:cubicBezTo>
                  <a:cubicBezTo>
                    <a:pt x="177236" y="233751"/>
                    <a:pt x="176460" y="233539"/>
                    <a:pt x="175613" y="233398"/>
                  </a:cubicBezTo>
                  <a:cubicBezTo>
                    <a:pt x="175048" y="233257"/>
                    <a:pt x="174484" y="233186"/>
                    <a:pt x="173919" y="233045"/>
                  </a:cubicBezTo>
                  <a:cubicBezTo>
                    <a:pt x="172932" y="232833"/>
                    <a:pt x="172014" y="232551"/>
                    <a:pt x="171027" y="232269"/>
                  </a:cubicBezTo>
                  <a:cubicBezTo>
                    <a:pt x="170603" y="232128"/>
                    <a:pt x="170180" y="232057"/>
                    <a:pt x="169757" y="231916"/>
                  </a:cubicBezTo>
                  <a:cubicBezTo>
                    <a:pt x="168416" y="231493"/>
                    <a:pt x="167005" y="231069"/>
                    <a:pt x="165594" y="230576"/>
                  </a:cubicBezTo>
                  <a:cubicBezTo>
                    <a:pt x="165312" y="230505"/>
                    <a:pt x="165100" y="230364"/>
                    <a:pt x="164818" y="230293"/>
                  </a:cubicBezTo>
                  <a:cubicBezTo>
                    <a:pt x="163689" y="229870"/>
                    <a:pt x="162560" y="229447"/>
                    <a:pt x="161431" y="228953"/>
                  </a:cubicBezTo>
                  <a:cubicBezTo>
                    <a:pt x="160937" y="228741"/>
                    <a:pt x="160514" y="228530"/>
                    <a:pt x="160020" y="228318"/>
                  </a:cubicBezTo>
                  <a:cubicBezTo>
                    <a:pt x="159103" y="227894"/>
                    <a:pt x="158186" y="227542"/>
                    <a:pt x="157268" y="227118"/>
                  </a:cubicBezTo>
                  <a:cubicBezTo>
                    <a:pt x="156774" y="226906"/>
                    <a:pt x="156210" y="226624"/>
                    <a:pt x="155646" y="226342"/>
                  </a:cubicBezTo>
                  <a:cubicBezTo>
                    <a:pt x="154799" y="225919"/>
                    <a:pt x="153882" y="225496"/>
                    <a:pt x="152964" y="225002"/>
                  </a:cubicBezTo>
                  <a:cubicBezTo>
                    <a:pt x="152400" y="224719"/>
                    <a:pt x="151906" y="224437"/>
                    <a:pt x="151342" y="224155"/>
                  </a:cubicBezTo>
                  <a:cubicBezTo>
                    <a:pt x="150072" y="223449"/>
                    <a:pt x="148802" y="222815"/>
                    <a:pt x="147532" y="222038"/>
                  </a:cubicBezTo>
                  <a:cubicBezTo>
                    <a:pt x="144568" y="220345"/>
                    <a:pt x="141605" y="218440"/>
                    <a:pt x="138642" y="216394"/>
                  </a:cubicBezTo>
                  <a:cubicBezTo>
                    <a:pt x="138571" y="216323"/>
                    <a:pt x="138501" y="216323"/>
                    <a:pt x="138430" y="216253"/>
                  </a:cubicBezTo>
                  <a:cubicBezTo>
                    <a:pt x="135608" y="214277"/>
                    <a:pt x="132715" y="212161"/>
                    <a:pt x="129893" y="209903"/>
                  </a:cubicBezTo>
                  <a:cubicBezTo>
                    <a:pt x="129681" y="209691"/>
                    <a:pt x="129399" y="209479"/>
                    <a:pt x="129187" y="209338"/>
                  </a:cubicBezTo>
                  <a:cubicBezTo>
                    <a:pt x="126506" y="207151"/>
                    <a:pt x="123825" y="204893"/>
                    <a:pt x="121214" y="202495"/>
                  </a:cubicBezTo>
                  <a:cubicBezTo>
                    <a:pt x="120932" y="202212"/>
                    <a:pt x="120650" y="201930"/>
                    <a:pt x="120368" y="201718"/>
                  </a:cubicBezTo>
                  <a:cubicBezTo>
                    <a:pt x="117757" y="199319"/>
                    <a:pt x="115217" y="196850"/>
                    <a:pt x="112677" y="194169"/>
                  </a:cubicBezTo>
                  <a:cubicBezTo>
                    <a:pt x="112395" y="193887"/>
                    <a:pt x="112113" y="193604"/>
                    <a:pt x="111831" y="193322"/>
                  </a:cubicBezTo>
                  <a:cubicBezTo>
                    <a:pt x="109290" y="190641"/>
                    <a:pt x="106821" y="187889"/>
                    <a:pt x="104352" y="184996"/>
                  </a:cubicBezTo>
                  <a:cubicBezTo>
                    <a:pt x="104140" y="184714"/>
                    <a:pt x="103928" y="184503"/>
                    <a:pt x="103717" y="184220"/>
                  </a:cubicBezTo>
                  <a:cubicBezTo>
                    <a:pt x="101247" y="181257"/>
                    <a:pt x="98778" y="178153"/>
                    <a:pt x="96379" y="174978"/>
                  </a:cubicBezTo>
                  <a:cubicBezTo>
                    <a:pt x="96167" y="174766"/>
                    <a:pt x="96026" y="174484"/>
                    <a:pt x="95815" y="174272"/>
                  </a:cubicBezTo>
                  <a:cubicBezTo>
                    <a:pt x="93627" y="171309"/>
                    <a:pt x="91511" y="168275"/>
                    <a:pt x="89394" y="165170"/>
                  </a:cubicBezTo>
                  <a:cubicBezTo>
                    <a:pt x="87418" y="162207"/>
                    <a:pt x="85513" y="159173"/>
                    <a:pt x="83608" y="156069"/>
                  </a:cubicBezTo>
                  <a:cubicBezTo>
                    <a:pt x="82832" y="154799"/>
                    <a:pt x="81986" y="153600"/>
                    <a:pt x="81280" y="152259"/>
                  </a:cubicBezTo>
                  <a:cubicBezTo>
                    <a:pt x="79093" y="148378"/>
                    <a:pt x="76976" y="144568"/>
                    <a:pt x="75071" y="140688"/>
                  </a:cubicBezTo>
                  <a:cubicBezTo>
                    <a:pt x="75001" y="140547"/>
                    <a:pt x="74930" y="140405"/>
                    <a:pt x="74860" y="140264"/>
                  </a:cubicBezTo>
                  <a:cubicBezTo>
                    <a:pt x="72954" y="136454"/>
                    <a:pt x="71191" y="132644"/>
                    <a:pt x="69568" y="128835"/>
                  </a:cubicBezTo>
                  <a:cubicBezTo>
                    <a:pt x="69427" y="128552"/>
                    <a:pt x="69356" y="128270"/>
                    <a:pt x="69215" y="128058"/>
                  </a:cubicBezTo>
                  <a:cubicBezTo>
                    <a:pt x="67592" y="124248"/>
                    <a:pt x="66111" y="120438"/>
                    <a:pt x="64700" y="116699"/>
                  </a:cubicBezTo>
                  <a:cubicBezTo>
                    <a:pt x="64629" y="116558"/>
                    <a:pt x="64629" y="116487"/>
                    <a:pt x="64558" y="116346"/>
                  </a:cubicBezTo>
                  <a:cubicBezTo>
                    <a:pt x="63218" y="112677"/>
                    <a:pt x="62018" y="108938"/>
                    <a:pt x="60960" y="105339"/>
                  </a:cubicBezTo>
                  <a:cubicBezTo>
                    <a:pt x="60889" y="104987"/>
                    <a:pt x="60748" y="104634"/>
                    <a:pt x="60678" y="104281"/>
                  </a:cubicBezTo>
                  <a:cubicBezTo>
                    <a:pt x="59620" y="100683"/>
                    <a:pt x="58702" y="97085"/>
                    <a:pt x="57926" y="93557"/>
                  </a:cubicBezTo>
                  <a:cubicBezTo>
                    <a:pt x="57856" y="93345"/>
                    <a:pt x="57856" y="93204"/>
                    <a:pt x="57785" y="92992"/>
                  </a:cubicBezTo>
                  <a:cubicBezTo>
                    <a:pt x="57009" y="89323"/>
                    <a:pt x="56303" y="85655"/>
                    <a:pt x="55739" y="82127"/>
                  </a:cubicBezTo>
                  <a:cubicBezTo>
                    <a:pt x="55668" y="81915"/>
                    <a:pt x="55668" y="81633"/>
                    <a:pt x="55668" y="81421"/>
                  </a:cubicBezTo>
                  <a:cubicBezTo>
                    <a:pt x="55174" y="78034"/>
                    <a:pt x="54751" y="74648"/>
                    <a:pt x="54540" y="71402"/>
                  </a:cubicBezTo>
                  <a:cubicBezTo>
                    <a:pt x="54540" y="71120"/>
                    <a:pt x="54469" y="70767"/>
                    <a:pt x="54469" y="70485"/>
                  </a:cubicBezTo>
                  <a:cubicBezTo>
                    <a:pt x="54187" y="67098"/>
                    <a:pt x="54116" y="63782"/>
                    <a:pt x="54116" y="60537"/>
                  </a:cubicBezTo>
                  <a:cubicBezTo>
                    <a:pt x="54116" y="60466"/>
                    <a:pt x="54116" y="60396"/>
                    <a:pt x="54116" y="60254"/>
                  </a:cubicBezTo>
                  <a:cubicBezTo>
                    <a:pt x="54116" y="56938"/>
                    <a:pt x="54257" y="53693"/>
                    <a:pt x="54540" y="50518"/>
                  </a:cubicBezTo>
                  <a:cubicBezTo>
                    <a:pt x="54540" y="50306"/>
                    <a:pt x="54610" y="50024"/>
                    <a:pt x="54610" y="49812"/>
                  </a:cubicBezTo>
                  <a:cubicBezTo>
                    <a:pt x="54892" y="46849"/>
                    <a:pt x="55316" y="43956"/>
                    <a:pt x="55809" y="41204"/>
                  </a:cubicBezTo>
                  <a:cubicBezTo>
                    <a:pt x="55880" y="40852"/>
                    <a:pt x="55951" y="40569"/>
                    <a:pt x="56021" y="40217"/>
                  </a:cubicBezTo>
                  <a:cubicBezTo>
                    <a:pt x="56585" y="37465"/>
                    <a:pt x="57221" y="34784"/>
                    <a:pt x="57997" y="32244"/>
                  </a:cubicBezTo>
                  <a:cubicBezTo>
                    <a:pt x="58067" y="31891"/>
                    <a:pt x="58208" y="31609"/>
                    <a:pt x="58349" y="31256"/>
                  </a:cubicBezTo>
                  <a:cubicBezTo>
                    <a:pt x="59055" y="29069"/>
                    <a:pt x="59831" y="26952"/>
                    <a:pt x="60678" y="24906"/>
                  </a:cubicBezTo>
                  <a:cubicBezTo>
                    <a:pt x="60889" y="24342"/>
                    <a:pt x="61101" y="23777"/>
                    <a:pt x="61383" y="23283"/>
                  </a:cubicBezTo>
                  <a:cubicBezTo>
                    <a:pt x="62230" y="21519"/>
                    <a:pt x="63147" y="19826"/>
                    <a:pt x="64135" y="18133"/>
                  </a:cubicBezTo>
                  <a:cubicBezTo>
                    <a:pt x="64488" y="17498"/>
                    <a:pt x="64770" y="16863"/>
                    <a:pt x="65193" y="16228"/>
                  </a:cubicBezTo>
                  <a:cubicBezTo>
                    <a:pt x="66463" y="14182"/>
                    <a:pt x="67874" y="12277"/>
                    <a:pt x="69427" y="10513"/>
                  </a:cubicBezTo>
                  <a:cubicBezTo>
                    <a:pt x="69850" y="10019"/>
                    <a:pt x="70273" y="9595"/>
                    <a:pt x="70697" y="9102"/>
                  </a:cubicBezTo>
                  <a:cubicBezTo>
                    <a:pt x="71896" y="7761"/>
                    <a:pt x="73166" y="6491"/>
                    <a:pt x="74507" y="5362"/>
                  </a:cubicBezTo>
                  <a:cubicBezTo>
                    <a:pt x="75001" y="4939"/>
                    <a:pt x="75495" y="4445"/>
                    <a:pt x="76059" y="4022"/>
                  </a:cubicBezTo>
                  <a:cubicBezTo>
                    <a:pt x="77893" y="2540"/>
                    <a:pt x="79798" y="1199"/>
                    <a:pt x="81844" y="0"/>
                  </a:cubicBezTo>
                  <a:lnTo>
                    <a:pt x="27799" y="31397"/>
                  </a:lnTo>
                  <a:cubicBezTo>
                    <a:pt x="25753" y="32597"/>
                    <a:pt x="23848" y="33937"/>
                    <a:pt x="22013" y="35419"/>
                  </a:cubicBezTo>
                  <a:cubicBezTo>
                    <a:pt x="21519" y="35842"/>
                    <a:pt x="20955" y="36266"/>
                    <a:pt x="20461" y="36760"/>
                  </a:cubicBezTo>
                  <a:cubicBezTo>
                    <a:pt x="19120" y="37959"/>
                    <a:pt x="17851" y="39229"/>
                    <a:pt x="16581" y="40569"/>
                  </a:cubicBezTo>
                  <a:cubicBezTo>
                    <a:pt x="16157" y="41063"/>
                    <a:pt x="15734" y="41487"/>
                    <a:pt x="15311" y="41910"/>
                  </a:cubicBezTo>
                  <a:cubicBezTo>
                    <a:pt x="13899" y="43603"/>
                    <a:pt x="12488" y="45438"/>
                    <a:pt x="11289" y="47343"/>
                  </a:cubicBezTo>
                  <a:cubicBezTo>
                    <a:pt x="11218" y="47413"/>
                    <a:pt x="11218" y="47554"/>
                    <a:pt x="11148" y="47625"/>
                  </a:cubicBezTo>
                  <a:cubicBezTo>
                    <a:pt x="10795" y="48190"/>
                    <a:pt x="10442" y="48895"/>
                    <a:pt x="10089" y="49530"/>
                  </a:cubicBezTo>
                  <a:cubicBezTo>
                    <a:pt x="9313" y="50941"/>
                    <a:pt x="8467" y="52281"/>
                    <a:pt x="7761" y="53763"/>
                  </a:cubicBezTo>
                  <a:cubicBezTo>
                    <a:pt x="7620" y="54045"/>
                    <a:pt x="7479" y="54398"/>
                    <a:pt x="7338" y="54681"/>
                  </a:cubicBezTo>
                  <a:cubicBezTo>
                    <a:pt x="7126" y="55245"/>
                    <a:pt x="6844" y="55739"/>
                    <a:pt x="6632" y="56303"/>
                  </a:cubicBezTo>
                  <a:cubicBezTo>
                    <a:pt x="6209" y="57220"/>
                    <a:pt x="5786" y="58138"/>
                    <a:pt x="5433" y="59126"/>
                  </a:cubicBezTo>
                  <a:cubicBezTo>
                    <a:pt x="5009" y="60254"/>
                    <a:pt x="4657" y="61454"/>
                    <a:pt x="4304" y="62653"/>
                  </a:cubicBezTo>
                  <a:cubicBezTo>
                    <a:pt x="4233" y="63006"/>
                    <a:pt x="4092" y="63288"/>
                    <a:pt x="3951" y="63641"/>
                  </a:cubicBezTo>
                  <a:cubicBezTo>
                    <a:pt x="3880" y="63853"/>
                    <a:pt x="3810" y="63994"/>
                    <a:pt x="3739" y="64205"/>
                  </a:cubicBezTo>
                  <a:cubicBezTo>
                    <a:pt x="3245" y="65758"/>
                    <a:pt x="2822" y="67380"/>
                    <a:pt x="2469" y="69074"/>
                  </a:cubicBezTo>
                  <a:cubicBezTo>
                    <a:pt x="2258" y="69920"/>
                    <a:pt x="2117" y="70767"/>
                    <a:pt x="1976" y="71684"/>
                  </a:cubicBezTo>
                  <a:cubicBezTo>
                    <a:pt x="1905" y="72037"/>
                    <a:pt x="1835" y="72319"/>
                    <a:pt x="1764" y="72672"/>
                  </a:cubicBezTo>
                  <a:cubicBezTo>
                    <a:pt x="1693" y="73025"/>
                    <a:pt x="1623" y="73307"/>
                    <a:pt x="1552" y="73660"/>
                  </a:cubicBezTo>
                  <a:cubicBezTo>
                    <a:pt x="1270" y="75141"/>
                    <a:pt x="1058" y="76694"/>
                    <a:pt x="847" y="78176"/>
                  </a:cubicBezTo>
                  <a:cubicBezTo>
                    <a:pt x="706" y="79234"/>
                    <a:pt x="635" y="80222"/>
                    <a:pt x="494" y="81280"/>
                  </a:cubicBezTo>
                  <a:cubicBezTo>
                    <a:pt x="494" y="81492"/>
                    <a:pt x="423" y="81774"/>
                    <a:pt x="423" y="81986"/>
                  </a:cubicBezTo>
                  <a:cubicBezTo>
                    <a:pt x="423" y="82197"/>
                    <a:pt x="353" y="82409"/>
                    <a:pt x="353" y="82621"/>
                  </a:cubicBezTo>
                  <a:cubicBezTo>
                    <a:pt x="212" y="84102"/>
                    <a:pt x="141" y="85584"/>
                    <a:pt x="71" y="87065"/>
                  </a:cubicBezTo>
                  <a:cubicBezTo>
                    <a:pt x="0" y="88547"/>
                    <a:pt x="0" y="90029"/>
                    <a:pt x="0" y="91510"/>
                  </a:cubicBezTo>
                  <a:cubicBezTo>
                    <a:pt x="0" y="91581"/>
                    <a:pt x="0" y="91652"/>
                    <a:pt x="0" y="91722"/>
                  </a:cubicBezTo>
                  <a:cubicBezTo>
                    <a:pt x="0" y="91793"/>
                    <a:pt x="0" y="91863"/>
                    <a:pt x="0" y="91934"/>
                  </a:cubicBezTo>
                  <a:cubicBezTo>
                    <a:pt x="0" y="93274"/>
                    <a:pt x="0" y="94615"/>
                    <a:pt x="71" y="95955"/>
                  </a:cubicBezTo>
                  <a:cubicBezTo>
                    <a:pt x="141" y="97437"/>
                    <a:pt x="212" y="98919"/>
                    <a:pt x="282" y="100471"/>
                  </a:cubicBezTo>
                  <a:cubicBezTo>
                    <a:pt x="282" y="100965"/>
                    <a:pt x="353" y="101459"/>
                    <a:pt x="423" y="101953"/>
                  </a:cubicBezTo>
                  <a:cubicBezTo>
                    <a:pt x="423" y="102235"/>
                    <a:pt x="494" y="102588"/>
                    <a:pt x="494" y="102870"/>
                  </a:cubicBezTo>
                  <a:cubicBezTo>
                    <a:pt x="565" y="103576"/>
                    <a:pt x="565" y="104281"/>
                    <a:pt x="635" y="105057"/>
                  </a:cubicBezTo>
                  <a:cubicBezTo>
                    <a:pt x="776" y="106609"/>
                    <a:pt x="917" y="108162"/>
                    <a:pt x="1129" y="109714"/>
                  </a:cubicBezTo>
                  <a:cubicBezTo>
                    <a:pt x="1270" y="110772"/>
                    <a:pt x="1411" y="111901"/>
                    <a:pt x="1623" y="112960"/>
                  </a:cubicBezTo>
                  <a:cubicBezTo>
                    <a:pt x="1693" y="113171"/>
                    <a:pt x="1693" y="113453"/>
                    <a:pt x="1693" y="113665"/>
                  </a:cubicBezTo>
                  <a:cubicBezTo>
                    <a:pt x="1764" y="113947"/>
                    <a:pt x="1764" y="114159"/>
                    <a:pt x="1835" y="114441"/>
                  </a:cubicBezTo>
                  <a:cubicBezTo>
                    <a:pt x="2117" y="116064"/>
                    <a:pt x="2328" y="117616"/>
                    <a:pt x="2681" y="119239"/>
                  </a:cubicBezTo>
                  <a:cubicBezTo>
                    <a:pt x="2963" y="120862"/>
                    <a:pt x="3316" y="122484"/>
                    <a:pt x="3669" y="124107"/>
                  </a:cubicBezTo>
                  <a:cubicBezTo>
                    <a:pt x="3669" y="124248"/>
                    <a:pt x="3739" y="124389"/>
                    <a:pt x="3739" y="124530"/>
                  </a:cubicBezTo>
                  <a:cubicBezTo>
                    <a:pt x="3810" y="124672"/>
                    <a:pt x="3810" y="124883"/>
                    <a:pt x="3880" y="125024"/>
                  </a:cubicBezTo>
                  <a:cubicBezTo>
                    <a:pt x="4163" y="126365"/>
                    <a:pt x="4445" y="127705"/>
                    <a:pt x="4798" y="128975"/>
                  </a:cubicBezTo>
                  <a:cubicBezTo>
                    <a:pt x="5221" y="130598"/>
                    <a:pt x="5644" y="132292"/>
                    <a:pt x="6138" y="133985"/>
                  </a:cubicBezTo>
                  <a:cubicBezTo>
                    <a:pt x="6280" y="134550"/>
                    <a:pt x="6491" y="135184"/>
                    <a:pt x="6632" y="135749"/>
                  </a:cubicBezTo>
                  <a:cubicBezTo>
                    <a:pt x="6703" y="136102"/>
                    <a:pt x="6844" y="136454"/>
                    <a:pt x="6915" y="136807"/>
                  </a:cubicBezTo>
                  <a:cubicBezTo>
                    <a:pt x="7126" y="137513"/>
                    <a:pt x="7338" y="138218"/>
                    <a:pt x="7549" y="138924"/>
                  </a:cubicBezTo>
                  <a:cubicBezTo>
                    <a:pt x="8043" y="140547"/>
                    <a:pt x="8537" y="142169"/>
                    <a:pt x="9102" y="143792"/>
                  </a:cubicBezTo>
                  <a:cubicBezTo>
                    <a:pt x="9525" y="145133"/>
                    <a:pt x="10019" y="146473"/>
                    <a:pt x="10513" y="147814"/>
                  </a:cubicBezTo>
                  <a:cubicBezTo>
                    <a:pt x="10583" y="147955"/>
                    <a:pt x="10583" y="148025"/>
                    <a:pt x="10654" y="148167"/>
                  </a:cubicBezTo>
                  <a:cubicBezTo>
                    <a:pt x="10724" y="148237"/>
                    <a:pt x="10724" y="148378"/>
                    <a:pt x="10795" y="148449"/>
                  </a:cubicBezTo>
                  <a:cubicBezTo>
                    <a:pt x="11360" y="150001"/>
                    <a:pt x="11924" y="151483"/>
                    <a:pt x="12488" y="153035"/>
                  </a:cubicBezTo>
                  <a:cubicBezTo>
                    <a:pt x="13053" y="154516"/>
                    <a:pt x="13688" y="156069"/>
                    <a:pt x="14323" y="157551"/>
                  </a:cubicBezTo>
                  <a:cubicBezTo>
                    <a:pt x="14605" y="158185"/>
                    <a:pt x="14887" y="158821"/>
                    <a:pt x="15169" y="159455"/>
                  </a:cubicBezTo>
                  <a:cubicBezTo>
                    <a:pt x="15311" y="159738"/>
                    <a:pt x="15381" y="160020"/>
                    <a:pt x="15522" y="160302"/>
                  </a:cubicBezTo>
                  <a:cubicBezTo>
                    <a:pt x="15734" y="160867"/>
                    <a:pt x="16016" y="161431"/>
                    <a:pt x="16228" y="161996"/>
                  </a:cubicBezTo>
                  <a:cubicBezTo>
                    <a:pt x="16933" y="163548"/>
                    <a:pt x="17568" y="165030"/>
                    <a:pt x="18344" y="166582"/>
                  </a:cubicBezTo>
                  <a:cubicBezTo>
                    <a:pt x="19120" y="168204"/>
                    <a:pt x="19897" y="169827"/>
                    <a:pt x="20673" y="171379"/>
                  </a:cubicBezTo>
                  <a:cubicBezTo>
                    <a:pt x="20743" y="171450"/>
                    <a:pt x="20743" y="171591"/>
                    <a:pt x="20814" y="171662"/>
                  </a:cubicBezTo>
                  <a:cubicBezTo>
                    <a:pt x="20884" y="171803"/>
                    <a:pt x="20955" y="171944"/>
                    <a:pt x="21026" y="172155"/>
                  </a:cubicBezTo>
                  <a:cubicBezTo>
                    <a:pt x="21872" y="173849"/>
                    <a:pt x="22719" y="175472"/>
                    <a:pt x="23636" y="177165"/>
                  </a:cubicBezTo>
                  <a:cubicBezTo>
                    <a:pt x="24835" y="179352"/>
                    <a:pt x="26035" y="181539"/>
                    <a:pt x="27305" y="183727"/>
                  </a:cubicBezTo>
                  <a:cubicBezTo>
                    <a:pt x="27517" y="184079"/>
                    <a:pt x="27728" y="184432"/>
                    <a:pt x="27870" y="184714"/>
                  </a:cubicBezTo>
                  <a:cubicBezTo>
                    <a:pt x="28434" y="185702"/>
                    <a:pt x="29069" y="186549"/>
                    <a:pt x="29633" y="187466"/>
                  </a:cubicBezTo>
                  <a:cubicBezTo>
                    <a:pt x="31538" y="190571"/>
                    <a:pt x="33443" y="193675"/>
                    <a:pt x="35419" y="196638"/>
                  </a:cubicBezTo>
                  <a:cubicBezTo>
                    <a:pt x="35701" y="197062"/>
                    <a:pt x="35913" y="197485"/>
                    <a:pt x="36195" y="197838"/>
                  </a:cubicBezTo>
                  <a:cubicBezTo>
                    <a:pt x="37888" y="200378"/>
                    <a:pt x="39652" y="202847"/>
                    <a:pt x="41416" y="205246"/>
                  </a:cubicBezTo>
                  <a:cubicBezTo>
                    <a:pt x="41557" y="205387"/>
                    <a:pt x="41698" y="205599"/>
                    <a:pt x="41839" y="205740"/>
                  </a:cubicBezTo>
                  <a:cubicBezTo>
                    <a:pt x="42051" y="206022"/>
                    <a:pt x="42192" y="206234"/>
                    <a:pt x="42404" y="206446"/>
                  </a:cubicBezTo>
                  <a:cubicBezTo>
                    <a:pt x="43392" y="207786"/>
                    <a:pt x="44380" y="209056"/>
                    <a:pt x="45367" y="210397"/>
                  </a:cubicBezTo>
                  <a:cubicBezTo>
                    <a:pt x="46567" y="211878"/>
                    <a:pt x="47696" y="213360"/>
                    <a:pt x="48895" y="214771"/>
                  </a:cubicBezTo>
                  <a:cubicBezTo>
                    <a:pt x="49177" y="215053"/>
                    <a:pt x="49389" y="215336"/>
                    <a:pt x="49671" y="215688"/>
                  </a:cubicBezTo>
                  <a:cubicBezTo>
                    <a:pt x="49883" y="215970"/>
                    <a:pt x="50094" y="216182"/>
                    <a:pt x="50306" y="216464"/>
                  </a:cubicBezTo>
                  <a:cubicBezTo>
                    <a:pt x="51012" y="217311"/>
                    <a:pt x="51717" y="218158"/>
                    <a:pt x="52423" y="218934"/>
                  </a:cubicBezTo>
                  <a:cubicBezTo>
                    <a:pt x="53622" y="220274"/>
                    <a:pt x="54822" y="221685"/>
                    <a:pt x="56092" y="222955"/>
                  </a:cubicBezTo>
                  <a:cubicBezTo>
                    <a:pt x="56656" y="223591"/>
                    <a:pt x="57221" y="224155"/>
                    <a:pt x="57785" y="224719"/>
                  </a:cubicBezTo>
                  <a:cubicBezTo>
                    <a:pt x="58067" y="225002"/>
                    <a:pt x="58349" y="225284"/>
                    <a:pt x="58632" y="225637"/>
                  </a:cubicBezTo>
                  <a:cubicBezTo>
                    <a:pt x="59055" y="226060"/>
                    <a:pt x="59478" y="226554"/>
                    <a:pt x="59902" y="226977"/>
                  </a:cubicBezTo>
                  <a:cubicBezTo>
                    <a:pt x="61242" y="228318"/>
                    <a:pt x="62583" y="229658"/>
                    <a:pt x="63923" y="230928"/>
                  </a:cubicBezTo>
                  <a:cubicBezTo>
                    <a:pt x="64700" y="231704"/>
                    <a:pt x="65546" y="232410"/>
                    <a:pt x="66322" y="233186"/>
                  </a:cubicBezTo>
                  <a:cubicBezTo>
                    <a:pt x="66604" y="233468"/>
                    <a:pt x="66887" y="233751"/>
                    <a:pt x="67169" y="233962"/>
                  </a:cubicBezTo>
                  <a:cubicBezTo>
                    <a:pt x="67451" y="234245"/>
                    <a:pt x="67733" y="234527"/>
                    <a:pt x="68086" y="234809"/>
                  </a:cubicBezTo>
                  <a:cubicBezTo>
                    <a:pt x="69497" y="236079"/>
                    <a:pt x="70908" y="237278"/>
                    <a:pt x="72319" y="238478"/>
                  </a:cubicBezTo>
                  <a:cubicBezTo>
                    <a:pt x="73307" y="239254"/>
                    <a:pt x="74224" y="240030"/>
                    <a:pt x="75212" y="240806"/>
                  </a:cubicBezTo>
                  <a:cubicBezTo>
                    <a:pt x="75424" y="241018"/>
                    <a:pt x="75706" y="241229"/>
                    <a:pt x="75918" y="241371"/>
                  </a:cubicBezTo>
                  <a:cubicBezTo>
                    <a:pt x="76130" y="241512"/>
                    <a:pt x="76341" y="241723"/>
                    <a:pt x="76553" y="241864"/>
                  </a:cubicBezTo>
                  <a:cubicBezTo>
                    <a:pt x="77964" y="242923"/>
                    <a:pt x="79304" y="243981"/>
                    <a:pt x="80716" y="245039"/>
                  </a:cubicBezTo>
                  <a:cubicBezTo>
                    <a:pt x="81986" y="245957"/>
                    <a:pt x="83185" y="246803"/>
                    <a:pt x="84455" y="247720"/>
                  </a:cubicBezTo>
                  <a:cubicBezTo>
                    <a:pt x="84526" y="247791"/>
                    <a:pt x="84596" y="247791"/>
                    <a:pt x="84667" y="247862"/>
                  </a:cubicBezTo>
                  <a:cubicBezTo>
                    <a:pt x="84737" y="247862"/>
                    <a:pt x="84737" y="247932"/>
                    <a:pt x="84808" y="247932"/>
                  </a:cubicBezTo>
                  <a:cubicBezTo>
                    <a:pt x="86148" y="248850"/>
                    <a:pt x="87489" y="249696"/>
                    <a:pt x="88759" y="250543"/>
                  </a:cubicBezTo>
                  <a:cubicBezTo>
                    <a:pt x="90029" y="251389"/>
                    <a:pt x="91370" y="252165"/>
                    <a:pt x="92710" y="252942"/>
                  </a:cubicBezTo>
                  <a:cubicBezTo>
                    <a:pt x="92992" y="253153"/>
                    <a:pt x="93345" y="253294"/>
                    <a:pt x="93627" y="253435"/>
                  </a:cubicBezTo>
                  <a:cubicBezTo>
                    <a:pt x="94615" y="254000"/>
                    <a:pt x="95603" y="254565"/>
                    <a:pt x="96591" y="255058"/>
                  </a:cubicBezTo>
                  <a:cubicBezTo>
                    <a:pt x="96873" y="255199"/>
                    <a:pt x="97155" y="255341"/>
                    <a:pt x="97437" y="255482"/>
                  </a:cubicBezTo>
                  <a:cubicBezTo>
                    <a:pt x="98002" y="255764"/>
                    <a:pt x="98495" y="256046"/>
                    <a:pt x="99060" y="256328"/>
                  </a:cubicBezTo>
                  <a:cubicBezTo>
                    <a:pt x="99483" y="256540"/>
                    <a:pt x="99977" y="256822"/>
                    <a:pt x="100401" y="257034"/>
                  </a:cubicBezTo>
                  <a:cubicBezTo>
                    <a:pt x="100824" y="257246"/>
                    <a:pt x="101247" y="257457"/>
                    <a:pt x="101671" y="257669"/>
                  </a:cubicBezTo>
                  <a:cubicBezTo>
                    <a:pt x="102235" y="257951"/>
                    <a:pt x="102729" y="258163"/>
                    <a:pt x="103293" y="258445"/>
                  </a:cubicBezTo>
                  <a:cubicBezTo>
                    <a:pt x="103576" y="258586"/>
                    <a:pt x="103858" y="258727"/>
                    <a:pt x="104210" y="258868"/>
                  </a:cubicBezTo>
                  <a:cubicBezTo>
                    <a:pt x="104846" y="259150"/>
                    <a:pt x="105481" y="259362"/>
                    <a:pt x="106045" y="259644"/>
                  </a:cubicBezTo>
                  <a:cubicBezTo>
                    <a:pt x="106539" y="259856"/>
                    <a:pt x="107033" y="260068"/>
                    <a:pt x="107456" y="260280"/>
                  </a:cubicBezTo>
                  <a:cubicBezTo>
                    <a:pt x="107597" y="260350"/>
                    <a:pt x="107809" y="260420"/>
                    <a:pt x="107950" y="260491"/>
                  </a:cubicBezTo>
                  <a:cubicBezTo>
                    <a:pt x="108938" y="260914"/>
                    <a:pt x="109855" y="261267"/>
                    <a:pt x="110843" y="261550"/>
                  </a:cubicBezTo>
                  <a:cubicBezTo>
                    <a:pt x="111125" y="261620"/>
                    <a:pt x="111337" y="261761"/>
                    <a:pt x="111619" y="261832"/>
                  </a:cubicBezTo>
                  <a:cubicBezTo>
                    <a:pt x="111619" y="261832"/>
                    <a:pt x="111690" y="261832"/>
                    <a:pt x="111690" y="261902"/>
                  </a:cubicBezTo>
                  <a:cubicBezTo>
                    <a:pt x="112960" y="262326"/>
                    <a:pt x="114229" y="262749"/>
                    <a:pt x="115499" y="263172"/>
                  </a:cubicBezTo>
                  <a:cubicBezTo>
                    <a:pt x="115570" y="263172"/>
                    <a:pt x="115641" y="263243"/>
                    <a:pt x="115711" y="263243"/>
                  </a:cubicBezTo>
                  <a:cubicBezTo>
                    <a:pt x="116134" y="263384"/>
                    <a:pt x="116558" y="263454"/>
                    <a:pt x="116981" y="263595"/>
                  </a:cubicBezTo>
                  <a:cubicBezTo>
                    <a:pt x="117757" y="263807"/>
                    <a:pt x="118604" y="264089"/>
                    <a:pt x="119380" y="264231"/>
                  </a:cubicBezTo>
                  <a:cubicBezTo>
                    <a:pt x="119521" y="264301"/>
                    <a:pt x="119733" y="264301"/>
                    <a:pt x="119874" y="264371"/>
                  </a:cubicBezTo>
                  <a:cubicBezTo>
                    <a:pt x="120438" y="264513"/>
                    <a:pt x="121003" y="264654"/>
                    <a:pt x="121567" y="264725"/>
                  </a:cubicBezTo>
                  <a:cubicBezTo>
                    <a:pt x="122132" y="264865"/>
                    <a:pt x="122767" y="265007"/>
                    <a:pt x="123331" y="265148"/>
                  </a:cubicBezTo>
                  <a:cubicBezTo>
                    <a:pt x="123543" y="265218"/>
                    <a:pt x="123755" y="265218"/>
                    <a:pt x="124037" y="265289"/>
                  </a:cubicBezTo>
                  <a:cubicBezTo>
                    <a:pt x="124672" y="265430"/>
                    <a:pt x="125307" y="265501"/>
                    <a:pt x="125942" y="265571"/>
                  </a:cubicBezTo>
                  <a:cubicBezTo>
                    <a:pt x="126436" y="265641"/>
                    <a:pt x="126929" y="265783"/>
                    <a:pt x="127423" y="265783"/>
                  </a:cubicBezTo>
                  <a:cubicBezTo>
                    <a:pt x="127706" y="265853"/>
                    <a:pt x="127917" y="265853"/>
                    <a:pt x="128200" y="265853"/>
                  </a:cubicBezTo>
                  <a:cubicBezTo>
                    <a:pt x="128905" y="265924"/>
                    <a:pt x="129611" y="265995"/>
                    <a:pt x="130245" y="266065"/>
                  </a:cubicBezTo>
                  <a:cubicBezTo>
                    <a:pt x="130669" y="266135"/>
                    <a:pt x="131163" y="266206"/>
                    <a:pt x="131586" y="266206"/>
                  </a:cubicBezTo>
                  <a:cubicBezTo>
                    <a:pt x="131868" y="266206"/>
                    <a:pt x="132080" y="266206"/>
                    <a:pt x="132362" y="266206"/>
                  </a:cubicBezTo>
                  <a:cubicBezTo>
                    <a:pt x="133138" y="266277"/>
                    <a:pt x="133915" y="266277"/>
                    <a:pt x="134691" y="266277"/>
                  </a:cubicBezTo>
                  <a:cubicBezTo>
                    <a:pt x="135114" y="266277"/>
                    <a:pt x="135537" y="266347"/>
                    <a:pt x="135960" y="266347"/>
                  </a:cubicBezTo>
                  <a:cubicBezTo>
                    <a:pt x="136172" y="266347"/>
                    <a:pt x="136313" y="266347"/>
                    <a:pt x="136525" y="266347"/>
                  </a:cubicBezTo>
                  <a:cubicBezTo>
                    <a:pt x="137583" y="266347"/>
                    <a:pt x="138642" y="266277"/>
                    <a:pt x="139630" y="266206"/>
                  </a:cubicBezTo>
                  <a:cubicBezTo>
                    <a:pt x="139982" y="266206"/>
                    <a:pt x="140335" y="266206"/>
                    <a:pt x="140688" y="266135"/>
                  </a:cubicBezTo>
                  <a:cubicBezTo>
                    <a:pt x="140758" y="266135"/>
                    <a:pt x="140829" y="266135"/>
                    <a:pt x="140899" y="266135"/>
                  </a:cubicBezTo>
                  <a:cubicBezTo>
                    <a:pt x="142522" y="265995"/>
                    <a:pt x="144075" y="265783"/>
                    <a:pt x="145627" y="265430"/>
                  </a:cubicBezTo>
                  <a:cubicBezTo>
                    <a:pt x="145768" y="265430"/>
                    <a:pt x="145838" y="265430"/>
                    <a:pt x="145979" y="265359"/>
                  </a:cubicBezTo>
                  <a:cubicBezTo>
                    <a:pt x="146191" y="265289"/>
                    <a:pt x="146332" y="265218"/>
                    <a:pt x="146544" y="265218"/>
                  </a:cubicBezTo>
                  <a:cubicBezTo>
                    <a:pt x="148449" y="264795"/>
                    <a:pt x="150354" y="264301"/>
                    <a:pt x="152188" y="263666"/>
                  </a:cubicBezTo>
                  <a:cubicBezTo>
                    <a:pt x="152329" y="263595"/>
                    <a:pt x="152400" y="263595"/>
                    <a:pt x="152541" y="263595"/>
                  </a:cubicBezTo>
                  <a:cubicBezTo>
                    <a:pt x="152612" y="263595"/>
                    <a:pt x="152612" y="263525"/>
                    <a:pt x="152682" y="263525"/>
                  </a:cubicBezTo>
                  <a:cubicBezTo>
                    <a:pt x="153529" y="263243"/>
                    <a:pt x="154376" y="262890"/>
                    <a:pt x="155152" y="262537"/>
                  </a:cubicBezTo>
                  <a:cubicBezTo>
                    <a:pt x="155505" y="262396"/>
                    <a:pt x="155928" y="262255"/>
                    <a:pt x="156351" y="262043"/>
                  </a:cubicBezTo>
                  <a:close/>
                </a:path>
              </a:pathLst>
            </a:custGeom>
            <a:solidFill>
              <a:srgbClr val="D1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416268" y="4492527"/>
              <a:ext cx="164780" cy="91544"/>
            </a:xfrm>
            <a:custGeom>
              <a:avLst/>
              <a:gdLst/>
              <a:ahLst/>
              <a:cxnLst/>
              <a:rect l="l" t="t" r="r" b="b"/>
              <a:pathLst>
                <a:path w="63499" h="35277" extrusionOk="0">
                  <a:moveTo>
                    <a:pt x="0" y="37253"/>
                  </a:moveTo>
                  <a:lnTo>
                    <a:pt x="54045" y="5856"/>
                  </a:lnTo>
                  <a:lnTo>
                    <a:pt x="64276" y="0"/>
                  </a:lnTo>
                  <a:lnTo>
                    <a:pt x="10301" y="31397"/>
                  </a:lnTo>
                  <a:close/>
                </a:path>
              </a:pathLst>
            </a:custGeom>
            <a:solidFill>
              <a:srgbClr val="752D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301" name="Google Shape;301;p2"/>
            <p:cNvGrpSpPr/>
            <p:nvPr/>
          </p:nvGrpSpPr>
          <p:grpSpPr>
            <a:xfrm>
              <a:off x="2442774" y="4489324"/>
              <a:ext cx="144386" cy="74849"/>
              <a:chOff x="5417608" y="6345696"/>
              <a:chExt cx="55668" cy="28857"/>
            </a:xfrm>
          </p:grpSpPr>
          <p:sp>
            <p:nvSpPr>
              <p:cNvPr id="302" name="Google Shape;302;p2"/>
              <p:cNvSpPr/>
              <p:nvPr/>
            </p:nvSpPr>
            <p:spPr>
              <a:xfrm>
                <a:off x="5417608" y="6346331"/>
                <a:ext cx="4938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28222" extrusionOk="0">
                    <a:moveTo>
                      <a:pt x="0" y="32103"/>
                    </a:moveTo>
                    <a:lnTo>
                      <a:pt x="54046" y="706"/>
                    </a:lnTo>
                    <a:cubicBezTo>
                      <a:pt x="54539" y="423"/>
                      <a:pt x="55104" y="141"/>
                      <a:pt x="55668" y="0"/>
                    </a:cubicBezTo>
                    <a:lnTo>
                      <a:pt x="1623" y="31397"/>
                    </a:lnTo>
                    <a:cubicBezTo>
                      <a:pt x="1058" y="31539"/>
                      <a:pt x="494" y="31821"/>
                      <a:pt x="0" y="32103"/>
                    </a:cubicBezTo>
                  </a:path>
                </a:pathLst>
              </a:custGeom>
              <a:solidFill>
                <a:srgbClr val="792E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5419231" y="6345908"/>
                <a:ext cx="4938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28222" extrusionOk="0">
                    <a:moveTo>
                      <a:pt x="0" y="31821"/>
                    </a:moveTo>
                    <a:lnTo>
                      <a:pt x="54046" y="423"/>
                    </a:lnTo>
                    <a:cubicBezTo>
                      <a:pt x="54540" y="282"/>
                      <a:pt x="55033" y="141"/>
                      <a:pt x="55527" y="0"/>
                    </a:cubicBezTo>
                    <a:lnTo>
                      <a:pt x="1482" y="31397"/>
                    </a:lnTo>
                    <a:cubicBezTo>
                      <a:pt x="917" y="31468"/>
                      <a:pt x="494" y="31609"/>
                      <a:pt x="0" y="31821"/>
                    </a:cubicBezTo>
                  </a:path>
                </a:pathLst>
              </a:custGeom>
              <a:solidFill>
                <a:srgbClr val="7D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5420713" y="6345767"/>
                <a:ext cx="4938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28222" extrusionOk="0">
                    <a:moveTo>
                      <a:pt x="0" y="31538"/>
                    </a:moveTo>
                    <a:lnTo>
                      <a:pt x="54046" y="141"/>
                    </a:lnTo>
                    <a:cubicBezTo>
                      <a:pt x="54469" y="70"/>
                      <a:pt x="54822" y="0"/>
                      <a:pt x="55245" y="0"/>
                    </a:cubicBezTo>
                    <a:lnTo>
                      <a:pt x="1199" y="31397"/>
                    </a:lnTo>
                    <a:cubicBezTo>
                      <a:pt x="776" y="31397"/>
                      <a:pt x="353" y="31468"/>
                      <a:pt x="0" y="31538"/>
                    </a:cubicBezTo>
                  </a:path>
                </a:pathLst>
              </a:custGeom>
              <a:solidFill>
                <a:srgbClr val="8232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5421912" y="6345696"/>
                <a:ext cx="4938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28222" extrusionOk="0">
                    <a:moveTo>
                      <a:pt x="0" y="31468"/>
                    </a:moveTo>
                    <a:lnTo>
                      <a:pt x="54046" y="71"/>
                    </a:lnTo>
                    <a:cubicBezTo>
                      <a:pt x="54398" y="71"/>
                      <a:pt x="54751" y="0"/>
                      <a:pt x="55104" y="0"/>
                    </a:cubicBezTo>
                    <a:lnTo>
                      <a:pt x="1058" y="31397"/>
                    </a:lnTo>
                    <a:cubicBezTo>
                      <a:pt x="635" y="31397"/>
                      <a:pt x="282" y="31397"/>
                      <a:pt x="0" y="31468"/>
                    </a:cubicBezTo>
                  </a:path>
                </a:pathLst>
              </a:custGeom>
              <a:solidFill>
                <a:srgbClr val="8734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5422900" y="6345696"/>
                <a:ext cx="4938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28222" extrusionOk="0">
                    <a:moveTo>
                      <a:pt x="0" y="31397"/>
                    </a:moveTo>
                    <a:lnTo>
                      <a:pt x="54046" y="0"/>
                    </a:lnTo>
                    <a:cubicBezTo>
                      <a:pt x="54398" y="0"/>
                      <a:pt x="54681" y="0"/>
                      <a:pt x="55033" y="0"/>
                    </a:cubicBezTo>
                    <a:lnTo>
                      <a:pt x="988" y="31397"/>
                    </a:lnTo>
                    <a:cubicBezTo>
                      <a:pt x="706" y="31397"/>
                      <a:pt x="353" y="31397"/>
                      <a:pt x="0" y="31397"/>
                    </a:cubicBezTo>
                  </a:path>
                </a:pathLst>
              </a:custGeom>
              <a:solidFill>
                <a:srgbClr val="8B35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5423888" y="6345696"/>
                <a:ext cx="49388" cy="28222"/>
              </a:xfrm>
              <a:custGeom>
                <a:avLst/>
                <a:gdLst/>
                <a:ahLst/>
                <a:cxnLst/>
                <a:rect l="l" t="t" r="r" b="b"/>
                <a:pathLst>
                  <a:path w="49388" h="28222" extrusionOk="0">
                    <a:moveTo>
                      <a:pt x="0" y="31397"/>
                    </a:moveTo>
                    <a:lnTo>
                      <a:pt x="54046" y="0"/>
                    </a:lnTo>
                    <a:cubicBezTo>
                      <a:pt x="54187" y="0"/>
                      <a:pt x="54328" y="0"/>
                      <a:pt x="54469" y="71"/>
                    </a:cubicBezTo>
                    <a:lnTo>
                      <a:pt x="423" y="31468"/>
                    </a:lnTo>
                    <a:cubicBezTo>
                      <a:pt x="282" y="31468"/>
                      <a:pt x="141" y="31397"/>
                      <a:pt x="0" y="31397"/>
                    </a:cubicBezTo>
                  </a:path>
                </a:pathLst>
              </a:custGeom>
              <a:solidFill>
                <a:srgbClr val="9037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3F3F3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308" name="Google Shape;308;p2"/>
            <p:cNvSpPr/>
            <p:nvPr/>
          </p:nvSpPr>
          <p:spPr>
            <a:xfrm>
              <a:off x="2372164" y="4336425"/>
              <a:ext cx="219708" cy="219708"/>
            </a:xfrm>
            <a:custGeom>
              <a:avLst/>
              <a:gdLst/>
              <a:ahLst/>
              <a:cxnLst/>
              <a:rect l="l" t="t" r="r" b="b"/>
              <a:pathLst>
                <a:path w="84666" h="84666" extrusionOk="0">
                  <a:moveTo>
                    <a:pt x="0" y="31397"/>
                  </a:moveTo>
                  <a:lnTo>
                    <a:pt x="54046" y="0"/>
                  </a:lnTo>
                  <a:lnTo>
                    <a:pt x="88053" y="58914"/>
                  </a:lnTo>
                  <a:lnTo>
                    <a:pt x="34078" y="90311"/>
                  </a:lnTo>
                  <a:close/>
                </a:path>
              </a:pathLst>
            </a:custGeom>
            <a:solidFill>
              <a:srgbClr val="8520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16349" y="4417861"/>
              <a:ext cx="128162" cy="183090"/>
            </a:xfrm>
            <a:custGeom>
              <a:avLst/>
              <a:gdLst/>
              <a:ahLst/>
              <a:cxnLst/>
              <a:rect l="l" t="t" r="r" b="b"/>
              <a:pathLst>
                <a:path w="49388" h="70555" extrusionOk="0">
                  <a:moveTo>
                    <a:pt x="21520" y="0"/>
                  </a:moveTo>
                  <a:lnTo>
                    <a:pt x="55527" y="58914"/>
                  </a:lnTo>
                  <a:cubicBezTo>
                    <a:pt x="53058" y="58632"/>
                    <a:pt x="50800" y="59055"/>
                    <a:pt x="48754" y="60184"/>
                  </a:cubicBezTo>
                  <a:lnTo>
                    <a:pt x="38523" y="66040"/>
                  </a:lnTo>
                  <a:cubicBezTo>
                    <a:pt x="36477" y="67169"/>
                    <a:pt x="34996" y="69004"/>
                    <a:pt x="34008" y="71191"/>
                  </a:cubicBezTo>
                  <a:lnTo>
                    <a:pt x="0" y="12277"/>
                  </a:lnTo>
                  <a:cubicBezTo>
                    <a:pt x="3951" y="11007"/>
                    <a:pt x="7761" y="9313"/>
                    <a:pt x="11430" y="7267"/>
                  </a:cubicBezTo>
                  <a:cubicBezTo>
                    <a:pt x="15099" y="5221"/>
                    <a:pt x="18415" y="2752"/>
                    <a:pt x="21520" y="0"/>
                  </a:cubicBezTo>
                  <a:close/>
                </a:path>
              </a:pathLst>
            </a:custGeom>
            <a:solidFill>
              <a:srgbClr val="B22C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810091" y="5040987"/>
              <a:ext cx="183090" cy="219708"/>
            </a:xfrm>
            <a:custGeom>
              <a:avLst/>
              <a:gdLst/>
              <a:ahLst/>
              <a:cxnLst/>
              <a:rect l="l" t="t" r="r" b="b"/>
              <a:pathLst>
                <a:path w="70555" h="84666" extrusionOk="0">
                  <a:moveTo>
                    <a:pt x="70344" y="39158"/>
                  </a:moveTo>
                  <a:cubicBezTo>
                    <a:pt x="70344" y="38806"/>
                    <a:pt x="70344" y="38523"/>
                    <a:pt x="70344" y="38171"/>
                  </a:cubicBezTo>
                  <a:cubicBezTo>
                    <a:pt x="70344" y="37818"/>
                    <a:pt x="70344" y="37465"/>
                    <a:pt x="70273" y="37112"/>
                  </a:cubicBezTo>
                  <a:cubicBezTo>
                    <a:pt x="70273" y="36760"/>
                    <a:pt x="70203" y="36407"/>
                    <a:pt x="70203" y="35984"/>
                  </a:cubicBezTo>
                  <a:cubicBezTo>
                    <a:pt x="70132" y="35630"/>
                    <a:pt x="70132" y="35278"/>
                    <a:pt x="70062" y="34854"/>
                  </a:cubicBezTo>
                  <a:cubicBezTo>
                    <a:pt x="69991" y="34572"/>
                    <a:pt x="69991" y="34290"/>
                    <a:pt x="69921" y="34008"/>
                  </a:cubicBezTo>
                  <a:cubicBezTo>
                    <a:pt x="69921" y="34008"/>
                    <a:pt x="69921" y="33937"/>
                    <a:pt x="69921" y="33937"/>
                  </a:cubicBezTo>
                  <a:cubicBezTo>
                    <a:pt x="69921" y="33867"/>
                    <a:pt x="69921" y="33796"/>
                    <a:pt x="69921" y="33726"/>
                  </a:cubicBezTo>
                  <a:cubicBezTo>
                    <a:pt x="69850" y="33373"/>
                    <a:pt x="69779" y="32949"/>
                    <a:pt x="69709" y="32597"/>
                  </a:cubicBezTo>
                  <a:cubicBezTo>
                    <a:pt x="69638" y="32173"/>
                    <a:pt x="69568" y="31821"/>
                    <a:pt x="69497" y="31397"/>
                  </a:cubicBezTo>
                  <a:cubicBezTo>
                    <a:pt x="69427" y="30974"/>
                    <a:pt x="69286" y="30621"/>
                    <a:pt x="69215" y="30198"/>
                  </a:cubicBezTo>
                  <a:cubicBezTo>
                    <a:pt x="69144" y="29775"/>
                    <a:pt x="69003" y="29422"/>
                    <a:pt x="68933" y="28998"/>
                  </a:cubicBezTo>
                  <a:cubicBezTo>
                    <a:pt x="68862" y="28857"/>
                    <a:pt x="68862" y="28646"/>
                    <a:pt x="68792" y="28505"/>
                  </a:cubicBezTo>
                  <a:cubicBezTo>
                    <a:pt x="68792" y="28434"/>
                    <a:pt x="68792" y="28434"/>
                    <a:pt x="68721" y="28363"/>
                  </a:cubicBezTo>
                  <a:cubicBezTo>
                    <a:pt x="68651" y="28152"/>
                    <a:pt x="68651" y="28011"/>
                    <a:pt x="68580" y="27799"/>
                  </a:cubicBezTo>
                  <a:cubicBezTo>
                    <a:pt x="68439" y="27376"/>
                    <a:pt x="68368" y="27023"/>
                    <a:pt x="68227" y="26600"/>
                  </a:cubicBezTo>
                  <a:cubicBezTo>
                    <a:pt x="68086" y="26247"/>
                    <a:pt x="67945" y="25824"/>
                    <a:pt x="67804" y="25470"/>
                  </a:cubicBezTo>
                  <a:cubicBezTo>
                    <a:pt x="67663" y="25118"/>
                    <a:pt x="67522" y="24765"/>
                    <a:pt x="67380" y="24342"/>
                  </a:cubicBezTo>
                  <a:cubicBezTo>
                    <a:pt x="67239" y="23989"/>
                    <a:pt x="67098" y="23636"/>
                    <a:pt x="66957" y="23283"/>
                  </a:cubicBezTo>
                  <a:cubicBezTo>
                    <a:pt x="66887" y="23072"/>
                    <a:pt x="66816" y="22931"/>
                    <a:pt x="66745" y="22719"/>
                  </a:cubicBezTo>
                  <a:cubicBezTo>
                    <a:pt x="66745" y="22719"/>
                    <a:pt x="66745" y="22648"/>
                    <a:pt x="66675" y="22648"/>
                  </a:cubicBezTo>
                  <a:cubicBezTo>
                    <a:pt x="66604" y="22507"/>
                    <a:pt x="66534" y="22366"/>
                    <a:pt x="66463" y="22225"/>
                  </a:cubicBezTo>
                  <a:cubicBezTo>
                    <a:pt x="66322" y="21872"/>
                    <a:pt x="66111" y="21519"/>
                    <a:pt x="65969" y="21096"/>
                  </a:cubicBezTo>
                  <a:cubicBezTo>
                    <a:pt x="65758" y="20673"/>
                    <a:pt x="65617" y="20320"/>
                    <a:pt x="65405" y="19897"/>
                  </a:cubicBezTo>
                  <a:cubicBezTo>
                    <a:pt x="65193" y="19403"/>
                    <a:pt x="64911" y="18979"/>
                    <a:pt x="64699" y="18486"/>
                  </a:cubicBezTo>
                  <a:cubicBezTo>
                    <a:pt x="64417" y="17921"/>
                    <a:pt x="64135" y="17357"/>
                    <a:pt x="63782" y="16863"/>
                  </a:cubicBezTo>
                  <a:lnTo>
                    <a:pt x="54046" y="0"/>
                  </a:lnTo>
                  <a:lnTo>
                    <a:pt x="0" y="31397"/>
                  </a:lnTo>
                  <a:lnTo>
                    <a:pt x="9737" y="48260"/>
                  </a:lnTo>
                  <a:cubicBezTo>
                    <a:pt x="10866" y="50165"/>
                    <a:pt x="11783" y="52070"/>
                    <a:pt x="12630" y="53975"/>
                  </a:cubicBezTo>
                  <a:cubicBezTo>
                    <a:pt x="12630" y="53975"/>
                    <a:pt x="12630" y="54046"/>
                    <a:pt x="12700" y="54046"/>
                  </a:cubicBezTo>
                  <a:cubicBezTo>
                    <a:pt x="13476" y="55951"/>
                    <a:pt x="14182" y="57785"/>
                    <a:pt x="14746" y="59690"/>
                  </a:cubicBezTo>
                  <a:cubicBezTo>
                    <a:pt x="14746" y="59761"/>
                    <a:pt x="14746" y="59761"/>
                    <a:pt x="14817" y="59831"/>
                  </a:cubicBezTo>
                  <a:cubicBezTo>
                    <a:pt x="15381" y="61665"/>
                    <a:pt x="15734" y="63500"/>
                    <a:pt x="16016" y="65264"/>
                  </a:cubicBezTo>
                  <a:cubicBezTo>
                    <a:pt x="16016" y="65264"/>
                    <a:pt x="16016" y="65335"/>
                    <a:pt x="16016" y="65335"/>
                  </a:cubicBezTo>
                  <a:cubicBezTo>
                    <a:pt x="16298" y="67098"/>
                    <a:pt x="16439" y="68862"/>
                    <a:pt x="16439" y="70485"/>
                  </a:cubicBezTo>
                  <a:cubicBezTo>
                    <a:pt x="16439" y="70485"/>
                    <a:pt x="16439" y="70485"/>
                    <a:pt x="16439" y="70485"/>
                  </a:cubicBezTo>
                  <a:cubicBezTo>
                    <a:pt x="16439" y="72108"/>
                    <a:pt x="16298" y="73660"/>
                    <a:pt x="16016" y="75142"/>
                  </a:cubicBezTo>
                  <a:cubicBezTo>
                    <a:pt x="16016" y="75212"/>
                    <a:pt x="16016" y="75212"/>
                    <a:pt x="16016" y="75283"/>
                  </a:cubicBezTo>
                  <a:cubicBezTo>
                    <a:pt x="15734" y="76694"/>
                    <a:pt x="15310" y="78034"/>
                    <a:pt x="14817" y="79234"/>
                  </a:cubicBezTo>
                  <a:cubicBezTo>
                    <a:pt x="14817" y="79304"/>
                    <a:pt x="14746" y="79375"/>
                    <a:pt x="14746" y="79446"/>
                  </a:cubicBezTo>
                  <a:cubicBezTo>
                    <a:pt x="14252" y="80434"/>
                    <a:pt x="13688" y="81351"/>
                    <a:pt x="13053" y="82197"/>
                  </a:cubicBezTo>
                  <a:cubicBezTo>
                    <a:pt x="12841" y="82479"/>
                    <a:pt x="12630" y="82762"/>
                    <a:pt x="12418" y="82973"/>
                  </a:cubicBezTo>
                  <a:cubicBezTo>
                    <a:pt x="11642" y="83820"/>
                    <a:pt x="10795" y="84596"/>
                    <a:pt x="9807" y="85161"/>
                  </a:cubicBezTo>
                  <a:lnTo>
                    <a:pt x="63853" y="53763"/>
                  </a:lnTo>
                  <a:cubicBezTo>
                    <a:pt x="64841" y="53199"/>
                    <a:pt x="65687" y="52423"/>
                    <a:pt x="66463" y="51576"/>
                  </a:cubicBezTo>
                  <a:cubicBezTo>
                    <a:pt x="66675" y="51365"/>
                    <a:pt x="66887" y="51082"/>
                    <a:pt x="67098" y="50800"/>
                  </a:cubicBezTo>
                  <a:cubicBezTo>
                    <a:pt x="67310" y="50518"/>
                    <a:pt x="67663" y="50236"/>
                    <a:pt x="67874" y="49883"/>
                  </a:cubicBezTo>
                  <a:cubicBezTo>
                    <a:pt x="68157" y="49389"/>
                    <a:pt x="68439" y="48895"/>
                    <a:pt x="68721" y="48331"/>
                  </a:cubicBezTo>
                  <a:cubicBezTo>
                    <a:pt x="68792" y="48260"/>
                    <a:pt x="68792" y="48119"/>
                    <a:pt x="68862" y="48048"/>
                  </a:cubicBezTo>
                  <a:cubicBezTo>
                    <a:pt x="68862" y="47978"/>
                    <a:pt x="68933" y="47907"/>
                    <a:pt x="68933" y="47837"/>
                  </a:cubicBezTo>
                  <a:cubicBezTo>
                    <a:pt x="69074" y="47554"/>
                    <a:pt x="69215" y="47272"/>
                    <a:pt x="69286" y="46990"/>
                  </a:cubicBezTo>
                  <a:cubicBezTo>
                    <a:pt x="69427" y="46567"/>
                    <a:pt x="69568" y="46214"/>
                    <a:pt x="69709" y="45790"/>
                  </a:cubicBezTo>
                  <a:cubicBezTo>
                    <a:pt x="69850" y="45438"/>
                    <a:pt x="69921" y="45014"/>
                    <a:pt x="69991" y="44591"/>
                  </a:cubicBezTo>
                  <a:cubicBezTo>
                    <a:pt x="70062" y="44380"/>
                    <a:pt x="70062" y="44097"/>
                    <a:pt x="70132" y="43886"/>
                  </a:cubicBezTo>
                  <a:cubicBezTo>
                    <a:pt x="70132" y="43815"/>
                    <a:pt x="70132" y="43815"/>
                    <a:pt x="70132" y="43745"/>
                  </a:cubicBezTo>
                  <a:cubicBezTo>
                    <a:pt x="70132" y="43674"/>
                    <a:pt x="70203" y="43533"/>
                    <a:pt x="70203" y="43462"/>
                  </a:cubicBezTo>
                  <a:cubicBezTo>
                    <a:pt x="70273" y="43109"/>
                    <a:pt x="70344" y="42757"/>
                    <a:pt x="70344" y="42404"/>
                  </a:cubicBezTo>
                  <a:cubicBezTo>
                    <a:pt x="70415" y="42051"/>
                    <a:pt x="70415" y="41699"/>
                    <a:pt x="70485" y="41345"/>
                  </a:cubicBezTo>
                  <a:cubicBezTo>
                    <a:pt x="70485" y="40993"/>
                    <a:pt x="70556" y="40640"/>
                    <a:pt x="70556" y="40287"/>
                  </a:cubicBezTo>
                  <a:cubicBezTo>
                    <a:pt x="70556" y="39935"/>
                    <a:pt x="70556" y="39582"/>
                    <a:pt x="70556" y="39229"/>
                  </a:cubicBezTo>
                  <a:cubicBezTo>
                    <a:pt x="70344" y="39229"/>
                    <a:pt x="70344" y="39158"/>
                    <a:pt x="70344" y="39158"/>
                  </a:cubicBezTo>
                  <a:cubicBezTo>
                    <a:pt x="70344" y="39158"/>
                    <a:pt x="70344" y="39158"/>
                    <a:pt x="70344" y="39158"/>
                  </a:cubicBezTo>
                  <a:close/>
                </a:path>
              </a:pathLst>
            </a:custGeom>
            <a:solidFill>
              <a:srgbClr val="4227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707791" y="5122423"/>
              <a:ext cx="128162" cy="146331"/>
            </a:xfrm>
            <a:custGeom>
              <a:avLst/>
              <a:gdLst/>
              <a:ahLst/>
              <a:cxnLst/>
              <a:rect l="l" t="t" r="r" b="b"/>
              <a:pathLst>
                <a:path w="49388" h="56444" extrusionOk="0">
                  <a:moveTo>
                    <a:pt x="39441" y="0"/>
                  </a:moveTo>
                  <a:lnTo>
                    <a:pt x="49177" y="16863"/>
                  </a:lnTo>
                  <a:cubicBezTo>
                    <a:pt x="57997" y="32173"/>
                    <a:pt x="57997" y="48613"/>
                    <a:pt x="49107" y="53693"/>
                  </a:cubicBezTo>
                  <a:lnTo>
                    <a:pt x="41769" y="57926"/>
                  </a:lnTo>
                  <a:cubicBezTo>
                    <a:pt x="37324" y="60466"/>
                    <a:pt x="31538" y="59620"/>
                    <a:pt x="25753" y="56303"/>
                  </a:cubicBezTo>
                  <a:cubicBezTo>
                    <a:pt x="19967" y="52987"/>
                    <a:pt x="14182" y="47060"/>
                    <a:pt x="9737" y="39441"/>
                  </a:cubicBezTo>
                  <a:lnTo>
                    <a:pt x="0" y="22578"/>
                  </a:lnTo>
                  <a:lnTo>
                    <a:pt x="39441" y="0"/>
                  </a:lnTo>
                  <a:close/>
                </a:path>
              </a:pathLst>
            </a:custGeom>
            <a:solidFill>
              <a:srgbClr val="593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707610" y="5040987"/>
              <a:ext cx="237789" cy="128162"/>
            </a:xfrm>
            <a:custGeom>
              <a:avLst/>
              <a:gdLst/>
              <a:ahLst/>
              <a:cxnLst/>
              <a:rect l="l" t="t" r="r" b="b"/>
              <a:pathLst>
                <a:path w="91722" h="49388" extrusionOk="0">
                  <a:moveTo>
                    <a:pt x="0" y="53975"/>
                  </a:moveTo>
                  <a:lnTo>
                    <a:pt x="53975" y="22578"/>
                  </a:lnTo>
                  <a:lnTo>
                    <a:pt x="93557" y="0"/>
                  </a:lnTo>
                  <a:lnTo>
                    <a:pt x="39511" y="31397"/>
                  </a:lnTo>
                  <a:close/>
                </a:path>
              </a:pathLst>
            </a:custGeom>
            <a:solidFill>
              <a:srgbClr val="752D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444999" y="4667844"/>
              <a:ext cx="347873" cy="512655"/>
            </a:xfrm>
            <a:custGeom>
              <a:avLst/>
              <a:gdLst/>
              <a:ahLst/>
              <a:cxnLst/>
              <a:rect l="l" t="t" r="r" b="b"/>
              <a:pathLst>
                <a:path w="134055" h="197555" extrusionOk="0">
                  <a:moveTo>
                    <a:pt x="39511" y="0"/>
                  </a:moveTo>
                  <a:lnTo>
                    <a:pt x="140758" y="175260"/>
                  </a:lnTo>
                  <a:lnTo>
                    <a:pt x="101247" y="197838"/>
                  </a:lnTo>
                  <a:lnTo>
                    <a:pt x="0" y="22507"/>
                  </a:lnTo>
                  <a:close/>
                </a:path>
              </a:pathLst>
            </a:custGeom>
            <a:solidFill>
              <a:srgbClr val="B22C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444999" y="4586408"/>
              <a:ext cx="237789" cy="128162"/>
            </a:xfrm>
            <a:custGeom>
              <a:avLst/>
              <a:gdLst/>
              <a:ahLst/>
              <a:cxnLst/>
              <a:rect l="l" t="t" r="r" b="b"/>
              <a:pathLst>
                <a:path w="91722" h="49388" extrusionOk="0">
                  <a:moveTo>
                    <a:pt x="0" y="53904"/>
                  </a:moveTo>
                  <a:lnTo>
                    <a:pt x="54046" y="22577"/>
                  </a:lnTo>
                  <a:lnTo>
                    <a:pt x="93557" y="0"/>
                  </a:lnTo>
                  <a:lnTo>
                    <a:pt x="39511" y="31397"/>
                  </a:lnTo>
                  <a:close/>
                </a:path>
              </a:pathLst>
            </a:custGeom>
            <a:solidFill>
              <a:srgbClr val="3432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547483" y="4586408"/>
              <a:ext cx="402413" cy="530454"/>
            </a:xfrm>
            <a:custGeom>
              <a:avLst/>
              <a:gdLst/>
              <a:ahLst/>
              <a:cxnLst/>
              <a:rect l="l" t="t" r="r" b="b"/>
              <a:pathLst>
                <a:path w="155222" h="204611" extrusionOk="0">
                  <a:moveTo>
                    <a:pt x="0" y="31397"/>
                  </a:moveTo>
                  <a:lnTo>
                    <a:pt x="54046" y="0"/>
                  </a:lnTo>
                  <a:lnTo>
                    <a:pt x="155293" y="175260"/>
                  </a:lnTo>
                  <a:lnTo>
                    <a:pt x="101247" y="206657"/>
                  </a:lnTo>
                  <a:close/>
                </a:path>
              </a:pathLst>
            </a:custGeom>
            <a:solidFill>
              <a:srgbClr val="8520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60556" y="4489415"/>
              <a:ext cx="219708" cy="164624"/>
            </a:xfrm>
            <a:custGeom>
              <a:avLst/>
              <a:gdLst/>
              <a:ahLst/>
              <a:cxnLst/>
              <a:rect l="l" t="t" r="r" b="b"/>
              <a:pathLst>
                <a:path w="84666" h="63500" extrusionOk="0">
                  <a:moveTo>
                    <a:pt x="76341" y="18062"/>
                  </a:moveTo>
                  <a:cubicBezTo>
                    <a:pt x="76271" y="17992"/>
                    <a:pt x="76271" y="17921"/>
                    <a:pt x="76200" y="17851"/>
                  </a:cubicBezTo>
                  <a:cubicBezTo>
                    <a:pt x="75636" y="16863"/>
                    <a:pt x="75001" y="15875"/>
                    <a:pt x="74366" y="14958"/>
                  </a:cubicBezTo>
                  <a:cubicBezTo>
                    <a:pt x="74013" y="14394"/>
                    <a:pt x="73589" y="13829"/>
                    <a:pt x="73237" y="13335"/>
                  </a:cubicBezTo>
                  <a:cubicBezTo>
                    <a:pt x="73237" y="13264"/>
                    <a:pt x="73166" y="13264"/>
                    <a:pt x="73166" y="13194"/>
                  </a:cubicBezTo>
                  <a:cubicBezTo>
                    <a:pt x="73166" y="13194"/>
                    <a:pt x="73096" y="13124"/>
                    <a:pt x="73096" y="13124"/>
                  </a:cubicBezTo>
                  <a:cubicBezTo>
                    <a:pt x="72884" y="12841"/>
                    <a:pt x="72602" y="12488"/>
                    <a:pt x="72390" y="12206"/>
                  </a:cubicBezTo>
                  <a:cubicBezTo>
                    <a:pt x="72108" y="11854"/>
                    <a:pt x="71896" y="11571"/>
                    <a:pt x="71614" y="11219"/>
                  </a:cubicBezTo>
                  <a:cubicBezTo>
                    <a:pt x="71332" y="10936"/>
                    <a:pt x="71120" y="10583"/>
                    <a:pt x="70838" y="10301"/>
                  </a:cubicBezTo>
                  <a:cubicBezTo>
                    <a:pt x="70556" y="10019"/>
                    <a:pt x="70273" y="9667"/>
                    <a:pt x="70062" y="9384"/>
                  </a:cubicBezTo>
                  <a:cubicBezTo>
                    <a:pt x="69921" y="9243"/>
                    <a:pt x="69780" y="9102"/>
                    <a:pt x="69638" y="8961"/>
                  </a:cubicBezTo>
                  <a:cubicBezTo>
                    <a:pt x="69638" y="8961"/>
                    <a:pt x="69568" y="8890"/>
                    <a:pt x="69568" y="8890"/>
                  </a:cubicBezTo>
                  <a:cubicBezTo>
                    <a:pt x="69427" y="8749"/>
                    <a:pt x="69356" y="8679"/>
                    <a:pt x="69215" y="8537"/>
                  </a:cubicBezTo>
                  <a:cubicBezTo>
                    <a:pt x="68933" y="8255"/>
                    <a:pt x="68651" y="7973"/>
                    <a:pt x="68368" y="7691"/>
                  </a:cubicBezTo>
                  <a:cubicBezTo>
                    <a:pt x="68086" y="7409"/>
                    <a:pt x="67733" y="7126"/>
                    <a:pt x="67451" y="6844"/>
                  </a:cubicBezTo>
                  <a:cubicBezTo>
                    <a:pt x="67169" y="6562"/>
                    <a:pt x="66816" y="6280"/>
                    <a:pt x="66534" y="6068"/>
                  </a:cubicBezTo>
                  <a:cubicBezTo>
                    <a:pt x="66322" y="5856"/>
                    <a:pt x="66111" y="5715"/>
                    <a:pt x="65828" y="5504"/>
                  </a:cubicBezTo>
                  <a:cubicBezTo>
                    <a:pt x="65828" y="5504"/>
                    <a:pt x="65758" y="5433"/>
                    <a:pt x="65758" y="5433"/>
                  </a:cubicBezTo>
                  <a:cubicBezTo>
                    <a:pt x="65687" y="5362"/>
                    <a:pt x="65617" y="5362"/>
                    <a:pt x="65617" y="5292"/>
                  </a:cubicBezTo>
                  <a:cubicBezTo>
                    <a:pt x="65335" y="5080"/>
                    <a:pt x="64982" y="4798"/>
                    <a:pt x="64700" y="4586"/>
                  </a:cubicBezTo>
                  <a:cubicBezTo>
                    <a:pt x="64417" y="4375"/>
                    <a:pt x="64135" y="4163"/>
                    <a:pt x="63782" y="3951"/>
                  </a:cubicBezTo>
                  <a:cubicBezTo>
                    <a:pt x="63500" y="3740"/>
                    <a:pt x="63218" y="3528"/>
                    <a:pt x="62936" y="3387"/>
                  </a:cubicBezTo>
                  <a:cubicBezTo>
                    <a:pt x="62653" y="3175"/>
                    <a:pt x="62371" y="3034"/>
                    <a:pt x="62089" y="2893"/>
                  </a:cubicBezTo>
                  <a:cubicBezTo>
                    <a:pt x="62018" y="2822"/>
                    <a:pt x="61948" y="2822"/>
                    <a:pt x="61877" y="2752"/>
                  </a:cubicBezTo>
                  <a:cubicBezTo>
                    <a:pt x="61665" y="2611"/>
                    <a:pt x="61454" y="2540"/>
                    <a:pt x="61242" y="2399"/>
                  </a:cubicBezTo>
                  <a:cubicBezTo>
                    <a:pt x="60960" y="2258"/>
                    <a:pt x="60678" y="2117"/>
                    <a:pt x="60396" y="1976"/>
                  </a:cubicBezTo>
                  <a:cubicBezTo>
                    <a:pt x="60113" y="1835"/>
                    <a:pt x="59831" y="1694"/>
                    <a:pt x="59549" y="1552"/>
                  </a:cubicBezTo>
                  <a:cubicBezTo>
                    <a:pt x="59267" y="1411"/>
                    <a:pt x="58985" y="1341"/>
                    <a:pt x="58702" y="1200"/>
                  </a:cubicBezTo>
                  <a:cubicBezTo>
                    <a:pt x="58420" y="1059"/>
                    <a:pt x="58138" y="988"/>
                    <a:pt x="57856" y="917"/>
                  </a:cubicBezTo>
                  <a:cubicBezTo>
                    <a:pt x="57856" y="917"/>
                    <a:pt x="57856" y="917"/>
                    <a:pt x="57856" y="917"/>
                  </a:cubicBezTo>
                  <a:cubicBezTo>
                    <a:pt x="57856" y="917"/>
                    <a:pt x="57856" y="917"/>
                    <a:pt x="57856" y="917"/>
                  </a:cubicBezTo>
                  <a:cubicBezTo>
                    <a:pt x="57573" y="847"/>
                    <a:pt x="57291" y="706"/>
                    <a:pt x="57009" y="635"/>
                  </a:cubicBezTo>
                  <a:cubicBezTo>
                    <a:pt x="56727" y="565"/>
                    <a:pt x="56444" y="494"/>
                    <a:pt x="56162" y="423"/>
                  </a:cubicBezTo>
                  <a:cubicBezTo>
                    <a:pt x="55880" y="353"/>
                    <a:pt x="55598" y="282"/>
                    <a:pt x="55316" y="212"/>
                  </a:cubicBezTo>
                  <a:cubicBezTo>
                    <a:pt x="55033" y="141"/>
                    <a:pt x="54751" y="71"/>
                    <a:pt x="54469" y="71"/>
                  </a:cubicBezTo>
                  <a:cubicBezTo>
                    <a:pt x="54328" y="71"/>
                    <a:pt x="54187" y="0"/>
                    <a:pt x="54046" y="0"/>
                  </a:cubicBezTo>
                  <a:lnTo>
                    <a:pt x="0" y="31397"/>
                  </a:lnTo>
                  <a:cubicBezTo>
                    <a:pt x="2469" y="31680"/>
                    <a:pt x="5151" y="32597"/>
                    <a:pt x="7832" y="34149"/>
                  </a:cubicBezTo>
                  <a:cubicBezTo>
                    <a:pt x="9172" y="34925"/>
                    <a:pt x="10442" y="35842"/>
                    <a:pt x="11712" y="36830"/>
                  </a:cubicBezTo>
                  <a:cubicBezTo>
                    <a:pt x="11712" y="36830"/>
                    <a:pt x="11783" y="36901"/>
                    <a:pt x="11783" y="36901"/>
                  </a:cubicBezTo>
                  <a:cubicBezTo>
                    <a:pt x="13053" y="37889"/>
                    <a:pt x="14323" y="39088"/>
                    <a:pt x="15522" y="40358"/>
                  </a:cubicBezTo>
                  <a:cubicBezTo>
                    <a:pt x="15522" y="40358"/>
                    <a:pt x="15593" y="40429"/>
                    <a:pt x="15593" y="40429"/>
                  </a:cubicBezTo>
                  <a:cubicBezTo>
                    <a:pt x="16792" y="41699"/>
                    <a:pt x="17992" y="43110"/>
                    <a:pt x="19120" y="44591"/>
                  </a:cubicBezTo>
                  <a:cubicBezTo>
                    <a:pt x="19120" y="44591"/>
                    <a:pt x="19191" y="44662"/>
                    <a:pt x="19191" y="44662"/>
                  </a:cubicBezTo>
                  <a:cubicBezTo>
                    <a:pt x="20320" y="46214"/>
                    <a:pt x="21378" y="47837"/>
                    <a:pt x="22366" y="49530"/>
                  </a:cubicBezTo>
                  <a:lnTo>
                    <a:pt x="33585" y="68933"/>
                  </a:lnTo>
                  <a:lnTo>
                    <a:pt x="87630" y="37536"/>
                  </a:lnTo>
                  <a:lnTo>
                    <a:pt x="76341" y="18062"/>
                  </a:lnTo>
                  <a:close/>
                </a:path>
              </a:pathLst>
            </a:custGeom>
            <a:solidFill>
              <a:srgbClr val="4227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00651" y="4570633"/>
              <a:ext cx="146331" cy="146331"/>
            </a:xfrm>
            <a:custGeom>
              <a:avLst/>
              <a:gdLst/>
              <a:ahLst/>
              <a:cxnLst/>
              <a:rect l="l" t="t" r="r" b="b"/>
              <a:pathLst>
                <a:path w="56444" h="56444" extrusionOk="0">
                  <a:moveTo>
                    <a:pt x="30857" y="2766"/>
                  </a:moveTo>
                  <a:cubicBezTo>
                    <a:pt x="36148" y="5800"/>
                    <a:pt x="41440" y="11162"/>
                    <a:pt x="45462" y="18147"/>
                  </a:cubicBezTo>
                  <a:lnTo>
                    <a:pt x="56680" y="37550"/>
                  </a:lnTo>
                  <a:lnTo>
                    <a:pt x="17169" y="60057"/>
                  </a:lnTo>
                  <a:lnTo>
                    <a:pt x="6021" y="40725"/>
                  </a:lnTo>
                  <a:cubicBezTo>
                    <a:pt x="-47" y="30283"/>
                    <a:pt x="-1528" y="19205"/>
                    <a:pt x="1576" y="12361"/>
                  </a:cubicBezTo>
                  <a:cubicBezTo>
                    <a:pt x="2564" y="10174"/>
                    <a:pt x="4045" y="8340"/>
                    <a:pt x="6092" y="7211"/>
                  </a:cubicBezTo>
                  <a:lnTo>
                    <a:pt x="16322" y="1355"/>
                  </a:lnTo>
                  <a:cubicBezTo>
                    <a:pt x="18368" y="226"/>
                    <a:pt x="20626" y="-197"/>
                    <a:pt x="23095" y="85"/>
                  </a:cubicBezTo>
                  <a:cubicBezTo>
                    <a:pt x="25565" y="296"/>
                    <a:pt x="28246" y="1214"/>
                    <a:pt x="30857" y="2766"/>
                  </a:cubicBezTo>
                  <a:close/>
                </a:path>
              </a:pathLst>
            </a:custGeom>
            <a:solidFill>
              <a:srgbClr val="593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890136" y="3545852"/>
              <a:ext cx="676785" cy="878838"/>
            </a:xfrm>
            <a:custGeom>
              <a:avLst/>
              <a:gdLst/>
              <a:ahLst/>
              <a:cxnLst/>
              <a:rect l="l" t="t" r="r" b="b"/>
              <a:pathLst>
                <a:path w="261055" h="338666" extrusionOk="0">
                  <a:moveTo>
                    <a:pt x="266488" y="235656"/>
                  </a:moveTo>
                  <a:cubicBezTo>
                    <a:pt x="266488" y="234527"/>
                    <a:pt x="266559" y="233398"/>
                    <a:pt x="266559" y="232269"/>
                  </a:cubicBezTo>
                  <a:cubicBezTo>
                    <a:pt x="266559" y="230293"/>
                    <a:pt x="266559" y="228318"/>
                    <a:pt x="266488" y="226342"/>
                  </a:cubicBezTo>
                  <a:cubicBezTo>
                    <a:pt x="266488" y="225637"/>
                    <a:pt x="266418" y="224931"/>
                    <a:pt x="266418" y="224296"/>
                  </a:cubicBezTo>
                  <a:cubicBezTo>
                    <a:pt x="266418" y="223873"/>
                    <a:pt x="266347" y="223379"/>
                    <a:pt x="266347" y="222956"/>
                  </a:cubicBezTo>
                  <a:cubicBezTo>
                    <a:pt x="266277" y="222109"/>
                    <a:pt x="266277" y="221263"/>
                    <a:pt x="266206" y="220416"/>
                  </a:cubicBezTo>
                  <a:cubicBezTo>
                    <a:pt x="266065" y="218440"/>
                    <a:pt x="265924" y="216394"/>
                    <a:pt x="265712" y="214348"/>
                  </a:cubicBezTo>
                  <a:cubicBezTo>
                    <a:pt x="265642" y="213290"/>
                    <a:pt x="265500" y="212161"/>
                    <a:pt x="265359" y="211103"/>
                  </a:cubicBezTo>
                  <a:cubicBezTo>
                    <a:pt x="265289" y="210679"/>
                    <a:pt x="265289" y="210256"/>
                    <a:pt x="265218" y="209833"/>
                  </a:cubicBezTo>
                  <a:cubicBezTo>
                    <a:pt x="265148" y="209268"/>
                    <a:pt x="265077" y="208774"/>
                    <a:pt x="265007" y="208210"/>
                  </a:cubicBezTo>
                  <a:cubicBezTo>
                    <a:pt x="264724" y="206164"/>
                    <a:pt x="264442" y="204047"/>
                    <a:pt x="264089" y="202001"/>
                  </a:cubicBezTo>
                  <a:cubicBezTo>
                    <a:pt x="263807" y="200449"/>
                    <a:pt x="263525" y="198826"/>
                    <a:pt x="263243" y="197273"/>
                  </a:cubicBezTo>
                  <a:cubicBezTo>
                    <a:pt x="263172" y="196991"/>
                    <a:pt x="263172" y="196709"/>
                    <a:pt x="263102" y="196356"/>
                  </a:cubicBezTo>
                  <a:cubicBezTo>
                    <a:pt x="263031" y="196074"/>
                    <a:pt x="263031" y="195862"/>
                    <a:pt x="262960" y="195580"/>
                  </a:cubicBezTo>
                  <a:cubicBezTo>
                    <a:pt x="262537" y="193464"/>
                    <a:pt x="262114" y="191276"/>
                    <a:pt x="261620" y="189089"/>
                  </a:cubicBezTo>
                  <a:cubicBezTo>
                    <a:pt x="261126" y="186972"/>
                    <a:pt x="260632" y="184785"/>
                    <a:pt x="260138" y="182598"/>
                  </a:cubicBezTo>
                  <a:cubicBezTo>
                    <a:pt x="260138" y="182598"/>
                    <a:pt x="260138" y="182527"/>
                    <a:pt x="260138" y="182527"/>
                  </a:cubicBezTo>
                  <a:cubicBezTo>
                    <a:pt x="260138" y="182527"/>
                    <a:pt x="260138" y="182527"/>
                    <a:pt x="260138" y="182457"/>
                  </a:cubicBezTo>
                  <a:cubicBezTo>
                    <a:pt x="259574" y="180270"/>
                    <a:pt x="259009" y="178083"/>
                    <a:pt x="258374" y="175895"/>
                  </a:cubicBezTo>
                  <a:cubicBezTo>
                    <a:pt x="257739" y="173708"/>
                    <a:pt x="257104" y="171521"/>
                    <a:pt x="256469" y="169263"/>
                  </a:cubicBezTo>
                  <a:cubicBezTo>
                    <a:pt x="256399" y="168981"/>
                    <a:pt x="256328" y="168769"/>
                    <a:pt x="256187" y="168487"/>
                  </a:cubicBezTo>
                  <a:cubicBezTo>
                    <a:pt x="256117" y="168205"/>
                    <a:pt x="255976" y="167923"/>
                    <a:pt x="255905" y="167569"/>
                  </a:cubicBezTo>
                  <a:cubicBezTo>
                    <a:pt x="255411" y="166017"/>
                    <a:pt x="254917" y="164395"/>
                    <a:pt x="254353" y="162842"/>
                  </a:cubicBezTo>
                  <a:cubicBezTo>
                    <a:pt x="253647" y="160726"/>
                    <a:pt x="252871" y="158609"/>
                    <a:pt x="252165" y="156493"/>
                  </a:cubicBezTo>
                  <a:cubicBezTo>
                    <a:pt x="251883" y="155716"/>
                    <a:pt x="251601" y="155011"/>
                    <a:pt x="251319" y="154235"/>
                  </a:cubicBezTo>
                  <a:cubicBezTo>
                    <a:pt x="251178" y="153811"/>
                    <a:pt x="251037" y="153388"/>
                    <a:pt x="250896" y="153035"/>
                  </a:cubicBezTo>
                  <a:cubicBezTo>
                    <a:pt x="250543" y="152188"/>
                    <a:pt x="250260" y="151342"/>
                    <a:pt x="249978" y="150495"/>
                  </a:cubicBezTo>
                  <a:cubicBezTo>
                    <a:pt x="249202" y="148520"/>
                    <a:pt x="248426" y="146473"/>
                    <a:pt x="247579" y="144498"/>
                  </a:cubicBezTo>
                  <a:cubicBezTo>
                    <a:pt x="246874" y="142734"/>
                    <a:pt x="246098" y="140970"/>
                    <a:pt x="245322" y="139206"/>
                  </a:cubicBezTo>
                  <a:cubicBezTo>
                    <a:pt x="245251" y="139136"/>
                    <a:pt x="245251" y="138995"/>
                    <a:pt x="245181" y="138924"/>
                  </a:cubicBezTo>
                  <a:cubicBezTo>
                    <a:pt x="245110" y="138854"/>
                    <a:pt x="245110" y="138712"/>
                    <a:pt x="245039" y="138642"/>
                  </a:cubicBezTo>
                  <a:cubicBezTo>
                    <a:pt x="244193" y="136666"/>
                    <a:pt x="243275" y="134691"/>
                    <a:pt x="242358" y="132715"/>
                  </a:cubicBezTo>
                  <a:cubicBezTo>
                    <a:pt x="241300" y="130528"/>
                    <a:pt x="240242" y="128341"/>
                    <a:pt x="239183" y="126153"/>
                  </a:cubicBezTo>
                  <a:cubicBezTo>
                    <a:pt x="238972" y="125730"/>
                    <a:pt x="238760" y="125307"/>
                    <a:pt x="238548" y="124954"/>
                  </a:cubicBezTo>
                  <a:cubicBezTo>
                    <a:pt x="238266" y="124460"/>
                    <a:pt x="238054" y="123966"/>
                    <a:pt x="237772" y="123472"/>
                  </a:cubicBezTo>
                  <a:cubicBezTo>
                    <a:pt x="236996" y="121920"/>
                    <a:pt x="236149" y="120368"/>
                    <a:pt x="235373" y="118745"/>
                  </a:cubicBezTo>
                  <a:cubicBezTo>
                    <a:pt x="233750" y="115711"/>
                    <a:pt x="232128" y="112748"/>
                    <a:pt x="230364" y="109714"/>
                  </a:cubicBezTo>
                  <a:cubicBezTo>
                    <a:pt x="230082" y="109291"/>
                    <a:pt x="229870" y="108797"/>
                    <a:pt x="229588" y="108374"/>
                  </a:cubicBezTo>
                  <a:cubicBezTo>
                    <a:pt x="229164" y="107597"/>
                    <a:pt x="228670" y="106892"/>
                    <a:pt x="228247" y="106116"/>
                  </a:cubicBezTo>
                  <a:cubicBezTo>
                    <a:pt x="227118" y="104281"/>
                    <a:pt x="226060" y="102447"/>
                    <a:pt x="224931" y="100612"/>
                  </a:cubicBezTo>
                  <a:cubicBezTo>
                    <a:pt x="224296" y="99554"/>
                    <a:pt x="223590" y="98496"/>
                    <a:pt x="222885" y="97437"/>
                  </a:cubicBezTo>
                  <a:cubicBezTo>
                    <a:pt x="221826" y="95744"/>
                    <a:pt x="220698" y="94121"/>
                    <a:pt x="219639" y="92499"/>
                  </a:cubicBezTo>
                  <a:cubicBezTo>
                    <a:pt x="219287" y="92005"/>
                    <a:pt x="219004" y="91440"/>
                    <a:pt x="218652" y="90946"/>
                  </a:cubicBezTo>
                  <a:cubicBezTo>
                    <a:pt x="218369" y="90452"/>
                    <a:pt x="218017" y="90029"/>
                    <a:pt x="217664" y="89606"/>
                  </a:cubicBezTo>
                  <a:cubicBezTo>
                    <a:pt x="215970" y="87136"/>
                    <a:pt x="214277" y="84808"/>
                    <a:pt x="212584" y="82409"/>
                  </a:cubicBezTo>
                  <a:cubicBezTo>
                    <a:pt x="212302" y="81986"/>
                    <a:pt x="211949" y="81562"/>
                    <a:pt x="211667" y="81139"/>
                  </a:cubicBezTo>
                  <a:cubicBezTo>
                    <a:pt x="211525" y="80998"/>
                    <a:pt x="211384" y="80786"/>
                    <a:pt x="211314" y="80645"/>
                  </a:cubicBezTo>
                  <a:cubicBezTo>
                    <a:pt x="210467" y="79446"/>
                    <a:pt x="209550" y="78317"/>
                    <a:pt x="208633" y="77188"/>
                  </a:cubicBezTo>
                  <a:cubicBezTo>
                    <a:pt x="207927" y="76200"/>
                    <a:pt x="207151" y="75212"/>
                    <a:pt x="206445" y="74295"/>
                  </a:cubicBezTo>
                  <a:cubicBezTo>
                    <a:pt x="206304" y="74154"/>
                    <a:pt x="206163" y="73943"/>
                    <a:pt x="206022" y="73801"/>
                  </a:cubicBezTo>
                  <a:cubicBezTo>
                    <a:pt x="205458" y="73025"/>
                    <a:pt x="204823" y="72319"/>
                    <a:pt x="204258" y="71614"/>
                  </a:cubicBezTo>
                  <a:cubicBezTo>
                    <a:pt x="203412" y="70556"/>
                    <a:pt x="202565" y="69497"/>
                    <a:pt x="201648" y="68439"/>
                  </a:cubicBezTo>
                  <a:cubicBezTo>
                    <a:pt x="201436" y="68157"/>
                    <a:pt x="201154" y="67874"/>
                    <a:pt x="200871" y="67592"/>
                  </a:cubicBezTo>
                  <a:cubicBezTo>
                    <a:pt x="200236" y="66816"/>
                    <a:pt x="199602" y="66111"/>
                    <a:pt x="198967" y="65335"/>
                  </a:cubicBezTo>
                  <a:cubicBezTo>
                    <a:pt x="198261" y="64559"/>
                    <a:pt x="197626" y="63712"/>
                    <a:pt x="196920" y="62936"/>
                  </a:cubicBezTo>
                  <a:cubicBezTo>
                    <a:pt x="196497" y="62513"/>
                    <a:pt x="196144" y="62089"/>
                    <a:pt x="195721" y="61666"/>
                  </a:cubicBezTo>
                  <a:cubicBezTo>
                    <a:pt x="195015" y="60889"/>
                    <a:pt x="194310" y="60113"/>
                    <a:pt x="193604" y="59337"/>
                  </a:cubicBezTo>
                  <a:cubicBezTo>
                    <a:pt x="193111" y="58773"/>
                    <a:pt x="192546" y="58208"/>
                    <a:pt x="192052" y="57644"/>
                  </a:cubicBezTo>
                  <a:cubicBezTo>
                    <a:pt x="191558" y="57080"/>
                    <a:pt x="190994" y="56515"/>
                    <a:pt x="190500" y="56021"/>
                  </a:cubicBezTo>
                  <a:cubicBezTo>
                    <a:pt x="189724" y="55245"/>
                    <a:pt x="189018" y="54398"/>
                    <a:pt x="188242" y="53622"/>
                  </a:cubicBezTo>
                  <a:cubicBezTo>
                    <a:pt x="187819" y="53199"/>
                    <a:pt x="187466" y="52776"/>
                    <a:pt x="187043" y="52353"/>
                  </a:cubicBezTo>
                  <a:cubicBezTo>
                    <a:pt x="186408" y="51717"/>
                    <a:pt x="185773" y="51153"/>
                    <a:pt x="185208" y="50518"/>
                  </a:cubicBezTo>
                  <a:cubicBezTo>
                    <a:pt x="184361" y="49671"/>
                    <a:pt x="183585" y="48895"/>
                    <a:pt x="182739" y="48119"/>
                  </a:cubicBezTo>
                  <a:cubicBezTo>
                    <a:pt x="182386" y="47766"/>
                    <a:pt x="182104" y="47484"/>
                    <a:pt x="181751" y="47131"/>
                  </a:cubicBezTo>
                  <a:cubicBezTo>
                    <a:pt x="181045" y="46496"/>
                    <a:pt x="180340" y="45861"/>
                    <a:pt x="179705" y="45226"/>
                  </a:cubicBezTo>
                  <a:cubicBezTo>
                    <a:pt x="178858" y="44450"/>
                    <a:pt x="178012" y="43604"/>
                    <a:pt x="177094" y="42827"/>
                  </a:cubicBezTo>
                  <a:cubicBezTo>
                    <a:pt x="176812" y="42545"/>
                    <a:pt x="176530" y="42263"/>
                    <a:pt x="176248" y="42051"/>
                  </a:cubicBezTo>
                  <a:cubicBezTo>
                    <a:pt x="175542" y="41416"/>
                    <a:pt x="174766" y="40781"/>
                    <a:pt x="173990" y="40076"/>
                  </a:cubicBezTo>
                  <a:cubicBezTo>
                    <a:pt x="173143" y="39299"/>
                    <a:pt x="172226" y="38523"/>
                    <a:pt x="171379" y="37747"/>
                  </a:cubicBezTo>
                  <a:cubicBezTo>
                    <a:pt x="171097" y="37536"/>
                    <a:pt x="170885" y="37324"/>
                    <a:pt x="170674" y="37112"/>
                  </a:cubicBezTo>
                  <a:cubicBezTo>
                    <a:pt x="169898" y="36407"/>
                    <a:pt x="169051" y="35772"/>
                    <a:pt x="168204" y="35137"/>
                  </a:cubicBezTo>
                  <a:cubicBezTo>
                    <a:pt x="167358" y="34431"/>
                    <a:pt x="166511" y="33726"/>
                    <a:pt x="165664" y="33091"/>
                  </a:cubicBezTo>
                  <a:cubicBezTo>
                    <a:pt x="165453" y="32950"/>
                    <a:pt x="165241" y="32738"/>
                    <a:pt x="165029" y="32597"/>
                  </a:cubicBezTo>
                  <a:cubicBezTo>
                    <a:pt x="164112" y="31821"/>
                    <a:pt x="163124" y="31186"/>
                    <a:pt x="162207" y="30409"/>
                  </a:cubicBezTo>
                  <a:cubicBezTo>
                    <a:pt x="161431" y="29845"/>
                    <a:pt x="160726" y="29210"/>
                    <a:pt x="159949" y="28716"/>
                  </a:cubicBezTo>
                  <a:cubicBezTo>
                    <a:pt x="159808" y="28646"/>
                    <a:pt x="159667" y="28505"/>
                    <a:pt x="159526" y="28434"/>
                  </a:cubicBezTo>
                  <a:cubicBezTo>
                    <a:pt x="158256" y="27446"/>
                    <a:pt x="156915" y="26600"/>
                    <a:pt x="155646" y="25682"/>
                  </a:cubicBezTo>
                  <a:cubicBezTo>
                    <a:pt x="155222" y="25330"/>
                    <a:pt x="154728" y="25048"/>
                    <a:pt x="154305" y="24694"/>
                  </a:cubicBezTo>
                  <a:cubicBezTo>
                    <a:pt x="154234" y="24694"/>
                    <a:pt x="154234" y="24624"/>
                    <a:pt x="154164" y="24624"/>
                  </a:cubicBezTo>
                  <a:cubicBezTo>
                    <a:pt x="152400" y="23424"/>
                    <a:pt x="150636" y="22225"/>
                    <a:pt x="148872" y="21096"/>
                  </a:cubicBezTo>
                  <a:cubicBezTo>
                    <a:pt x="148802" y="21026"/>
                    <a:pt x="148731" y="21026"/>
                    <a:pt x="148660" y="20955"/>
                  </a:cubicBezTo>
                  <a:cubicBezTo>
                    <a:pt x="148167" y="20673"/>
                    <a:pt x="147673" y="20391"/>
                    <a:pt x="147179" y="20038"/>
                  </a:cubicBezTo>
                  <a:cubicBezTo>
                    <a:pt x="145979" y="19333"/>
                    <a:pt x="144851" y="18556"/>
                    <a:pt x="143651" y="17921"/>
                  </a:cubicBezTo>
                  <a:cubicBezTo>
                    <a:pt x="143228" y="17710"/>
                    <a:pt x="142875" y="17427"/>
                    <a:pt x="142451" y="17216"/>
                  </a:cubicBezTo>
                  <a:cubicBezTo>
                    <a:pt x="141111" y="16440"/>
                    <a:pt x="139841" y="15734"/>
                    <a:pt x="138500" y="15028"/>
                  </a:cubicBezTo>
                  <a:cubicBezTo>
                    <a:pt x="137442" y="14464"/>
                    <a:pt x="136384" y="13900"/>
                    <a:pt x="135326" y="13335"/>
                  </a:cubicBezTo>
                  <a:cubicBezTo>
                    <a:pt x="134902" y="13124"/>
                    <a:pt x="134549" y="12912"/>
                    <a:pt x="134126" y="12700"/>
                  </a:cubicBezTo>
                  <a:cubicBezTo>
                    <a:pt x="133914" y="12559"/>
                    <a:pt x="133703" y="12488"/>
                    <a:pt x="133491" y="12347"/>
                  </a:cubicBezTo>
                  <a:cubicBezTo>
                    <a:pt x="131798" y="11501"/>
                    <a:pt x="130104" y="10725"/>
                    <a:pt x="128482" y="9949"/>
                  </a:cubicBezTo>
                  <a:cubicBezTo>
                    <a:pt x="128058" y="9737"/>
                    <a:pt x="127635" y="9596"/>
                    <a:pt x="127212" y="9384"/>
                  </a:cubicBezTo>
                  <a:cubicBezTo>
                    <a:pt x="126718" y="9173"/>
                    <a:pt x="126224" y="8961"/>
                    <a:pt x="125659" y="8749"/>
                  </a:cubicBezTo>
                  <a:cubicBezTo>
                    <a:pt x="124883" y="8467"/>
                    <a:pt x="124178" y="8114"/>
                    <a:pt x="123402" y="7832"/>
                  </a:cubicBezTo>
                  <a:cubicBezTo>
                    <a:pt x="121920" y="7267"/>
                    <a:pt x="120438" y="6703"/>
                    <a:pt x="118957" y="6138"/>
                  </a:cubicBezTo>
                  <a:cubicBezTo>
                    <a:pt x="118816" y="6068"/>
                    <a:pt x="118674" y="5997"/>
                    <a:pt x="118533" y="5997"/>
                  </a:cubicBezTo>
                  <a:cubicBezTo>
                    <a:pt x="118463" y="5997"/>
                    <a:pt x="118463" y="5927"/>
                    <a:pt x="118392" y="5927"/>
                  </a:cubicBezTo>
                  <a:cubicBezTo>
                    <a:pt x="116699" y="5362"/>
                    <a:pt x="115005" y="4798"/>
                    <a:pt x="113312" y="4304"/>
                  </a:cubicBezTo>
                  <a:cubicBezTo>
                    <a:pt x="112748" y="4163"/>
                    <a:pt x="112183" y="4022"/>
                    <a:pt x="111619" y="3810"/>
                  </a:cubicBezTo>
                  <a:cubicBezTo>
                    <a:pt x="111337" y="3740"/>
                    <a:pt x="111054" y="3598"/>
                    <a:pt x="110772" y="3528"/>
                  </a:cubicBezTo>
                  <a:cubicBezTo>
                    <a:pt x="110490" y="3458"/>
                    <a:pt x="110208" y="3387"/>
                    <a:pt x="109925" y="3316"/>
                  </a:cubicBezTo>
                  <a:cubicBezTo>
                    <a:pt x="109361" y="3175"/>
                    <a:pt x="108726" y="2964"/>
                    <a:pt x="108162" y="2822"/>
                  </a:cubicBezTo>
                  <a:cubicBezTo>
                    <a:pt x="106539" y="2399"/>
                    <a:pt x="104916" y="2046"/>
                    <a:pt x="103293" y="1764"/>
                  </a:cubicBezTo>
                  <a:cubicBezTo>
                    <a:pt x="103223" y="1764"/>
                    <a:pt x="103082" y="1694"/>
                    <a:pt x="103011" y="1694"/>
                  </a:cubicBezTo>
                  <a:cubicBezTo>
                    <a:pt x="103011" y="1694"/>
                    <a:pt x="102941" y="1694"/>
                    <a:pt x="102941" y="1694"/>
                  </a:cubicBezTo>
                  <a:cubicBezTo>
                    <a:pt x="101106" y="1341"/>
                    <a:pt x="99342" y="1059"/>
                    <a:pt x="97578" y="776"/>
                  </a:cubicBezTo>
                  <a:cubicBezTo>
                    <a:pt x="97155" y="706"/>
                    <a:pt x="96732" y="706"/>
                    <a:pt x="96308" y="635"/>
                  </a:cubicBezTo>
                  <a:cubicBezTo>
                    <a:pt x="95673" y="565"/>
                    <a:pt x="94968" y="494"/>
                    <a:pt x="94333" y="423"/>
                  </a:cubicBezTo>
                  <a:cubicBezTo>
                    <a:pt x="93557" y="353"/>
                    <a:pt x="92781" y="212"/>
                    <a:pt x="92004" y="212"/>
                  </a:cubicBezTo>
                  <a:cubicBezTo>
                    <a:pt x="91158" y="141"/>
                    <a:pt x="90311" y="141"/>
                    <a:pt x="89464" y="141"/>
                  </a:cubicBezTo>
                  <a:cubicBezTo>
                    <a:pt x="88688" y="141"/>
                    <a:pt x="87983" y="71"/>
                    <a:pt x="87207" y="71"/>
                  </a:cubicBezTo>
                  <a:cubicBezTo>
                    <a:pt x="86854" y="71"/>
                    <a:pt x="86431" y="0"/>
                    <a:pt x="86078" y="0"/>
                  </a:cubicBezTo>
                  <a:cubicBezTo>
                    <a:pt x="84949" y="0"/>
                    <a:pt x="83749" y="71"/>
                    <a:pt x="82620" y="141"/>
                  </a:cubicBezTo>
                  <a:cubicBezTo>
                    <a:pt x="81844" y="212"/>
                    <a:pt x="81068" y="212"/>
                    <a:pt x="80292" y="282"/>
                  </a:cubicBezTo>
                  <a:cubicBezTo>
                    <a:pt x="80080" y="282"/>
                    <a:pt x="79939" y="282"/>
                    <a:pt x="79728" y="282"/>
                  </a:cubicBezTo>
                  <a:cubicBezTo>
                    <a:pt x="78740" y="353"/>
                    <a:pt x="77823" y="565"/>
                    <a:pt x="76835" y="706"/>
                  </a:cubicBezTo>
                  <a:cubicBezTo>
                    <a:pt x="75635" y="847"/>
                    <a:pt x="74365" y="988"/>
                    <a:pt x="73166" y="1200"/>
                  </a:cubicBezTo>
                  <a:cubicBezTo>
                    <a:pt x="73025" y="1200"/>
                    <a:pt x="72813" y="1270"/>
                    <a:pt x="72602" y="1270"/>
                  </a:cubicBezTo>
                  <a:cubicBezTo>
                    <a:pt x="70838" y="1623"/>
                    <a:pt x="69074" y="2046"/>
                    <a:pt x="67380" y="2540"/>
                  </a:cubicBezTo>
                  <a:cubicBezTo>
                    <a:pt x="66957" y="2681"/>
                    <a:pt x="66534" y="2822"/>
                    <a:pt x="66111" y="2964"/>
                  </a:cubicBezTo>
                  <a:cubicBezTo>
                    <a:pt x="65405" y="3175"/>
                    <a:pt x="64699" y="3387"/>
                    <a:pt x="63994" y="3598"/>
                  </a:cubicBezTo>
                  <a:cubicBezTo>
                    <a:pt x="63147" y="3881"/>
                    <a:pt x="62371" y="4234"/>
                    <a:pt x="61595" y="4586"/>
                  </a:cubicBezTo>
                  <a:cubicBezTo>
                    <a:pt x="60960" y="4798"/>
                    <a:pt x="60396" y="5080"/>
                    <a:pt x="59760" y="5292"/>
                  </a:cubicBezTo>
                  <a:cubicBezTo>
                    <a:pt x="57855" y="6138"/>
                    <a:pt x="55951" y="7056"/>
                    <a:pt x="54045" y="8114"/>
                  </a:cubicBezTo>
                  <a:cubicBezTo>
                    <a:pt x="37818" y="17427"/>
                    <a:pt x="16228" y="30057"/>
                    <a:pt x="0" y="39511"/>
                  </a:cubicBezTo>
                  <a:cubicBezTo>
                    <a:pt x="1834" y="38453"/>
                    <a:pt x="3739" y="37536"/>
                    <a:pt x="5715" y="36689"/>
                  </a:cubicBezTo>
                  <a:cubicBezTo>
                    <a:pt x="6279" y="36407"/>
                    <a:pt x="6914" y="36195"/>
                    <a:pt x="7549" y="35984"/>
                  </a:cubicBezTo>
                  <a:cubicBezTo>
                    <a:pt x="9031" y="35419"/>
                    <a:pt x="10583" y="34854"/>
                    <a:pt x="12065" y="34361"/>
                  </a:cubicBezTo>
                  <a:cubicBezTo>
                    <a:pt x="12488" y="34220"/>
                    <a:pt x="12912" y="34078"/>
                    <a:pt x="13335" y="33937"/>
                  </a:cubicBezTo>
                  <a:cubicBezTo>
                    <a:pt x="15240" y="33373"/>
                    <a:pt x="17145" y="32950"/>
                    <a:pt x="19120" y="32597"/>
                  </a:cubicBezTo>
                  <a:cubicBezTo>
                    <a:pt x="20320" y="32385"/>
                    <a:pt x="21519" y="32244"/>
                    <a:pt x="22789" y="32103"/>
                  </a:cubicBezTo>
                  <a:cubicBezTo>
                    <a:pt x="23918" y="31962"/>
                    <a:pt x="25047" y="31750"/>
                    <a:pt x="26246" y="31680"/>
                  </a:cubicBezTo>
                  <a:cubicBezTo>
                    <a:pt x="27023" y="31609"/>
                    <a:pt x="27799" y="31609"/>
                    <a:pt x="28575" y="31539"/>
                  </a:cubicBezTo>
                  <a:cubicBezTo>
                    <a:pt x="30057" y="31468"/>
                    <a:pt x="31609" y="31397"/>
                    <a:pt x="33161" y="31397"/>
                  </a:cubicBezTo>
                  <a:cubicBezTo>
                    <a:pt x="33867" y="31397"/>
                    <a:pt x="34643" y="31468"/>
                    <a:pt x="35348" y="31468"/>
                  </a:cubicBezTo>
                  <a:cubicBezTo>
                    <a:pt x="36971" y="31539"/>
                    <a:pt x="38523" y="31609"/>
                    <a:pt x="40146" y="31821"/>
                  </a:cubicBezTo>
                  <a:cubicBezTo>
                    <a:pt x="40781" y="31891"/>
                    <a:pt x="41486" y="31962"/>
                    <a:pt x="42121" y="32032"/>
                  </a:cubicBezTo>
                  <a:cubicBezTo>
                    <a:pt x="44309" y="32315"/>
                    <a:pt x="46566" y="32597"/>
                    <a:pt x="48824" y="33091"/>
                  </a:cubicBezTo>
                  <a:cubicBezTo>
                    <a:pt x="48895" y="33091"/>
                    <a:pt x="49036" y="33161"/>
                    <a:pt x="49107" y="33161"/>
                  </a:cubicBezTo>
                  <a:cubicBezTo>
                    <a:pt x="51294" y="33585"/>
                    <a:pt x="53552" y="34149"/>
                    <a:pt x="55739" y="34714"/>
                  </a:cubicBezTo>
                  <a:cubicBezTo>
                    <a:pt x="56303" y="34854"/>
                    <a:pt x="56868" y="34996"/>
                    <a:pt x="57432" y="35208"/>
                  </a:cubicBezTo>
                  <a:cubicBezTo>
                    <a:pt x="59690" y="35842"/>
                    <a:pt x="62018" y="36548"/>
                    <a:pt x="64347" y="37395"/>
                  </a:cubicBezTo>
                  <a:cubicBezTo>
                    <a:pt x="64488" y="37465"/>
                    <a:pt x="64629" y="37536"/>
                    <a:pt x="64770" y="37536"/>
                  </a:cubicBezTo>
                  <a:cubicBezTo>
                    <a:pt x="66957" y="38312"/>
                    <a:pt x="69215" y="39229"/>
                    <a:pt x="71473" y="40146"/>
                  </a:cubicBezTo>
                  <a:cubicBezTo>
                    <a:pt x="71967" y="40358"/>
                    <a:pt x="72460" y="40569"/>
                    <a:pt x="73025" y="40781"/>
                  </a:cubicBezTo>
                  <a:cubicBezTo>
                    <a:pt x="75353" y="41769"/>
                    <a:pt x="77611" y="42827"/>
                    <a:pt x="79939" y="44027"/>
                  </a:cubicBezTo>
                  <a:cubicBezTo>
                    <a:pt x="80363" y="44238"/>
                    <a:pt x="80715" y="44450"/>
                    <a:pt x="81139" y="44662"/>
                  </a:cubicBezTo>
                  <a:cubicBezTo>
                    <a:pt x="83538" y="45861"/>
                    <a:pt x="85866" y="47131"/>
                    <a:pt x="88265" y="48542"/>
                  </a:cubicBezTo>
                  <a:cubicBezTo>
                    <a:pt x="89817" y="49460"/>
                    <a:pt x="91440" y="50447"/>
                    <a:pt x="92992" y="51365"/>
                  </a:cubicBezTo>
                  <a:cubicBezTo>
                    <a:pt x="93486" y="51647"/>
                    <a:pt x="93980" y="51929"/>
                    <a:pt x="94474" y="52282"/>
                  </a:cubicBezTo>
                  <a:cubicBezTo>
                    <a:pt x="96379" y="53481"/>
                    <a:pt x="98213" y="54751"/>
                    <a:pt x="100118" y="56021"/>
                  </a:cubicBezTo>
                  <a:cubicBezTo>
                    <a:pt x="100612" y="56304"/>
                    <a:pt x="101035" y="56656"/>
                    <a:pt x="101529" y="57009"/>
                  </a:cubicBezTo>
                  <a:cubicBezTo>
                    <a:pt x="102941" y="57997"/>
                    <a:pt x="104422" y="59055"/>
                    <a:pt x="105833" y="60113"/>
                  </a:cubicBezTo>
                  <a:cubicBezTo>
                    <a:pt x="106609" y="60678"/>
                    <a:pt x="107315" y="61243"/>
                    <a:pt x="108091" y="61877"/>
                  </a:cubicBezTo>
                  <a:cubicBezTo>
                    <a:pt x="109220" y="62724"/>
                    <a:pt x="110419" y="63641"/>
                    <a:pt x="111548" y="64559"/>
                  </a:cubicBezTo>
                  <a:cubicBezTo>
                    <a:pt x="112395" y="65264"/>
                    <a:pt x="113242" y="65970"/>
                    <a:pt x="114088" y="66604"/>
                  </a:cubicBezTo>
                  <a:cubicBezTo>
                    <a:pt x="115146" y="67451"/>
                    <a:pt x="116205" y="68368"/>
                    <a:pt x="117263" y="69215"/>
                  </a:cubicBezTo>
                  <a:cubicBezTo>
                    <a:pt x="118181" y="69991"/>
                    <a:pt x="119027" y="70767"/>
                    <a:pt x="119874" y="71543"/>
                  </a:cubicBezTo>
                  <a:cubicBezTo>
                    <a:pt x="120932" y="72461"/>
                    <a:pt x="121920" y="73378"/>
                    <a:pt x="122978" y="74295"/>
                  </a:cubicBezTo>
                  <a:cubicBezTo>
                    <a:pt x="123825" y="75071"/>
                    <a:pt x="124672" y="75918"/>
                    <a:pt x="125518" y="76694"/>
                  </a:cubicBezTo>
                  <a:cubicBezTo>
                    <a:pt x="126576" y="77682"/>
                    <a:pt x="127564" y="78599"/>
                    <a:pt x="128552" y="79587"/>
                  </a:cubicBezTo>
                  <a:cubicBezTo>
                    <a:pt x="129399" y="80363"/>
                    <a:pt x="130175" y="81210"/>
                    <a:pt x="131021" y="81986"/>
                  </a:cubicBezTo>
                  <a:cubicBezTo>
                    <a:pt x="132080" y="83044"/>
                    <a:pt x="133068" y="84032"/>
                    <a:pt x="134126" y="85090"/>
                  </a:cubicBezTo>
                  <a:cubicBezTo>
                    <a:pt x="134902" y="85866"/>
                    <a:pt x="135608" y="86642"/>
                    <a:pt x="136384" y="87489"/>
                  </a:cubicBezTo>
                  <a:cubicBezTo>
                    <a:pt x="137442" y="88618"/>
                    <a:pt x="138500" y="89747"/>
                    <a:pt x="139488" y="90876"/>
                  </a:cubicBezTo>
                  <a:cubicBezTo>
                    <a:pt x="140194" y="91652"/>
                    <a:pt x="140899" y="92428"/>
                    <a:pt x="141605" y="93204"/>
                  </a:cubicBezTo>
                  <a:cubicBezTo>
                    <a:pt x="142663" y="94403"/>
                    <a:pt x="143722" y="95673"/>
                    <a:pt x="144851" y="96873"/>
                  </a:cubicBezTo>
                  <a:cubicBezTo>
                    <a:pt x="145486" y="97649"/>
                    <a:pt x="146120" y="98354"/>
                    <a:pt x="146755" y="99131"/>
                  </a:cubicBezTo>
                  <a:cubicBezTo>
                    <a:pt x="147884" y="100471"/>
                    <a:pt x="148943" y="101812"/>
                    <a:pt x="150072" y="103152"/>
                  </a:cubicBezTo>
                  <a:cubicBezTo>
                    <a:pt x="150707" y="103929"/>
                    <a:pt x="151271" y="104634"/>
                    <a:pt x="151906" y="105410"/>
                  </a:cubicBezTo>
                  <a:cubicBezTo>
                    <a:pt x="152753" y="106539"/>
                    <a:pt x="153599" y="107668"/>
                    <a:pt x="154517" y="108726"/>
                  </a:cubicBezTo>
                  <a:cubicBezTo>
                    <a:pt x="155434" y="109926"/>
                    <a:pt x="156281" y="111055"/>
                    <a:pt x="157198" y="112254"/>
                  </a:cubicBezTo>
                  <a:cubicBezTo>
                    <a:pt x="157621" y="112819"/>
                    <a:pt x="158044" y="113453"/>
                    <a:pt x="158468" y="114018"/>
                  </a:cubicBezTo>
                  <a:cubicBezTo>
                    <a:pt x="160161" y="116346"/>
                    <a:pt x="161925" y="118745"/>
                    <a:pt x="163548" y="121215"/>
                  </a:cubicBezTo>
                  <a:cubicBezTo>
                    <a:pt x="164183" y="122132"/>
                    <a:pt x="164818" y="123120"/>
                    <a:pt x="165523" y="124107"/>
                  </a:cubicBezTo>
                  <a:cubicBezTo>
                    <a:pt x="166652" y="125730"/>
                    <a:pt x="167710" y="127423"/>
                    <a:pt x="168769" y="129117"/>
                  </a:cubicBezTo>
                  <a:cubicBezTo>
                    <a:pt x="169474" y="130175"/>
                    <a:pt x="170109" y="131234"/>
                    <a:pt x="170815" y="132292"/>
                  </a:cubicBezTo>
                  <a:cubicBezTo>
                    <a:pt x="171944" y="134126"/>
                    <a:pt x="173073" y="135961"/>
                    <a:pt x="174131" y="137795"/>
                  </a:cubicBezTo>
                  <a:cubicBezTo>
                    <a:pt x="174837" y="138995"/>
                    <a:pt x="175542" y="140194"/>
                    <a:pt x="176248" y="141394"/>
                  </a:cubicBezTo>
                  <a:cubicBezTo>
                    <a:pt x="178858" y="145979"/>
                    <a:pt x="181328" y="150495"/>
                    <a:pt x="183656" y="155081"/>
                  </a:cubicBezTo>
                  <a:cubicBezTo>
                    <a:pt x="183938" y="155575"/>
                    <a:pt x="184150" y="156069"/>
                    <a:pt x="184432" y="156563"/>
                  </a:cubicBezTo>
                  <a:cubicBezTo>
                    <a:pt x="186760" y="161220"/>
                    <a:pt x="189018" y="165947"/>
                    <a:pt x="191064" y="170604"/>
                  </a:cubicBezTo>
                  <a:cubicBezTo>
                    <a:pt x="191135" y="170674"/>
                    <a:pt x="191135" y="170815"/>
                    <a:pt x="191205" y="170886"/>
                  </a:cubicBezTo>
                  <a:cubicBezTo>
                    <a:pt x="193252" y="175472"/>
                    <a:pt x="195086" y="180129"/>
                    <a:pt x="196850" y="184715"/>
                  </a:cubicBezTo>
                  <a:cubicBezTo>
                    <a:pt x="196991" y="185138"/>
                    <a:pt x="197132" y="185491"/>
                    <a:pt x="197273" y="185914"/>
                  </a:cubicBezTo>
                  <a:cubicBezTo>
                    <a:pt x="198967" y="190359"/>
                    <a:pt x="200448" y="194874"/>
                    <a:pt x="201859" y="199319"/>
                  </a:cubicBezTo>
                  <a:cubicBezTo>
                    <a:pt x="201930" y="199602"/>
                    <a:pt x="202071" y="199884"/>
                    <a:pt x="202142" y="200166"/>
                  </a:cubicBezTo>
                  <a:cubicBezTo>
                    <a:pt x="203623" y="204894"/>
                    <a:pt x="204893" y="209550"/>
                    <a:pt x="206093" y="214207"/>
                  </a:cubicBezTo>
                  <a:cubicBezTo>
                    <a:pt x="206093" y="214207"/>
                    <a:pt x="206093" y="214277"/>
                    <a:pt x="206093" y="214277"/>
                  </a:cubicBezTo>
                  <a:cubicBezTo>
                    <a:pt x="207222" y="218863"/>
                    <a:pt x="208209" y="223450"/>
                    <a:pt x="209056" y="227965"/>
                  </a:cubicBezTo>
                  <a:cubicBezTo>
                    <a:pt x="209127" y="228247"/>
                    <a:pt x="209127" y="228530"/>
                    <a:pt x="209197" y="228882"/>
                  </a:cubicBezTo>
                  <a:cubicBezTo>
                    <a:pt x="209973" y="233116"/>
                    <a:pt x="210608" y="237349"/>
                    <a:pt x="211102" y="241441"/>
                  </a:cubicBezTo>
                  <a:cubicBezTo>
                    <a:pt x="211173" y="241865"/>
                    <a:pt x="211173" y="242288"/>
                    <a:pt x="211243" y="242711"/>
                  </a:cubicBezTo>
                  <a:cubicBezTo>
                    <a:pt x="211667" y="246733"/>
                    <a:pt x="212019" y="250684"/>
                    <a:pt x="212231" y="254565"/>
                  </a:cubicBezTo>
                  <a:cubicBezTo>
                    <a:pt x="212231" y="254988"/>
                    <a:pt x="212302" y="255482"/>
                    <a:pt x="212302" y="255905"/>
                  </a:cubicBezTo>
                  <a:cubicBezTo>
                    <a:pt x="212443" y="259786"/>
                    <a:pt x="212513" y="263596"/>
                    <a:pt x="212372" y="267335"/>
                  </a:cubicBezTo>
                  <a:cubicBezTo>
                    <a:pt x="212372" y="267758"/>
                    <a:pt x="212372" y="268182"/>
                    <a:pt x="212372" y="268534"/>
                  </a:cubicBezTo>
                  <a:cubicBezTo>
                    <a:pt x="212231" y="272274"/>
                    <a:pt x="211949" y="275943"/>
                    <a:pt x="211596" y="279471"/>
                  </a:cubicBezTo>
                  <a:cubicBezTo>
                    <a:pt x="211525" y="279894"/>
                    <a:pt x="211525" y="280247"/>
                    <a:pt x="211455" y="280670"/>
                  </a:cubicBezTo>
                  <a:cubicBezTo>
                    <a:pt x="211031" y="284198"/>
                    <a:pt x="210467" y="287585"/>
                    <a:pt x="209832" y="290830"/>
                  </a:cubicBezTo>
                  <a:cubicBezTo>
                    <a:pt x="209762" y="291324"/>
                    <a:pt x="209620" y="291818"/>
                    <a:pt x="209550" y="292312"/>
                  </a:cubicBezTo>
                  <a:cubicBezTo>
                    <a:pt x="208844" y="295487"/>
                    <a:pt x="208068" y="298591"/>
                    <a:pt x="207080" y="301625"/>
                  </a:cubicBezTo>
                  <a:cubicBezTo>
                    <a:pt x="206869" y="302331"/>
                    <a:pt x="206657" y="302966"/>
                    <a:pt x="206375" y="303671"/>
                  </a:cubicBezTo>
                  <a:cubicBezTo>
                    <a:pt x="205528" y="306141"/>
                    <a:pt x="204611" y="308469"/>
                    <a:pt x="203694" y="310727"/>
                  </a:cubicBezTo>
                  <a:cubicBezTo>
                    <a:pt x="203341" y="311503"/>
                    <a:pt x="203059" y="312279"/>
                    <a:pt x="202706" y="312985"/>
                  </a:cubicBezTo>
                  <a:cubicBezTo>
                    <a:pt x="201859" y="314819"/>
                    <a:pt x="200871" y="316583"/>
                    <a:pt x="199884" y="318276"/>
                  </a:cubicBezTo>
                  <a:cubicBezTo>
                    <a:pt x="199249" y="319476"/>
                    <a:pt x="198614" y="320675"/>
                    <a:pt x="197908" y="321804"/>
                  </a:cubicBezTo>
                  <a:cubicBezTo>
                    <a:pt x="196779" y="323638"/>
                    <a:pt x="195439" y="325332"/>
                    <a:pt x="194169" y="327025"/>
                  </a:cubicBezTo>
                  <a:cubicBezTo>
                    <a:pt x="193534" y="327872"/>
                    <a:pt x="192969" y="328789"/>
                    <a:pt x="192264" y="329636"/>
                  </a:cubicBezTo>
                  <a:cubicBezTo>
                    <a:pt x="190218" y="332034"/>
                    <a:pt x="188101" y="334292"/>
                    <a:pt x="185773" y="336339"/>
                  </a:cubicBezTo>
                  <a:cubicBezTo>
                    <a:pt x="185773" y="336339"/>
                    <a:pt x="185773" y="336339"/>
                    <a:pt x="185702" y="336409"/>
                  </a:cubicBezTo>
                  <a:cubicBezTo>
                    <a:pt x="182739" y="339090"/>
                    <a:pt x="179493" y="341418"/>
                    <a:pt x="176036" y="343465"/>
                  </a:cubicBezTo>
                  <a:lnTo>
                    <a:pt x="230082" y="312068"/>
                  </a:lnTo>
                  <a:cubicBezTo>
                    <a:pt x="233539" y="310021"/>
                    <a:pt x="236784" y="307693"/>
                    <a:pt x="239748" y="305012"/>
                  </a:cubicBezTo>
                  <a:cubicBezTo>
                    <a:pt x="239748" y="305012"/>
                    <a:pt x="239748" y="305012"/>
                    <a:pt x="239748" y="305012"/>
                  </a:cubicBezTo>
                  <a:cubicBezTo>
                    <a:pt x="239748" y="305012"/>
                    <a:pt x="239748" y="305012"/>
                    <a:pt x="239748" y="305012"/>
                  </a:cubicBezTo>
                  <a:cubicBezTo>
                    <a:pt x="239748" y="305012"/>
                    <a:pt x="239748" y="305012"/>
                    <a:pt x="239818" y="304941"/>
                  </a:cubicBezTo>
                  <a:cubicBezTo>
                    <a:pt x="242146" y="302895"/>
                    <a:pt x="244263" y="300638"/>
                    <a:pt x="246309" y="298238"/>
                  </a:cubicBezTo>
                  <a:cubicBezTo>
                    <a:pt x="247015" y="297462"/>
                    <a:pt x="247579" y="296475"/>
                    <a:pt x="248214" y="295628"/>
                  </a:cubicBezTo>
                  <a:cubicBezTo>
                    <a:pt x="249343" y="294076"/>
                    <a:pt x="250613" y="292665"/>
                    <a:pt x="251601" y="290971"/>
                  </a:cubicBezTo>
                  <a:cubicBezTo>
                    <a:pt x="251742" y="290830"/>
                    <a:pt x="251813" y="290618"/>
                    <a:pt x="251883" y="290407"/>
                  </a:cubicBezTo>
                  <a:cubicBezTo>
                    <a:pt x="252589" y="289278"/>
                    <a:pt x="253153" y="288078"/>
                    <a:pt x="253859" y="286879"/>
                  </a:cubicBezTo>
                  <a:cubicBezTo>
                    <a:pt x="254635" y="285468"/>
                    <a:pt x="255552" y="284057"/>
                    <a:pt x="256258" y="282575"/>
                  </a:cubicBezTo>
                  <a:cubicBezTo>
                    <a:pt x="256399" y="282293"/>
                    <a:pt x="256540" y="281940"/>
                    <a:pt x="256681" y="281587"/>
                  </a:cubicBezTo>
                  <a:cubicBezTo>
                    <a:pt x="257034" y="280811"/>
                    <a:pt x="257316" y="280035"/>
                    <a:pt x="257669" y="279330"/>
                  </a:cubicBezTo>
                  <a:cubicBezTo>
                    <a:pt x="258233" y="277989"/>
                    <a:pt x="258868" y="276719"/>
                    <a:pt x="259362" y="275379"/>
                  </a:cubicBezTo>
                  <a:cubicBezTo>
                    <a:pt x="259715" y="274391"/>
                    <a:pt x="260068" y="273262"/>
                    <a:pt x="260420" y="272274"/>
                  </a:cubicBezTo>
                  <a:cubicBezTo>
                    <a:pt x="260632" y="271569"/>
                    <a:pt x="260914" y="270934"/>
                    <a:pt x="261126" y="270228"/>
                  </a:cubicBezTo>
                  <a:cubicBezTo>
                    <a:pt x="261267" y="269734"/>
                    <a:pt x="261479" y="269240"/>
                    <a:pt x="261620" y="268746"/>
                  </a:cubicBezTo>
                  <a:cubicBezTo>
                    <a:pt x="262255" y="266630"/>
                    <a:pt x="262819" y="264513"/>
                    <a:pt x="263313" y="262326"/>
                  </a:cubicBezTo>
                  <a:cubicBezTo>
                    <a:pt x="263384" y="261902"/>
                    <a:pt x="263525" y="261409"/>
                    <a:pt x="263595" y="260915"/>
                  </a:cubicBezTo>
                  <a:cubicBezTo>
                    <a:pt x="263736" y="260421"/>
                    <a:pt x="263807" y="259927"/>
                    <a:pt x="263878" y="259433"/>
                  </a:cubicBezTo>
                  <a:cubicBezTo>
                    <a:pt x="264089" y="258374"/>
                    <a:pt x="264301" y="257316"/>
                    <a:pt x="264513" y="256258"/>
                  </a:cubicBezTo>
                  <a:cubicBezTo>
                    <a:pt x="264865" y="254283"/>
                    <a:pt x="265148" y="252307"/>
                    <a:pt x="265430" y="250261"/>
                  </a:cubicBezTo>
                  <a:cubicBezTo>
                    <a:pt x="265500" y="249908"/>
                    <a:pt x="265500" y="249555"/>
                    <a:pt x="265500" y="249273"/>
                  </a:cubicBezTo>
                  <a:cubicBezTo>
                    <a:pt x="265571" y="248920"/>
                    <a:pt x="265571" y="248497"/>
                    <a:pt x="265642" y="248074"/>
                  </a:cubicBezTo>
                  <a:cubicBezTo>
                    <a:pt x="265783" y="246804"/>
                    <a:pt x="265924" y="245534"/>
                    <a:pt x="266065" y="244263"/>
                  </a:cubicBezTo>
                  <a:cubicBezTo>
                    <a:pt x="266206" y="242359"/>
                    <a:pt x="266347" y="240383"/>
                    <a:pt x="266418" y="238408"/>
                  </a:cubicBezTo>
                  <a:cubicBezTo>
                    <a:pt x="266418" y="237984"/>
                    <a:pt x="266418" y="237561"/>
                    <a:pt x="266418" y="237138"/>
                  </a:cubicBezTo>
                  <a:cubicBezTo>
                    <a:pt x="266488" y="236432"/>
                    <a:pt x="266488" y="236079"/>
                    <a:pt x="266488" y="235656"/>
                  </a:cubicBezTo>
                  <a:close/>
                </a:path>
              </a:pathLst>
            </a:custGeom>
            <a:solidFill>
              <a:srgbClr val="FFC1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1795132" y="3626634"/>
              <a:ext cx="640202" cy="823119"/>
            </a:xfrm>
            <a:custGeom>
              <a:avLst/>
              <a:gdLst/>
              <a:ahLst/>
              <a:cxnLst/>
              <a:rect l="l" t="t" r="r" b="b"/>
              <a:pathLst>
                <a:path w="246944" h="317500" extrusionOk="0">
                  <a:moveTo>
                    <a:pt x="213017" y="109895"/>
                  </a:moveTo>
                  <a:cubicBezTo>
                    <a:pt x="188746" y="67915"/>
                    <a:pt x="156925" y="35530"/>
                    <a:pt x="125034" y="17115"/>
                  </a:cubicBezTo>
                  <a:cubicBezTo>
                    <a:pt x="93143" y="-1300"/>
                    <a:pt x="61252" y="-5745"/>
                    <a:pt x="36769" y="8154"/>
                  </a:cubicBezTo>
                  <a:cubicBezTo>
                    <a:pt x="-12056" y="35953"/>
                    <a:pt x="-12267" y="126617"/>
                    <a:pt x="36204" y="210578"/>
                  </a:cubicBezTo>
                  <a:cubicBezTo>
                    <a:pt x="60475" y="252559"/>
                    <a:pt x="92296" y="284944"/>
                    <a:pt x="124117" y="303359"/>
                  </a:cubicBezTo>
                  <a:cubicBezTo>
                    <a:pt x="151281" y="319022"/>
                    <a:pt x="178374" y="324525"/>
                    <a:pt x="200881" y="317258"/>
                  </a:cubicBezTo>
                  <a:cubicBezTo>
                    <a:pt x="204832" y="316059"/>
                    <a:pt x="208713" y="314365"/>
                    <a:pt x="212311" y="312319"/>
                  </a:cubicBezTo>
                  <a:cubicBezTo>
                    <a:pt x="215909" y="310202"/>
                    <a:pt x="219296" y="307804"/>
                    <a:pt x="222401" y="304981"/>
                  </a:cubicBezTo>
                  <a:cubicBezTo>
                    <a:pt x="260994" y="271044"/>
                    <a:pt x="257819" y="187577"/>
                    <a:pt x="213017" y="109895"/>
                  </a:cubicBezTo>
                  <a:close/>
                  <a:moveTo>
                    <a:pt x="201798" y="265894"/>
                  </a:moveTo>
                  <a:cubicBezTo>
                    <a:pt x="198553" y="269422"/>
                    <a:pt x="194884" y="272385"/>
                    <a:pt x="190721" y="274784"/>
                  </a:cubicBezTo>
                  <a:cubicBezTo>
                    <a:pt x="172306" y="285226"/>
                    <a:pt x="148317" y="281910"/>
                    <a:pt x="124328" y="268010"/>
                  </a:cubicBezTo>
                  <a:cubicBezTo>
                    <a:pt x="100340" y="254181"/>
                    <a:pt x="76421" y="229769"/>
                    <a:pt x="58147" y="198160"/>
                  </a:cubicBezTo>
                  <a:cubicBezTo>
                    <a:pt x="21670" y="134943"/>
                    <a:pt x="21882" y="66715"/>
                    <a:pt x="58641" y="45760"/>
                  </a:cubicBezTo>
                  <a:cubicBezTo>
                    <a:pt x="61322" y="44208"/>
                    <a:pt x="64074" y="43009"/>
                    <a:pt x="67037" y="42021"/>
                  </a:cubicBezTo>
                  <a:cubicBezTo>
                    <a:pt x="83971" y="36518"/>
                    <a:pt x="104502" y="40610"/>
                    <a:pt x="125034" y="52463"/>
                  </a:cubicBezTo>
                  <a:cubicBezTo>
                    <a:pt x="149023" y="66292"/>
                    <a:pt x="173012" y="90704"/>
                    <a:pt x="191215" y="122313"/>
                  </a:cubicBezTo>
                  <a:cubicBezTo>
                    <a:pt x="193332" y="125982"/>
                    <a:pt x="195307" y="129651"/>
                    <a:pt x="197212" y="133320"/>
                  </a:cubicBezTo>
                  <a:cubicBezTo>
                    <a:pt x="199541" y="137976"/>
                    <a:pt x="201728" y="142633"/>
                    <a:pt x="203633" y="147290"/>
                  </a:cubicBezTo>
                  <a:cubicBezTo>
                    <a:pt x="223953" y="195409"/>
                    <a:pt x="223247" y="242399"/>
                    <a:pt x="201798" y="265894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925821" y="3729471"/>
              <a:ext cx="421109" cy="585891"/>
            </a:xfrm>
            <a:custGeom>
              <a:avLst/>
              <a:gdLst/>
              <a:ahLst/>
              <a:cxnLst/>
              <a:rect l="l" t="t" r="r" b="b"/>
              <a:pathLst>
                <a:path w="162277" h="225777" extrusionOk="0">
                  <a:moveTo>
                    <a:pt x="153176" y="107712"/>
                  </a:moveTo>
                  <a:lnTo>
                    <a:pt x="121215" y="125916"/>
                  </a:lnTo>
                  <a:cubicBezTo>
                    <a:pt x="120227" y="126551"/>
                    <a:pt x="118745" y="126339"/>
                    <a:pt x="117405" y="125492"/>
                  </a:cubicBezTo>
                  <a:cubicBezTo>
                    <a:pt x="115994" y="124716"/>
                    <a:pt x="114583" y="123305"/>
                    <a:pt x="113524" y="121470"/>
                  </a:cubicBezTo>
                  <a:cubicBezTo>
                    <a:pt x="111408" y="117802"/>
                    <a:pt x="111408" y="113851"/>
                    <a:pt x="113595" y="112651"/>
                  </a:cubicBezTo>
                  <a:lnTo>
                    <a:pt x="146685" y="93813"/>
                  </a:lnTo>
                  <a:cubicBezTo>
                    <a:pt x="146756" y="93813"/>
                    <a:pt x="146756" y="93742"/>
                    <a:pt x="146756" y="93742"/>
                  </a:cubicBezTo>
                  <a:cubicBezTo>
                    <a:pt x="144851" y="90074"/>
                    <a:pt x="142875" y="86405"/>
                    <a:pt x="140759" y="82736"/>
                  </a:cubicBezTo>
                  <a:cubicBezTo>
                    <a:pt x="122485" y="51127"/>
                    <a:pt x="98566" y="26714"/>
                    <a:pt x="74578" y="12886"/>
                  </a:cubicBezTo>
                  <a:cubicBezTo>
                    <a:pt x="54046" y="1033"/>
                    <a:pt x="33585" y="-3130"/>
                    <a:pt x="16581" y="2443"/>
                  </a:cubicBezTo>
                  <a:cubicBezTo>
                    <a:pt x="6209" y="13803"/>
                    <a:pt x="71" y="31301"/>
                    <a:pt x="0" y="53879"/>
                  </a:cubicBezTo>
                  <a:cubicBezTo>
                    <a:pt x="-141" y="113427"/>
                    <a:pt x="41699" y="185888"/>
                    <a:pt x="93486" y="215803"/>
                  </a:cubicBezTo>
                  <a:cubicBezTo>
                    <a:pt x="115359" y="228433"/>
                    <a:pt x="135467" y="231467"/>
                    <a:pt x="151483" y="226246"/>
                  </a:cubicBezTo>
                  <a:cubicBezTo>
                    <a:pt x="172861" y="202751"/>
                    <a:pt x="173567" y="155761"/>
                    <a:pt x="153176" y="107712"/>
                  </a:cubicBezTo>
                  <a:close/>
                  <a:moveTo>
                    <a:pt x="45579" y="116391"/>
                  </a:moveTo>
                  <a:cubicBezTo>
                    <a:pt x="44521" y="117025"/>
                    <a:pt x="43110" y="116814"/>
                    <a:pt x="41699" y="116038"/>
                  </a:cubicBezTo>
                  <a:cubicBezTo>
                    <a:pt x="40288" y="115191"/>
                    <a:pt x="38877" y="113780"/>
                    <a:pt x="37889" y="111946"/>
                  </a:cubicBezTo>
                  <a:cubicBezTo>
                    <a:pt x="35772" y="108347"/>
                    <a:pt x="35772" y="104396"/>
                    <a:pt x="37959" y="103126"/>
                  </a:cubicBezTo>
                  <a:lnTo>
                    <a:pt x="112466" y="60652"/>
                  </a:lnTo>
                  <a:cubicBezTo>
                    <a:pt x="113524" y="60017"/>
                    <a:pt x="114935" y="60228"/>
                    <a:pt x="116346" y="61075"/>
                  </a:cubicBezTo>
                  <a:cubicBezTo>
                    <a:pt x="117758" y="61851"/>
                    <a:pt x="119098" y="63262"/>
                    <a:pt x="120156" y="65097"/>
                  </a:cubicBezTo>
                  <a:cubicBezTo>
                    <a:pt x="122273" y="68766"/>
                    <a:pt x="122273" y="72717"/>
                    <a:pt x="120086" y="73916"/>
                  </a:cubicBezTo>
                  <a:lnTo>
                    <a:pt x="45579" y="116391"/>
                  </a:lnTo>
                  <a:close/>
                  <a:moveTo>
                    <a:pt x="103929" y="135723"/>
                  </a:moveTo>
                  <a:lnTo>
                    <a:pt x="89959" y="143696"/>
                  </a:lnTo>
                  <a:cubicBezTo>
                    <a:pt x="88900" y="144331"/>
                    <a:pt x="87489" y="144119"/>
                    <a:pt x="86078" y="143272"/>
                  </a:cubicBezTo>
                  <a:cubicBezTo>
                    <a:pt x="84667" y="142496"/>
                    <a:pt x="83326" y="141085"/>
                    <a:pt x="82268" y="139251"/>
                  </a:cubicBezTo>
                  <a:cubicBezTo>
                    <a:pt x="80152" y="135582"/>
                    <a:pt x="80152" y="131630"/>
                    <a:pt x="82268" y="130431"/>
                  </a:cubicBezTo>
                  <a:lnTo>
                    <a:pt x="96238" y="122458"/>
                  </a:lnTo>
                  <a:cubicBezTo>
                    <a:pt x="97297" y="121824"/>
                    <a:pt x="98708" y="122035"/>
                    <a:pt x="100119" y="122882"/>
                  </a:cubicBezTo>
                  <a:cubicBezTo>
                    <a:pt x="101530" y="123728"/>
                    <a:pt x="102870" y="125140"/>
                    <a:pt x="103929" y="126903"/>
                  </a:cubicBezTo>
                  <a:cubicBezTo>
                    <a:pt x="105975" y="130643"/>
                    <a:pt x="105975" y="134594"/>
                    <a:pt x="103929" y="135723"/>
                  </a:cubicBezTo>
                  <a:close/>
                </a:path>
              </a:pathLst>
            </a:custGeom>
            <a:solidFill>
              <a:srgbClr val="DBD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019815" y="3885830"/>
              <a:ext cx="219708" cy="146331"/>
            </a:xfrm>
            <a:custGeom>
              <a:avLst/>
              <a:gdLst/>
              <a:ahLst/>
              <a:cxnLst/>
              <a:rect l="l" t="t" r="r" b="b"/>
              <a:pathLst>
                <a:path w="84666" h="56444" extrusionOk="0">
                  <a:moveTo>
                    <a:pt x="83776" y="13634"/>
                  </a:moveTo>
                  <a:lnTo>
                    <a:pt x="9269" y="56108"/>
                  </a:lnTo>
                  <a:cubicBezTo>
                    <a:pt x="8211" y="56743"/>
                    <a:pt x="6800" y="56531"/>
                    <a:pt x="5389" y="55755"/>
                  </a:cubicBezTo>
                  <a:cubicBezTo>
                    <a:pt x="3978" y="54909"/>
                    <a:pt x="2567" y="53498"/>
                    <a:pt x="1579" y="51663"/>
                  </a:cubicBezTo>
                  <a:cubicBezTo>
                    <a:pt x="-538" y="48065"/>
                    <a:pt x="-538" y="44114"/>
                    <a:pt x="1649" y="42844"/>
                  </a:cubicBezTo>
                  <a:lnTo>
                    <a:pt x="76156" y="369"/>
                  </a:lnTo>
                  <a:cubicBezTo>
                    <a:pt x="77214" y="-266"/>
                    <a:pt x="78625" y="-54"/>
                    <a:pt x="80037" y="792"/>
                  </a:cubicBezTo>
                  <a:cubicBezTo>
                    <a:pt x="81448" y="1569"/>
                    <a:pt x="82788" y="2980"/>
                    <a:pt x="83846" y="4814"/>
                  </a:cubicBezTo>
                  <a:cubicBezTo>
                    <a:pt x="85963" y="8483"/>
                    <a:pt x="85963" y="12434"/>
                    <a:pt x="83776" y="136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216179" y="3972614"/>
              <a:ext cx="91544" cy="73236"/>
            </a:xfrm>
            <a:custGeom>
              <a:avLst/>
              <a:gdLst/>
              <a:ahLst/>
              <a:cxnLst/>
              <a:rect l="l" t="t" r="r" b="b"/>
              <a:pathLst>
                <a:path w="35277" h="28222" extrusionOk="0">
                  <a:moveTo>
                    <a:pt x="41231" y="13970"/>
                  </a:moveTo>
                  <a:lnTo>
                    <a:pt x="9269" y="32173"/>
                  </a:lnTo>
                  <a:cubicBezTo>
                    <a:pt x="8282" y="32809"/>
                    <a:pt x="6800" y="32597"/>
                    <a:pt x="5459" y="31750"/>
                  </a:cubicBezTo>
                  <a:cubicBezTo>
                    <a:pt x="4048" y="30974"/>
                    <a:pt x="2637" y="29563"/>
                    <a:pt x="1579" y="27728"/>
                  </a:cubicBezTo>
                  <a:cubicBezTo>
                    <a:pt x="-538" y="24060"/>
                    <a:pt x="-538" y="20109"/>
                    <a:pt x="1649" y="18909"/>
                  </a:cubicBezTo>
                  <a:lnTo>
                    <a:pt x="34740" y="71"/>
                  </a:lnTo>
                  <a:cubicBezTo>
                    <a:pt x="34811" y="71"/>
                    <a:pt x="34811" y="0"/>
                    <a:pt x="34811" y="0"/>
                  </a:cubicBezTo>
                  <a:cubicBezTo>
                    <a:pt x="37139" y="4657"/>
                    <a:pt x="39255" y="9313"/>
                    <a:pt x="41231" y="139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135086" y="4046139"/>
              <a:ext cx="54926" cy="54926"/>
            </a:xfrm>
            <a:custGeom>
              <a:avLst/>
              <a:gdLst/>
              <a:ahLst/>
              <a:cxnLst/>
              <a:rect l="l" t="t" r="r" b="b"/>
              <a:pathLst>
                <a:path w="21166" h="21166" extrusionOk="0">
                  <a:moveTo>
                    <a:pt x="23248" y="13634"/>
                  </a:moveTo>
                  <a:lnTo>
                    <a:pt x="9278" y="21606"/>
                  </a:lnTo>
                  <a:cubicBezTo>
                    <a:pt x="8220" y="22242"/>
                    <a:pt x="6808" y="22030"/>
                    <a:pt x="5397" y="21183"/>
                  </a:cubicBezTo>
                  <a:cubicBezTo>
                    <a:pt x="3986" y="20407"/>
                    <a:pt x="2646" y="18996"/>
                    <a:pt x="1587" y="17161"/>
                  </a:cubicBezTo>
                  <a:cubicBezTo>
                    <a:pt x="-529" y="13492"/>
                    <a:pt x="-529" y="9541"/>
                    <a:pt x="1587" y="8342"/>
                  </a:cubicBezTo>
                  <a:lnTo>
                    <a:pt x="15558" y="369"/>
                  </a:lnTo>
                  <a:cubicBezTo>
                    <a:pt x="16616" y="-266"/>
                    <a:pt x="18027" y="-54"/>
                    <a:pt x="19438" y="792"/>
                  </a:cubicBezTo>
                  <a:cubicBezTo>
                    <a:pt x="20849" y="1639"/>
                    <a:pt x="22190" y="3050"/>
                    <a:pt x="23248" y="4814"/>
                  </a:cubicBezTo>
                  <a:cubicBezTo>
                    <a:pt x="25294" y="8554"/>
                    <a:pt x="25294" y="12505"/>
                    <a:pt x="23248" y="136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24" name="Google Shape;324;p2"/>
          <p:cNvGrpSpPr/>
          <p:nvPr/>
        </p:nvGrpSpPr>
        <p:grpSpPr>
          <a:xfrm>
            <a:off x="9000180" y="719151"/>
            <a:ext cx="1137617" cy="1533475"/>
            <a:chOff x="2911334" y="4829312"/>
            <a:chExt cx="204611" cy="303388"/>
          </a:xfrm>
        </p:grpSpPr>
        <p:sp>
          <p:nvSpPr>
            <p:cNvPr id="325" name="Google Shape;325;p2"/>
            <p:cNvSpPr/>
            <p:nvPr/>
          </p:nvSpPr>
          <p:spPr>
            <a:xfrm>
              <a:off x="2934897" y="5028105"/>
              <a:ext cx="28222" cy="35277"/>
            </a:xfrm>
            <a:custGeom>
              <a:avLst/>
              <a:gdLst/>
              <a:ahLst/>
              <a:cxnLst/>
              <a:rect l="l" t="t" r="r" b="b"/>
              <a:pathLst>
                <a:path w="28222" h="35277" extrusionOk="0">
                  <a:moveTo>
                    <a:pt x="30483" y="1942"/>
                  </a:moveTo>
                  <a:cubicBezTo>
                    <a:pt x="30483" y="248"/>
                    <a:pt x="29283" y="-528"/>
                    <a:pt x="27731" y="390"/>
                  </a:cubicBezTo>
                  <a:lnTo>
                    <a:pt x="2684" y="14854"/>
                  </a:lnTo>
                  <a:cubicBezTo>
                    <a:pt x="1132" y="15700"/>
                    <a:pt x="-68" y="17817"/>
                    <a:pt x="3" y="19581"/>
                  </a:cubicBezTo>
                  <a:lnTo>
                    <a:pt x="3" y="23673"/>
                  </a:lnTo>
                  <a:lnTo>
                    <a:pt x="4095" y="26072"/>
                  </a:lnTo>
                  <a:lnTo>
                    <a:pt x="5506" y="28471"/>
                  </a:lnTo>
                  <a:lnTo>
                    <a:pt x="5506" y="19651"/>
                  </a:lnTo>
                  <a:lnTo>
                    <a:pt x="25121" y="8363"/>
                  </a:lnTo>
                  <a:lnTo>
                    <a:pt x="25191" y="26283"/>
                  </a:lnTo>
                  <a:lnTo>
                    <a:pt x="9528" y="35315"/>
                  </a:lnTo>
                  <a:lnTo>
                    <a:pt x="12209" y="40042"/>
                  </a:lnTo>
                  <a:lnTo>
                    <a:pt x="27872" y="31011"/>
                  </a:lnTo>
                  <a:cubicBezTo>
                    <a:pt x="29425" y="30164"/>
                    <a:pt x="30624" y="28047"/>
                    <a:pt x="30624" y="26283"/>
                  </a:cubicBezTo>
                  <a:lnTo>
                    <a:pt x="30483" y="1942"/>
                  </a:lnTo>
                  <a:close/>
                </a:path>
              </a:pathLst>
            </a:custGeom>
            <a:solidFill>
              <a:srgbClr val="593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962628" y="5094414"/>
              <a:ext cx="7200" cy="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05" y="6854"/>
                  </a:moveTo>
                  <a:lnTo>
                    <a:pt x="0" y="9252"/>
                  </a:lnTo>
                  <a:lnTo>
                    <a:pt x="50391" y="98044"/>
                  </a:lnTo>
                  <a:lnTo>
                    <a:pt x="50391" y="33248"/>
                  </a:lnTo>
                  <a:cubicBezTo>
                    <a:pt x="50391" y="3248"/>
                    <a:pt x="28793" y="-8759"/>
                    <a:pt x="3605" y="6854"/>
                  </a:cubicBezTo>
                  <a:close/>
                </a:path>
              </a:pathLst>
            </a:custGeom>
            <a:solidFill>
              <a:srgbClr val="FF52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934759" y="4961884"/>
              <a:ext cx="28222" cy="42333"/>
            </a:xfrm>
            <a:custGeom>
              <a:avLst/>
              <a:gdLst/>
              <a:ahLst/>
              <a:cxnLst/>
              <a:rect l="l" t="t" r="r" b="b"/>
              <a:pathLst>
                <a:path w="28222" h="42333" extrusionOk="0">
                  <a:moveTo>
                    <a:pt x="30480" y="1911"/>
                  </a:moveTo>
                  <a:cubicBezTo>
                    <a:pt x="30480" y="218"/>
                    <a:pt x="29281" y="-488"/>
                    <a:pt x="27728" y="359"/>
                  </a:cubicBezTo>
                  <a:lnTo>
                    <a:pt x="2681" y="14823"/>
                  </a:lnTo>
                  <a:cubicBezTo>
                    <a:pt x="1199" y="15669"/>
                    <a:pt x="0" y="17786"/>
                    <a:pt x="0" y="19550"/>
                  </a:cubicBezTo>
                  <a:lnTo>
                    <a:pt x="71" y="43751"/>
                  </a:lnTo>
                  <a:cubicBezTo>
                    <a:pt x="141" y="45444"/>
                    <a:pt x="1341" y="46149"/>
                    <a:pt x="2822" y="45303"/>
                  </a:cubicBezTo>
                  <a:lnTo>
                    <a:pt x="27940" y="30839"/>
                  </a:lnTo>
                  <a:cubicBezTo>
                    <a:pt x="29422" y="29992"/>
                    <a:pt x="30621" y="27876"/>
                    <a:pt x="30621" y="26112"/>
                  </a:cubicBezTo>
                  <a:lnTo>
                    <a:pt x="30480" y="1911"/>
                  </a:lnTo>
                  <a:close/>
                  <a:moveTo>
                    <a:pt x="5433" y="37471"/>
                  </a:moveTo>
                  <a:lnTo>
                    <a:pt x="5362" y="19550"/>
                  </a:lnTo>
                  <a:lnTo>
                    <a:pt x="24977" y="8261"/>
                  </a:lnTo>
                  <a:lnTo>
                    <a:pt x="25047" y="26182"/>
                  </a:lnTo>
                  <a:lnTo>
                    <a:pt x="5433" y="37471"/>
                  </a:lnTo>
                  <a:close/>
                </a:path>
              </a:pathLst>
            </a:custGeom>
            <a:solidFill>
              <a:srgbClr val="5935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911334" y="4829312"/>
              <a:ext cx="204611" cy="303388"/>
            </a:xfrm>
            <a:custGeom>
              <a:avLst/>
              <a:gdLst/>
              <a:ahLst/>
              <a:cxnLst/>
              <a:rect l="l" t="t" r="r" b="b"/>
              <a:pathLst>
                <a:path w="204611" h="303388" extrusionOk="0">
                  <a:moveTo>
                    <a:pt x="204188" y="5296"/>
                  </a:moveTo>
                  <a:cubicBezTo>
                    <a:pt x="204117" y="569"/>
                    <a:pt x="200872" y="-1336"/>
                    <a:pt x="196779" y="992"/>
                  </a:cubicBezTo>
                  <a:lnTo>
                    <a:pt x="7408" y="110353"/>
                  </a:lnTo>
                  <a:cubicBezTo>
                    <a:pt x="3316" y="112681"/>
                    <a:pt x="0" y="118467"/>
                    <a:pt x="0" y="123194"/>
                  </a:cubicBezTo>
                  <a:lnTo>
                    <a:pt x="212" y="208990"/>
                  </a:lnTo>
                  <a:lnTo>
                    <a:pt x="23566" y="222466"/>
                  </a:lnTo>
                  <a:lnTo>
                    <a:pt x="23566" y="218444"/>
                  </a:lnTo>
                  <a:cubicBezTo>
                    <a:pt x="23495" y="216751"/>
                    <a:pt x="24765" y="214564"/>
                    <a:pt x="26247" y="213717"/>
                  </a:cubicBezTo>
                  <a:lnTo>
                    <a:pt x="51294" y="199253"/>
                  </a:lnTo>
                  <a:cubicBezTo>
                    <a:pt x="52846" y="198407"/>
                    <a:pt x="54046" y="199112"/>
                    <a:pt x="54046" y="200805"/>
                  </a:cubicBezTo>
                  <a:lnTo>
                    <a:pt x="54116" y="225076"/>
                  </a:lnTo>
                  <a:cubicBezTo>
                    <a:pt x="54116" y="226770"/>
                    <a:pt x="52917" y="228886"/>
                    <a:pt x="51364" y="229803"/>
                  </a:cubicBezTo>
                  <a:lnTo>
                    <a:pt x="35701" y="238835"/>
                  </a:lnTo>
                  <a:lnTo>
                    <a:pt x="51294" y="265646"/>
                  </a:lnTo>
                  <a:lnTo>
                    <a:pt x="51506" y="265505"/>
                  </a:lnTo>
                  <a:cubicBezTo>
                    <a:pt x="52987" y="264658"/>
                    <a:pt x="54257" y="265293"/>
                    <a:pt x="54257" y="267057"/>
                  </a:cubicBezTo>
                  <a:lnTo>
                    <a:pt x="54257" y="270867"/>
                  </a:lnTo>
                  <a:lnTo>
                    <a:pt x="77117" y="310237"/>
                  </a:lnTo>
                  <a:lnTo>
                    <a:pt x="204893" y="236012"/>
                  </a:lnTo>
                  <a:lnTo>
                    <a:pt x="204188" y="5296"/>
                  </a:lnTo>
                  <a:close/>
                  <a:moveTo>
                    <a:pt x="51223" y="163411"/>
                  </a:moveTo>
                  <a:lnTo>
                    <a:pt x="26106" y="177875"/>
                  </a:lnTo>
                  <a:cubicBezTo>
                    <a:pt x="24624" y="178721"/>
                    <a:pt x="23424" y="178016"/>
                    <a:pt x="23354" y="176323"/>
                  </a:cubicBezTo>
                  <a:lnTo>
                    <a:pt x="23283" y="152122"/>
                  </a:lnTo>
                  <a:cubicBezTo>
                    <a:pt x="23283" y="150428"/>
                    <a:pt x="24483" y="148241"/>
                    <a:pt x="25964" y="147395"/>
                  </a:cubicBezTo>
                  <a:lnTo>
                    <a:pt x="51012" y="132931"/>
                  </a:lnTo>
                  <a:cubicBezTo>
                    <a:pt x="52564" y="132084"/>
                    <a:pt x="53763" y="132790"/>
                    <a:pt x="53763" y="134483"/>
                  </a:cubicBezTo>
                  <a:lnTo>
                    <a:pt x="53834" y="158684"/>
                  </a:lnTo>
                  <a:cubicBezTo>
                    <a:pt x="53975" y="160448"/>
                    <a:pt x="52705" y="162494"/>
                    <a:pt x="51223" y="163411"/>
                  </a:cubicBezTo>
                  <a:close/>
                  <a:moveTo>
                    <a:pt x="87136" y="119596"/>
                  </a:moveTo>
                  <a:lnTo>
                    <a:pt x="170674" y="71407"/>
                  </a:lnTo>
                  <a:cubicBezTo>
                    <a:pt x="172226" y="70560"/>
                    <a:pt x="173426" y="71195"/>
                    <a:pt x="173426" y="72959"/>
                  </a:cubicBezTo>
                  <a:cubicBezTo>
                    <a:pt x="173426" y="74652"/>
                    <a:pt x="172226" y="76768"/>
                    <a:pt x="170744" y="77686"/>
                  </a:cubicBezTo>
                  <a:lnTo>
                    <a:pt x="87207" y="125875"/>
                  </a:lnTo>
                  <a:cubicBezTo>
                    <a:pt x="85725" y="126722"/>
                    <a:pt x="84526" y="126017"/>
                    <a:pt x="84455" y="124323"/>
                  </a:cubicBezTo>
                  <a:cubicBezTo>
                    <a:pt x="84384" y="122559"/>
                    <a:pt x="85584" y="120442"/>
                    <a:pt x="87136" y="119596"/>
                  </a:cubicBezTo>
                  <a:close/>
                  <a:moveTo>
                    <a:pt x="69003" y="146831"/>
                  </a:moveTo>
                  <a:lnTo>
                    <a:pt x="170674" y="88128"/>
                  </a:lnTo>
                  <a:cubicBezTo>
                    <a:pt x="172226" y="87282"/>
                    <a:pt x="173426" y="87987"/>
                    <a:pt x="173426" y="89680"/>
                  </a:cubicBezTo>
                  <a:cubicBezTo>
                    <a:pt x="173426" y="91444"/>
                    <a:pt x="172226" y="93561"/>
                    <a:pt x="170744" y="94407"/>
                  </a:cubicBezTo>
                  <a:lnTo>
                    <a:pt x="69074" y="153110"/>
                  </a:lnTo>
                  <a:cubicBezTo>
                    <a:pt x="67522" y="153956"/>
                    <a:pt x="66322" y="153322"/>
                    <a:pt x="66322" y="151558"/>
                  </a:cubicBezTo>
                  <a:cubicBezTo>
                    <a:pt x="66322" y="149794"/>
                    <a:pt x="67522" y="147747"/>
                    <a:pt x="69003" y="146831"/>
                  </a:cubicBezTo>
                  <a:close/>
                  <a:moveTo>
                    <a:pt x="173637" y="139210"/>
                  </a:moveTo>
                  <a:cubicBezTo>
                    <a:pt x="173637" y="140904"/>
                    <a:pt x="172438" y="143020"/>
                    <a:pt x="170956" y="143938"/>
                  </a:cubicBezTo>
                  <a:lnTo>
                    <a:pt x="87418" y="192127"/>
                  </a:lnTo>
                  <a:cubicBezTo>
                    <a:pt x="85937" y="192974"/>
                    <a:pt x="84737" y="192339"/>
                    <a:pt x="84667" y="190575"/>
                  </a:cubicBezTo>
                  <a:cubicBezTo>
                    <a:pt x="84667" y="188811"/>
                    <a:pt x="85866" y="186694"/>
                    <a:pt x="87418" y="185848"/>
                  </a:cubicBezTo>
                  <a:lnTo>
                    <a:pt x="170956" y="137658"/>
                  </a:lnTo>
                  <a:cubicBezTo>
                    <a:pt x="172367" y="136741"/>
                    <a:pt x="173637" y="137447"/>
                    <a:pt x="173637" y="139210"/>
                  </a:cubicBezTo>
                  <a:close/>
                  <a:moveTo>
                    <a:pt x="69215" y="213152"/>
                  </a:moveTo>
                  <a:lnTo>
                    <a:pt x="170886" y="154450"/>
                  </a:lnTo>
                  <a:cubicBezTo>
                    <a:pt x="172438" y="153604"/>
                    <a:pt x="173637" y="154309"/>
                    <a:pt x="173637" y="156003"/>
                  </a:cubicBezTo>
                  <a:cubicBezTo>
                    <a:pt x="173637" y="157767"/>
                    <a:pt x="172438" y="159883"/>
                    <a:pt x="170956" y="160730"/>
                  </a:cubicBezTo>
                  <a:lnTo>
                    <a:pt x="69286" y="219432"/>
                  </a:lnTo>
                  <a:cubicBezTo>
                    <a:pt x="67733" y="220279"/>
                    <a:pt x="66534" y="219573"/>
                    <a:pt x="66534" y="217880"/>
                  </a:cubicBezTo>
                  <a:cubicBezTo>
                    <a:pt x="66534" y="216186"/>
                    <a:pt x="67733" y="213999"/>
                    <a:pt x="69215" y="213152"/>
                  </a:cubicBezTo>
                  <a:close/>
                  <a:moveTo>
                    <a:pt x="173778" y="205462"/>
                  </a:moveTo>
                  <a:cubicBezTo>
                    <a:pt x="173778" y="207155"/>
                    <a:pt x="172579" y="209272"/>
                    <a:pt x="171027" y="210189"/>
                  </a:cubicBezTo>
                  <a:lnTo>
                    <a:pt x="87489" y="258379"/>
                  </a:lnTo>
                  <a:cubicBezTo>
                    <a:pt x="86007" y="259225"/>
                    <a:pt x="84737" y="258590"/>
                    <a:pt x="84737" y="256826"/>
                  </a:cubicBezTo>
                  <a:cubicBezTo>
                    <a:pt x="84737" y="255063"/>
                    <a:pt x="85937" y="252946"/>
                    <a:pt x="87489" y="252099"/>
                  </a:cubicBezTo>
                  <a:lnTo>
                    <a:pt x="171027" y="203910"/>
                  </a:lnTo>
                  <a:cubicBezTo>
                    <a:pt x="172579" y="202992"/>
                    <a:pt x="173778" y="203768"/>
                    <a:pt x="173778" y="205462"/>
                  </a:cubicBezTo>
                  <a:close/>
                  <a:moveTo>
                    <a:pt x="171097" y="226982"/>
                  </a:moveTo>
                  <a:lnTo>
                    <a:pt x="69427" y="285684"/>
                  </a:lnTo>
                  <a:cubicBezTo>
                    <a:pt x="67874" y="286530"/>
                    <a:pt x="66675" y="285825"/>
                    <a:pt x="66675" y="284131"/>
                  </a:cubicBezTo>
                  <a:cubicBezTo>
                    <a:pt x="66675" y="282438"/>
                    <a:pt x="67874" y="280322"/>
                    <a:pt x="69356" y="279404"/>
                  </a:cubicBezTo>
                  <a:lnTo>
                    <a:pt x="171027" y="220702"/>
                  </a:lnTo>
                  <a:cubicBezTo>
                    <a:pt x="172579" y="219855"/>
                    <a:pt x="173778" y="220490"/>
                    <a:pt x="173778" y="222254"/>
                  </a:cubicBezTo>
                  <a:cubicBezTo>
                    <a:pt x="173778" y="224018"/>
                    <a:pt x="172579" y="226135"/>
                    <a:pt x="171097" y="226982"/>
                  </a:cubicBezTo>
                  <a:close/>
                </a:path>
              </a:pathLst>
            </a:custGeom>
            <a:solidFill>
              <a:srgbClr val="DBD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330" name="Google Shape;330;p2"/>
          <p:cNvSpPr/>
          <p:nvPr/>
        </p:nvSpPr>
        <p:spPr>
          <a:xfrm>
            <a:off x="738451" y="1389236"/>
            <a:ext cx="67344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b="1" dirty="0"/>
              <a:t>Цели и задачи:</a:t>
            </a:r>
            <a:endParaRPr lang="ru-RU" sz="2400" dirty="0"/>
          </a:p>
          <a:p>
            <a:r>
              <a:rPr lang="ru-RU" sz="2400" dirty="0"/>
              <a:t>• развитие коммуникативных качеств личности, интеллектуальной грамотности, сообразительности, быстроты реакции в принятии решений;</a:t>
            </a:r>
          </a:p>
          <a:p>
            <a:r>
              <a:rPr lang="ru-RU" sz="2400" dirty="0"/>
              <a:t>• привитие интереса к приобретению знаний в различных областях, воспитание интереса к истории своей страны, народному творчеству, народной мудрости, заложенным в сказках разных народов;</a:t>
            </a:r>
          </a:p>
          <a:p>
            <a:r>
              <a:rPr lang="ru-RU" sz="2400" dirty="0"/>
              <a:t>• развитие креативных способностей младших подростков.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" name="Rectangle 4207">
            <a:extLst>
              <a:ext uri="{FF2B5EF4-FFF2-40B4-BE49-F238E27FC236}">
                <a16:creationId xmlns="" xmlns:a16="http://schemas.microsoft.com/office/drawing/2014/main" id="{1EF8E1E0-2F3C-4D82-80AF-BBA3A8DA9137}"/>
              </a:ext>
            </a:extLst>
          </p:cNvPr>
          <p:cNvSpPr/>
          <p:nvPr/>
        </p:nvSpPr>
        <p:spPr>
          <a:xfrm>
            <a:off x="-44815" y="0"/>
            <a:ext cx="38618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C1BAEDD8-7A82-4CFE-B197-585DAAE92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5199" y="735627"/>
            <a:ext cx="5288112" cy="866273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>1-й </a:t>
            </a:r>
            <a:r>
              <a:rPr lang="ru-RU" sz="4000" dirty="0">
                <a:solidFill>
                  <a:schemeClr val="accent1"/>
                </a:solidFill>
                <a:latin typeface="+mn-lt"/>
              </a:rPr>
              <a:t>тур.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>  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accent1"/>
                </a:solidFill>
                <a:latin typeface="+mn-lt"/>
              </a:rPr>
            </a:br>
            <a:r>
              <a:rPr lang="en-ID" sz="2000" dirty="0" smtClean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D" sz="2000" dirty="0" smtClean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D" sz="2000" dirty="0">
              <a:solidFill>
                <a:schemeClr val="accent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DA55EC5-5B51-46FD-9792-1FD01D17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679" y="1487724"/>
            <a:ext cx="7156276" cy="4322390"/>
          </a:xfrm>
          <a:prstGeom prst="rect">
            <a:avLst/>
          </a:prstGeom>
        </p:spPr>
      </p:pic>
      <p:sp>
        <p:nvSpPr>
          <p:cNvPr id="4205" name="Rectangle 4204">
            <a:extLst>
              <a:ext uri="{FF2B5EF4-FFF2-40B4-BE49-F238E27FC236}">
                <a16:creationId xmlns="" xmlns:a16="http://schemas.microsoft.com/office/drawing/2014/main" id="{43234842-6C80-4F3E-80F3-403F7775CA7B}"/>
              </a:ext>
            </a:extLst>
          </p:cNvPr>
          <p:cNvSpPr/>
          <p:nvPr/>
        </p:nvSpPr>
        <p:spPr>
          <a:xfrm>
            <a:off x="7004423" y="2882608"/>
            <a:ext cx="2569664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15" y="1747778"/>
            <a:ext cx="5340021" cy="3368233"/>
          </a:xfrm>
        </p:spPr>
      </p:pic>
      <p:sp>
        <p:nvSpPr>
          <p:cNvPr id="77" name="Title 4">
            <a:extLst>
              <a:ext uri="{FF2B5EF4-FFF2-40B4-BE49-F238E27FC236}">
                <a16:creationId xmlns="" xmlns:a16="http://schemas.microsoft.com/office/drawing/2014/main" id="{3EE962D0-351C-44F9-AAA0-9C435D292EEF}"/>
              </a:ext>
            </a:extLst>
          </p:cNvPr>
          <p:cNvSpPr txBox="1">
            <a:spLocks/>
          </p:cNvSpPr>
          <p:nvPr/>
        </p:nvSpPr>
        <p:spPr>
          <a:xfrm rot="16200000">
            <a:off x="-1679942" y="3037544"/>
            <a:ext cx="4608512" cy="233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ГРАНИЦА </a:t>
            </a:r>
            <a:r>
              <a:rPr lang="ru-RU"/>
              <a:t>РАБОЧЕЙ ЗОНЫ</a:t>
            </a:r>
            <a:endParaRPr lang="en-ID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20915" y="1711157"/>
            <a:ext cx="5861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От </a:t>
            </a:r>
            <a:r>
              <a:rPr lang="ru-RU" sz="4000" b="1" dirty="0"/>
              <a:t>простого к сложному</a:t>
            </a:r>
            <a:endParaRPr lang="ru-RU" sz="4000" dirty="0"/>
          </a:p>
          <a:p>
            <a:pPr algn="ctr"/>
            <a:r>
              <a:rPr lang="ru-RU" sz="4000" dirty="0"/>
              <a:t>(5-балльные вопросы)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876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"/>
          <p:cNvSpPr/>
          <p:nvPr/>
        </p:nvSpPr>
        <p:spPr>
          <a:xfrm>
            <a:off x="436729" y="532262"/>
            <a:ext cx="10222172" cy="621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Какое самое большое озеро в мире? 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Кто совершил первое кругосветное путешествие? 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Закончи пословицу: «Из огня, да...»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Как называется прибор для измерения сторон горизонта?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Какой самый крупный город на Дону?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Как можно назвать объем, широту интересов, знаний?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Как именовалось древнее осадное орудие?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Как называется популярный греческий танец?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Назовите фамилию немецкого изобретателя книгопечатания.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Как называется путь, по которому движется любая планета?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Как называется созвездие на небосклоне, имеющее форму «инструмента для питья»?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Что несла бабушке Красная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Шапочка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Что больше всего любил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Карлсон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Где баба взяла муку на колобок?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Из чего фея сделала Золушке карету?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Как звали пуделя в сказке «Приключения Буратино»?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Как звали сына царя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Салтана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Назовите имена друзей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Незнайки.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b="1" dirty="0"/>
              <a:t> </a:t>
            </a:r>
            <a:endParaRPr lang="ru-RU" sz="1800" dirty="0"/>
          </a:p>
        </p:txBody>
      </p:sp>
      <p:pic>
        <p:nvPicPr>
          <p:cNvPr id="1028" name="Picture 4" descr="Интеллектуальная игра «Самый умный» в рамках недели информатики, физики и  математики среди 7 класс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99" y="532262"/>
            <a:ext cx="2901524" cy="21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" name="Rectangle 4207">
            <a:extLst>
              <a:ext uri="{FF2B5EF4-FFF2-40B4-BE49-F238E27FC236}">
                <a16:creationId xmlns="" xmlns:a16="http://schemas.microsoft.com/office/drawing/2014/main" id="{1EF8E1E0-2F3C-4D82-80AF-BBA3A8DA9137}"/>
              </a:ext>
            </a:extLst>
          </p:cNvPr>
          <p:cNvSpPr/>
          <p:nvPr/>
        </p:nvSpPr>
        <p:spPr>
          <a:xfrm>
            <a:off x="-44815" y="0"/>
            <a:ext cx="38618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C1BAEDD8-7A82-4CFE-B197-585DAAE92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5199" y="735627"/>
            <a:ext cx="5288112" cy="866273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>2-ой </a:t>
            </a:r>
            <a:r>
              <a:rPr lang="ru-RU" sz="4000" dirty="0">
                <a:solidFill>
                  <a:schemeClr val="accent1"/>
                </a:solidFill>
                <a:latin typeface="+mn-lt"/>
              </a:rPr>
              <a:t>тур.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>  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accent1"/>
                </a:solidFill>
                <a:latin typeface="+mn-lt"/>
              </a:rPr>
            </a:br>
            <a:r>
              <a:rPr lang="en-ID" sz="2000" dirty="0" smtClean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D" sz="2000" dirty="0" smtClean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D" sz="2000" dirty="0">
              <a:solidFill>
                <a:schemeClr val="accent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DA55EC5-5B51-46FD-9792-1FD01D17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679" y="1487724"/>
            <a:ext cx="7156276" cy="4322390"/>
          </a:xfrm>
          <a:prstGeom prst="rect">
            <a:avLst/>
          </a:prstGeom>
        </p:spPr>
      </p:pic>
      <p:sp>
        <p:nvSpPr>
          <p:cNvPr id="4205" name="Rectangle 4204">
            <a:extLst>
              <a:ext uri="{FF2B5EF4-FFF2-40B4-BE49-F238E27FC236}">
                <a16:creationId xmlns="" xmlns:a16="http://schemas.microsoft.com/office/drawing/2014/main" id="{43234842-6C80-4F3E-80F3-403F7775CA7B}"/>
              </a:ext>
            </a:extLst>
          </p:cNvPr>
          <p:cNvSpPr/>
          <p:nvPr/>
        </p:nvSpPr>
        <p:spPr>
          <a:xfrm>
            <a:off x="7004423" y="2882608"/>
            <a:ext cx="2569664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15" y="1747778"/>
            <a:ext cx="5340021" cy="3368233"/>
          </a:xfrm>
        </p:spPr>
      </p:pic>
      <p:sp>
        <p:nvSpPr>
          <p:cNvPr id="77" name="Title 4">
            <a:extLst>
              <a:ext uri="{FF2B5EF4-FFF2-40B4-BE49-F238E27FC236}">
                <a16:creationId xmlns="" xmlns:a16="http://schemas.microsoft.com/office/drawing/2014/main" id="{3EE962D0-351C-44F9-AAA0-9C435D292EEF}"/>
              </a:ext>
            </a:extLst>
          </p:cNvPr>
          <p:cNvSpPr txBox="1">
            <a:spLocks/>
          </p:cNvSpPr>
          <p:nvPr/>
        </p:nvSpPr>
        <p:spPr>
          <a:xfrm rot="16200000">
            <a:off x="-1679942" y="3037544"/>
            <a:ext cx="4608512" cy="233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ГРАНИЦА </a:t>
            </a:r>
            <a:r>
              <a:rPr lang="ru-RU"/>
              <a:t>РАБОЧЕЙ ЗОНЫ</a:t>
            </a:r>
            <a:endParaRPr lang="en-ID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20915" y="1711157"/>
            <a:ext cx="5861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Обо всём </a:t>
            </a:r>
            <a:r>
              <a:rPr lang="ru-RU" sz="4000" b="1" dirty="0"/>
              <a:t>понемногу</a:t>
            </a:r>
            <a:endParaRPr lang="ru-RU" sz="4000" dirty="0"/>
          </a:p>
          <a:p>
            <a:pPr algn="ctr"/>
            <a:r>
              <a:rPr lang="ru-RU" sz="4000" dirty="0" smtClean="0"/>
              <a:t>(10-балльные </a:t>
            </a:r>
            <a:r>
              <a:rPr lang="ru-RU" sz="4000" dirty="0"/>
              <a:t>вопросы)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849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"/>
          <p:cNvSpPr/>
          <p:nvPr/>
        </p:nvSpPr>
        <p:spPr>
          <a:xfrm>
            <a:off x="300251" y="163774"/>
            <a:ext cx="9348716" cy="621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dirty="0"/>
              <a:t>1. Сколько меридианов можно провести через одну точку? </a:t>
            </a:r>
          </a:p>
          <a:p>
            <a:r>
              <a:rPr lang="ru-RU" sz="2000" dirty="0"/>
              <a:t>2. Какой самый большой остров в мире? </a:t>
            </a:r>
          </a:p>
          <a:p>
            <a:r>
              <a:rPr lang="ru-RU" sz="2000" dirty="0"/>
              <a:t>3. Назовите «цветные» моря мира. </a:t>
            </a:r>
          </a:p>
          <a:p>
            <a:r>
              <a:rPr lang="ru-RU" sz="2000" dirty="0"/>
              <a:t>4. Назовите самый маленький материк. </a:t>
            </a:r>
            <a:endParaRPr lang="ru-RU" sz="2000" dirty="0" smtClean="0"/>
          </a:p>
          <a:p>
            <a:r>
              <a:rPr lang="ru-RU" sz="2000" dirty="0" smtClean="0"/>
              <a:t>5</a:t>
            </a:r>
            <a:r>
              <a:rPr lang="ru-RU" sz="2000" dirty="0"/>
              <a:t>. Сколько вы знаете материков? </a:t>
            </a:r>
            <a:endParaRPr lang="ru-RU" sz="2000" dirty="0" smtClean="0"/>
          </a:p>
          <a:p>
            <a:r>
              <a:rPr lang="ru-RU" sz="2000" dirty="0" smtClean="0"/>
              <a:t>6</a:t>
            </a:r>
            <a:r>
              <a:rPr lang="ru-RU" sz="2000" dirty="0"/>
              <a:t>. Назовите самую полноводную реку Африки. </a:t>
            </a:r>
            <a:endParaRPr lang="ru-RU" sz="2000" dirty="0" smtClean="0"/>
          </a:p>
          <a:p>
            <a:r>
              <a:rPr lang="ru-RU" sz="2000" dirty="0" smtClean="0"/>
              <a:t>7</a:t>
            </a:r>
            <a:r>
              <a:rPr lang="ru-RU" sz="2000" dirty="0"/>
              <a:t>. Назовите героя популярного научно-фантастического романа Алексея Толстого, создавшего лазерный луч. </a:t>
            </a:r>
            <a:endParaRPr lang="ru-RU" sz="2000" dirty="0" smtClean="0"/>
          </a:p>
          <a:p>
            <a:r>
              <a:rPr lang="ru-RU" sz="2000" dirty="0" smtClean="0"/>
              <a:t>8</a:t>
            </a:r>
            <a:r>
              <a:rPr lang="ru-RU" sz="2000" dirty="0"/>
              <a:t>. Как назывался народ женщин-воительниц в греческой мифологии? </a:t>
            </a:r>
            <a:endParaRPr lang="ru-RU" sz="2000" dirty="0" smtClean="0"/>
          </a:p>
          <a:p>
            <a:r>
              <a:rPr lang="ru-RU" sz="2000" dirty="0" smtClean="0"/>
              <a:t>9</a:t>
            </a:r>
            <a:r>
              <a:rPr lang="ru-RU" sz="2000" dirty="0"/>
              <a:t>. Как называется зимнее логовище медведя? </a:t>
            </a:r>
            <a:endParaRPr lang="ru-RU" sz="2000" dirty="0" smtClean="0"/>
          </a:p>
          <a:p>
            <a:r>
              <a:rPr lang="ru-RU" sz="2000" dirty="0" smtClean="0"/>
              <a:t>10</a:t>
            </a:r>
            <a:r>
              <a:rPr lang="ru-RU" sz="2000" dirty="0"/>
              <a:t>. Как можно назвать неповторимый, единственный в своем роде предмет? </a:t>
            </a:r>
            <a:endParaRPr lang="ru-RU" sz="2000" dirty="0" smtClean="0"/>
          </a:p>
          <a:p>
            <a:r>
              <a:rPr lang="ru-RU" sz="2000" dirty="0" smtClean="0"/>
              <a:t>11</a:t>
            </a:r>
            <a:r>
              <a:rPr lang="ru-RU" sz="2000" dirty="0"/>
              <a:t>. Назовите фамилию первой в мире женщины-посла </a:t>
            </a:r>
            <a:endParaRPr lang="ru-RU" sz="2000" dirty="0"/>
          </a:p>
          <a:p>
            <a:r>
              <a:rPr lang="ru-RU" sz="2000" dirty="0" smtClean="0"/>
              <a:t>12</a:t>
            </a:r>
            <a:r>
              <a:rPr lang="ru-RU" sz="2000" dirty="0"/>
              <a:t>. Как называется высшее, воинское звание? </a:t>
            </a:r>
            <a:endParaRPr lang="ru-RU" sz="2000" dirty="0" smtClean="0"/>
          </a:p>
          <a:p>
            <a:r>
              <a:rPr lang="ru-RU" sz="2000" dirty="0" smtClean="0"/>
              <a:t>13</a:t>
            </a:r>
            <a:r>
              <a:rPr lang="ru-RU" sz="2000" dirty="0"/>
              <a:t>. Как можно назвать проявление нежности, уважения, любви? </a:t>
            </a:r>
            <a:endParaRPr lang="ru-RU" sz="2000" dirty="0" smtClean="0"/>
          </a:p>
          <a:p>
            <a:r>
              <a:rPr lang="ru-RU" sz="2000" dirty="0" smtClean="0"/>
              <a:t>14</a:t>
            </a:r>
            <a:r>
              <a:rPr lang="ru-RU" sz="2000" dirty="0"/>
              <a:t>. Как называется красивая, гладкая, мягкая, слегка блестящая ткань? </a:t>
            </a:r>
            <a:endParaRPr lang="ru-RU" sz="2000" dirty="0" smtClean="0"/>
          </a:p>
          <a:p>
            <a:r>
              <a:rPr lang="ru-RU" sz="2000" dirty="0" smtClean="0"/>
              <a:t>15</a:t>
            </a:r>
            <a:r>
              <a:rPr lang="ru-RU" sz="2000" dirty="0"/>
              <a:t>. Как именуется медицинское учреждение в воинских частях? </a:t>
            </a:r>
            <a:endParaRPr lang="ru-RU" sz="2000" dirty="0" smtClean="0"/>
          </a:p>
          <a:p>
            <a:r>
              <a:rPr lang="ru-RU" sz="2000" dirty="0" smtClean="0"/>
              <a:t>16</a:t>
            </a:r>
            <a:r>
              <a:rPr lang="ru-RU" sz="2000" dirty="0"/>
              <a:t>. Как называется подвесная сетка для отдыха? </a:t>
            </a:r>
            <a:endParaRPr lang="ru-RU" sz="2000" dirty="0" smtClean="0"/>
          </a:p>
          <a:p>
            <a:r>
              <a:rPr lang="ru-RU" sz="2000" dirty="0" smtClean="0"/>
              <a:t>17</a:t>
            </a:r>
            <a:r>
              <a:rPr lang="ru-RU" sz="2000" dirty="0"/>
              <a:t>. Как называется искусство составления цветочных композиций? </a:t>
            </a:r>
          </a:p>
          <a:p>
            <a:r>
              <a:rPr lang="ru-RU" sz="2000" dirty="0"/>
              <a:t>18. Кто отлил знаменитую Царь-пушку в Москве</a:t>
            </a:r>
            <a:r>
              <a:rPr lang="ru-RU" sz="2000" dirty="0" smtClean="0"/>
              <a:t>?</a:t>
            </a:r>
            <a:endParaRPr lang="ru-RU" sz="2000" dirty="0"/>
          </a:p>
          <a:p>
            <a:r>
              <a:rPr lang="ru-RU" sz="1800" b="1" dirty="0"/>
              <a:t> </a:t>
            </a:r>
            <a:endParaRPr lang="ru-RU" sz="1800" dirty="0"/>
          </a:p>
        </p:txBody>
      </p:sp>
      <p:pic>
        <p:nvPicPr>
          <p:cNvPr id="1028" name="Picture 4" descr="Интеллектуальная игра «Самый умный» в рамках недели информатики, физики и  математики среди 7 класс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967" y="163774"/>
            <a:ext cx="2347416" cy="17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7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" name="Rectangle 4207">
            <a:extLst>
              <a:ext uri="{FF2B5EF4-FFF2-40B4-BE49-F238E27FC236}">
                <a16:creationId xmlns="" xmlns:a16="http://schemas.microsoft.com/office/drawing/2014/main" id="{1EF8E1E0-2F3C-4D82-80AF-BBA3A8DA9137}"/>
              </a:ext>
            </a:extLst>
          </p:cNvPr>
          <p:cNvSpPr/>
          <p:nvPr/>
        </p:nvSpPr>
        <p:spPr>
          <a:xfrm>
            <a:off x="-44815" y="0"/>
            <a:ext cx="38618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C1BAEDD8-7A82-4CFE-B197-585DAAE92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5199" y="735627"/>
            <a:ext cx="5288112" cy="866273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>-й </a:t>
            </a:r>
            <a:r>
              <a:rPr lang="ru-RU" sz="4000" dirty="0">
                <a:solidFill>
                  <a:schemeClr val="accent1"/>
                </a:solidFill>
                <a:latin typeface="+mn-lt"/>
              </a:rPr>
              <a:t>тур.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>  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accent1"/>
                </a:solidFill>
                <a:latin typeface="+mn-lt"/>
              </a:rPr>
            </a:br>
            <a:r>
              <a:rPr lang="en-ID" sz="2000" dirty="0" smtClean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D" sz="2000" dirty="0" smtClean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D" sz="2000" dirty="0">
              <a:solidFill>
                <a:schemeClr val="accent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DA55EC5-5B51-46FD-9792-1FD01D17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679" y="1487724"/>
            <a:ext cx="7156276" cy="4322390"/>
          </a:xfrm>
          <a:prstGeom prst="rect">
            <a:avLst/>
          </a:prstGeom>
        </p:spPr>
      </p:pic>
      <p:sp>
        <p:nvSpPr>
          <p:cNvPr id="4205" name="Rectangle 4204">
            <a:extLst>
              <a:ext uri="{FF2B5EF4-FFF2-40B4-BE49-F238E27FC236}">
                <a16:creationId xmlns="" xmlns:a16="http://schemas.microsoft.com/office/drawing/2014/main" id="{43234842-6C80-4F3E-80F3-403F7775CA7B}"/>
              </a:ext>
            </a:extLst>
          </p:cNvPr>
          <p:cNvSpPr/>
          <p:nvPr/>
        </p:nvSpPr>
        <p:spPr>
          <a:xfrm>
            <a:off x="7004423" y="2882608"/>
            <a:ext cx="2569664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15" y="1747778"/>
            <a:ext cx="5340021" cy="3368233"/>
          </a:xfrm>
        </p:spPr>
      </p:pic>
      <p:sp>
        <p:nvSpPr>
          <p:cNvPr id="77" name="Title 4">
            <a:extLst>
              <a:ext uri="{FF2B5EF4-FFF2-40B4-BE49-F238E27FC236}">
                <a16:creationId xmlns="" xmlns:a16="http://schemas.microsoft.com/office/drawing/2014/main" id="{3EE962D0-351C-44F9-AAA0-9C435D292EEF}"/>
              </a:ext>
            </a:extLst>
          </p:cNvPr>
          <p:cNvSpPr txBox="1">
            <a:spLocks/>
          </p:cNvSpPr>
          <p:nvPr/>
        </p:nvSpPr>
        <p:spPr>
          <a:xfrm rot="16200000">
            <a:off x="-1679942" y="3037544"/>
            <a:ext cx="4608512" cy="233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ГРАНИЦА </a:t>
            </a:r>
            <a:r>
              <a:rPr lang="ru-RU"/>
              <a:t>РАБОЧЕЙ ЗОНЫ</a:t>
            </a:r>
            <a:endParaRPr lang="en-ID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20915" y="1711157"/>
            <a:ext cx="5861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Подумай </a:t>
            </a:r>
            <a:r>
              <a:rPr lang="ru-RU" sz="4000" b="1" dirty="0"/>
              <a:t>и отгадай</a:t>
            </a:r>
            <a:endParaRPr lang="ru-RU" sz="4000" dirty="0"/>
          </a:p>
          <a:p>
            <a:pPr algn="ctr"/>
            <a:r>
              <a:rPr lang="ru-RU" sz="4000" dirty="0" smtClean="0"/>
              <a:t>(15-балльные </a:t>
            </a:r>
            <a:r>
              <a:rPr lang="ru-RU" sz="4000" dirty="0"/>
              <a:t>вопросы)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1504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"/>
          <p:cNvSpPr/>
          <p:nvPr/>
        </p:nvSpPr>
        <p:spPr>
          <a:xfrm>
            <a:off x="300251" y="163774"/>
            <a:ext cx="9348716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dirty="0"/>
              <a:t>1. </a:t>
            </a:r>
            <a:r>
              <a:rPr lang="ru-RU" sz="2000" dirty="0" smtClean="0"/>
              <a:t>Какой </a:t>
            </a:r>
            <a:r>
              <a:rPr lang="ru-RU" sz="2000" dirty="0"/>
              <a:t>русский ученый был поэтом и художником, химиком и географом, геологом и сталеваром? </a:t>
            </a:r>
          </a:p>
          <a:p>
            <a:r>
              <a:rPr lang="ru-RU" sz="2000" dirty="0"/>
              <a:t>2. Как именовался военачальник или правитель у славянских народов? </a:t>
            </a:r>
          </a:p>
          <a:p>
            <a:r>
              <a:rPr lang="ru-RU" sz="2000" dirty="0"/>
              <a:t>3. Как называется вид местности, открывающийся обычно с высоты? </a:t>
            </a:r>
          </a:p>
          <a:p>
            <a:r>
              <a:rPr lang="ru-RU" sz="2000" dirty="0"/>
              <a:t>4. Какую батальную картину и под каким названием создал М.В. Ломоносов со своими учениками? </a:t>
            </a:r>
          </a:p>
          <a:p>
            <a:r>
              <a:rPr lang="ru-RU" sz="2000" dirty="0"/>
              <a:t>5. </a:t>
            </a:r>
            <a:r>
              <a:rPr lang="ru-RU" sz="2000" dirty="0"/>
              <a:t>Назовите бога сновидений в греческой мифологии. </a:t>
            </a:r>
          </a:p>
          <a:p>
            <a:r>
              <a:rPr lang="ru-RU" sz="2000" dirty="0" smtClean="0"/>
              <a:t>6</a:t>
            </a:r>
            <a:r>
              <a:rPr lang="ru-RU" sz="2000" dirty="0"/>
              <a:t>. </a:t>
            </a:r>
            <a:r>
              <a:rPr lang="ru-RU" sz="2000" dirty="0"/>
              <a:t>Руководитель факультета в вузе. </a:t>
            </a:r>
            <a:endParaRPr lang="ru-RU" sz="2000" dirty="0" smtClean="0"/>
          </a:p>
          <a:p>
            <a:r>
              <a:rPr lang="ru-RU" sz="2000" dirty="0" smtClean="0"/>
              <a:t>7</a:t>
            </a:r>
            <a:r>
              <a:rPr lang="ru-RU" sz="2000" dirty="0"/>
              <a:t>. </a:t>
            </a:r>
            <a:r>
              <a:rPr lang="ru-RU" sz="2000" dirty="0"/>
              <a:t>Как еще можно назвать тонкую, твердую баранку? </a:t>
            </a:r>
          </a:p>
          <a:p>
            <a:r>
              <a:rPr lang="ru-RU" sz="2000" dirty="0" smtClean="0"/>
              <a:t>8</a:t>
            </a:r>
            <a:r>
              <a:rPr lang="ru-RU" sz="2000" dirty="0"/>
              <a:t>. </a:t>
            </a:r>
            <a:r>
              <a:rPr lang="ru-RU" sz="2000" dirty="0"/>
              <a:t>Назовите имя главной героини знаменитого романа М. Булгакова. </a:t>
            </a:r>
          </a:p>
          <a:p>
            <a:r>
              <a:rPr lang="ru-RU" sz="2000" dirty="0" smtClean="0"/>
              <a:t>9</a:t>
            </a:r>
            <a:r>
              <a:rPr lang="ru-RU" sz="2000" dirty="0"/>
              <a:t>. </a:t>
            </a:r>
            <a:r>
              <a:rPr lang="ru-RU" sz="2000" dirty="0"/>
              <a:t>Как назывался на Востоке выкуп, вносимый женихом родственникам невесты? </a:t>
            </a:r>
          </a:p>
          <a:p>
            <a:r>
              <a:rPr lang="ru-RU" sz="2000" dirty="0" smtClean="0"/>
              <a:t>10</a:t>
            </a:r>
            <a:r>
              <a:rPr lang="ru-RU" sz="2000" dirty="0"/>
              <a:t>. </a:t>
            </a:r>
            <a:r>
              <a:rPr lang="ru-RU" sz="2000" dirty="0"/>
              <a:t>Как именуется мастер по изготовлению художественных гончарных изделий? </a:t>
            </a:r>
          </a:p>
          <a:p>
            <a:r>
              <a:rPr lang="ru-RU" sz="2000" dirty="0" smtClean="0"/>
              <a:t>11</a:t>
            </a:r>
            <a:r>
              <a:rPr lang="ru-RU" sz="2000" dirty="0"/>
              <a:t>. </a:t>
            </a:r>
            <a:r>
              <a:rPr lang="ru-RU" sz="2000" dirty="0"/>
              <a:t>Назовите имя мифологического древнегреческого певца и музыканта. </a:t>
            </a:r>
            <a:endParaRPr lang="ru-RU" sz="2000" dirty="0" smtClean="0"/>
          </a:p>
          <a:p>
            <a:r>
              <a:rPr lang="ru-RU" sz="2000" dirty="0" smtClean="0"/>
              <a:t>12</a:t>
            </a:r>
            <a:r>
              <a:rPr lang="ru-RU" sz="2000" dirty="0"/>
              <a:t>. </a:t>
            </a:r>
            <a:r>
              <a:rPr lang="ru-RU" sz="2000" dirty="0"/>
              <a:t>Как можно назвать резное украшение на крыше избы или верхнюю часть палатки? </a:t>
            </a:r>
          </a:p>
          <a:p>
            <a:r>
              <a:rPr lang="ru-RU" sz="2000" dirty="0" smtClean="0"/>
              <a:t>13</a:t>
            </a:r>
            <a:r>
              <a:rPr lang="ru-RU" sz="2000" dirty="0"/>
              <a:t>. </a:t>
            </a:r>
            <a:r>
              <a:rPr lang="ru-RU" sz="2000" dirty="0"/>
              <a:t>Назовите фамилию популярного героя-сыщика романов Ж. Сименона. </a:t>
            </a:r>
          </a:p>
          <a:p>
            <a:r>
              <a:rPr lang="ru-RU" sz="2000" dirty="0" smtClean="0"/>
              <a:t>14</a:t>
            </a:r>
            <a:r>
              <a:rPr lang="ru-RU" sz="2000" dirty="0"/>
              <a:t>. </a:t>
            </a:r>
            <a:r>
              <a:rPr lang="ru-RU" sz="2000" dirty="0"/>
              <a:t>Как назывался вид общественного транспорта в городе до введения трамвайного движения? </a:t>
            </a:r>
          </a:p>
          <a:p>
            <a:r>
              <a:rPr lang="ru-RU" sz="2000" dirty="0" smtClean="0"/>
              <a:t>15</a:t>
            </a:r>
            <a:r>
              <a:rPr lang="ru-RU" sz="2000" dirty="0"/>
              <a:t>. </a:t>
            </a:r>
            <a:r>
              <a:rPr lang="ru-RU" sz="2000" dirty="0" smtClean="0"/>
              <a:t>Как </a:t>
            </a:r>
            <a:r>
              <a:rPr lang="ru-RU" sz="2000" dirty="0"/>
              <a:t>именовалась третья буква в славянском алфавите? </a:t>
            </a:r>
            <a:r>
              <a:rPr lang="ru-RU" sz="2000" b="1" dirty="0"/>
              <a:t> </a:t>
            </a:r>
            <a:endParaRPr lang="ru-RU" sz="2000" dirty="0"/>
          </a:p>
        </p:txBody>
      </p:sp>
      <p:pic>
        <p:nvPicPr>
          <p:cNvPr id="1028" name="Picture 4" descr="Интеллектуальная игра «Самый умный» в рамках недели информатики, физики и  математики среди 7 класс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967" y="163774"/>
            <a:ext cx="2347416" cy="17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32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" name="Rectangle 4207">
            <a:extLst>
              <a:ext uri="{FF2B5EF4-FFF2-40B4-BE49-F238E27FC236}">
                <a16:creationId xmlns="" xmlns:a16="http://schemas.microsoft.com/office/drawing/2014/main" id="{1EF8E1E0-2F3C-4D82-80AF-BBA3A8DA9137}"/>
              </a:ext>
            </a:extLst>
          </p:cNvPr>
          <p:cNvSpPr/>
          <p:nvPr/>
        </p:nvSpPr>
        <p:spPr>
          <a:xfrm>
            <a:off x="-44815" y="0"/>
            <a:ext cx="38618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C1BAEDD8-7A82-4CFE-B197-585DAAE92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5199" y="735627"/>
            <a:ext cx="5288112" cy="866273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dirty="0">
                <a:solidFill>
                  <a:schemeClr val="accent1"/>
                </a:solidFill>
                <a:latin typeface="+mn-lt"/>
              </a:rPr>
              <a:t>4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>-й </a:t>
            </a:r>
            <a:r>
              <a:rPr lang="ru-RU" sz="4000" dirty="0">
                <a:solidFill>
                  <a:schemeClr val="accent1"/>
                </a:solidFill>
                <a:latin typeface="+mn-lt"/>
              </a:rPr>
              <a:t>тур.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>  </a:t>
            </a:r>
            <a:r>
              <a:rPr lang="ru-RU" sz="40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accent1"/>
                </a:solidFill>
                <a:latin typeface="+mn-lt"/>
              </a:rPr>
            </a:br>
            <a:r>
              <a:rPr lang="en-ID" sz="2000" dirty="0" smtClean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D" sz="2000" dirty="0" smtClean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D" sz="2000" dirty="0">
              <a:solidFill>
                <a:schemeClr val="accent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DA55EC5-5B51-46FD-9792-1FD01D17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679" y="1487724"/>
            <a:ext cx="7156276" cy="4322390"/>
          </a:xfrm>
          <a:prstGeom prst="rect">
            <a:avLst/>
          </a:prstGeom>
        </p:spPr>
      </p:pic>
      <p:sp>
        <p:nvSpPr>
          <p:cNvPr id="4205" name="Rectangle 4204">
            <a:extLst>
              <a:ext uri="{FF2B5EF4-FFF2-40B4-BE49-F238E27FC236}">
                <a16:creationId xmlns="" xmlns:a16="http://schemas.microsoft.com/office/drawing/2014/main" id="{43234842-6C80-4F3E-80F3-403F7775CA7B}"/>
              </a:ext>
            </a:extLst>
          </p:cNvPr>
          <p:cNvSpPr/>
          <p:nvPr/>
        </p:nvSpPr>
        <p:spPr>
          <a:xfrm>
            <a:off x="7004423" y="2882608"/>
            <a:ext cx="2569664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15" y="1747778"/>
            <a:ext cx="5340021" cy="3368233"/>
          </a:xfrm>
        </p:spPr>
      </p:pic>
      <p:sp>
        <p:nvSpPr>
          <p:cNvPr id="77" name="Title 4">
            <a:extLst>
              <a:ext uri="{FF2B5EF4-FFF2-40B4-BE49-F238E27FC236}">
                <a16:creationId xmlns="" xmlns:a16="http://schemas.microsoft.com/office/drawing/2014/main" id="{3EE962D0-351C-44F9-AAA0-9C435D292EEF}"/>
              </a:ext>
            </a:extLst>
          </p:cNvPr>
          <p:cNvSpPr txBox="1">
            <a:spLocks/>
          </p:cNvSpPr>
          <p:nvPr/>
        </p:nvSpPr>
        <p:spPr>
          <a:xfrm rot="16200000">
            <a:off x="-1679942" y="3037544"/>
            <a:ext cx="4608512" cy="233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ГРАНИЦА </a:t>
            </a:r>
            <a:r>
              <a:rPr lang="ru-RU"/>
              <a:t>РАБОЧЕЙ ЗОНЫ</a:t>
            </a:r>
            <a:endParaRPr lang="en-ID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20915" y="1711157"/>
            <a:ext cx="5861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От смекалки до </a:t>
            </a:r>
            <a:r>
              <a:rPr lang="ru-RU" sz="4000" b="1" dirty="0" smtClean="0"/>
              <a:t>сообразительности</a:t>
            </a:r>
          </a:p>
          <a:p>
            <a:pPr algn="ctr"/>
            <a:r>
              <a:rPr lang="ru-RU" sz="4000" dirty="0" smtClean="0"/>
              <a:t>(20-балльные </a:t>
            </a:r>
            <a:r>
              <a:rPr lang="ru-RU" sz="4000" dirty="0"/>
              <a:t>вопросы)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7718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952</Words>
  <Application>Microsoft Office PowerPoint</Application>
  <PresentationFormat>Широкоэкранный</PresentationFormat>
  <Paragraphs>140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Roboto Condensed</vt:lpstr>
      <vt:lpstr>Arial</vt:lpstr>
      <vt:lpstr>Tahoma</vt:lpstr>
      <vt:lpstr>Source Sans Pro</vt:lpstr>
      <vt:lpstr>Calibri</vt:lpstr>
      <vt:lpstr>Office Theme</vt:lpstr>
      <vt:lpstr>Презентация PowerPoint</vt:lpstr>
      <vt:lpstr>Презентация PowerPoint</vt:lpstr>
      <vt:lpstr>   1-й тур.    </vt:lpstr>
      <vt:lpstr>Презентация PowerPoint</vt:lpstr>
      <vt:lpstr>   2-ой тур.    </vt:lpstr>
      <vt:lpstr>Презентация PowerPoint</vt:lpstr>
      <vt:lpstr>   3-й тур.    </vt:lpstr>
      <vt:lpstr>Презентация PowerPoint</vt:lpstr>
      <vt:lpstr>   4-й тур.    </vt:lpstr>
      <vt:lpstr>Презентация PowerPoint</vt:lpstr>
      <vt:lpstr>   5-й тур.    </vt:lpstr>
      <vt:lpstr>Презентация PowerPoint</vt:lpstr>
      <vt:lpstr>   6-ой тур.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Musedsmh</dc:creator>
  <cp:lastModifiedBy>Microsoft</cp:lastModifiedBy>
  <cp:revision>48</cp:revision>
  <dcterms:created xsi:type="dcterms:W3CDTF">2017-01-10T11:09:36Z</dcterms:created>
  <dcterms:modified xsi:type="dcterms:W3CDTF">2020-11-16T04:51:45Z</dcterms:modified>
</cp:coreProperties>
</file>