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E91A"/>
    <a:srgbClr val="C73752"/>
    <a:srgbClr val="B2B2B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6690" y="2308860"/>
            <a:ext cx="11132820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ru-RU" altLang="en-US" sz="4400" b="1">
                <a:ln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charset="0"/>
                <a:cs typeface="Monotype Corsiva" panose="03010101010201010101" charset="0"/>
              </a:rPr>
              <a:t>ЧАСТНАЯ ШКОЛА «ЛИНГВА»</a:t>
            </a:r>
            <a:endParaRPr lang="ru-RU" altLang="en-US" sz="4400" b="1">
              <a:ln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charset="0"/>
              <a:cs typeface="Monotype Corsiva" panose="03010101010201010101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2530" y="5109845"/>
            <a:ext cx="8852535" cy="81153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en-US" sz="7200" b="1" baseline="30000">
                <a:ln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charset="0"/>
                <a:cs typeface="Monotype Corsiva" panose="03010101010201010101" charset="0"/>
              </a:rPr>
              <a:t>#</a:t>
            </a:r>
            <a:r>
              <a:rPr lang="ru-RU" altLang="en-US" sz="7200" b="1" baseline="30000">
                <a:ln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charset="0"/>
                <a:cs typeface="Monotype Corsiva" panose="03010101010201010101" charset="0"/>
              </a:rPr>
              <a:t>ЧИТАЕМ ВСЕМ КЛАССОМ</a:t>
            </a:r>
            <a:endParaRPr lang="ru-RU" altLang="en-US" sz="7200" b="1" baseline="30000">
              <a:ln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charset="0"/>
              <a:cs typeface="Monotype Corsiva" panose="0301010101020101010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Presentation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Monotype Corsiva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</cp:revision>
  <dcterms:created xsi:type="dcterms:W3CDTF">2021-03-30T06:51:04Z</dcterms:created>
  <dcterms:modified xsi:type="dcterms:W3CDTF">2021-03-30T07:00:38Z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1049-11.2.0.10078</vt:lpwstr>
  </property>
</Properties>
</file>