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6" r:id="rId4"/>
    <p:sldId id="267" r:id="rId5"/>
    <p:sldId id="276" r:id="rId6"/>
    <p:sldId id="293" r:id="rId7"/>
    <p:sldId id="294" r:id="rId8"/>
    <p:sldId id="278" r:id="rId9"/>
    <p:sldId id="289" r:id="rId10"/>
    <p:sldId id="290" r:id="rId11"/>
    <p:sldId id="29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66A7E-5403-4CF2-A6BF-B01A86188891}" type="datetimeFigureOut">
              <a:rPr lang="ru-RU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2F36-6788-490A-8940-B10926571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909B7-7644-4D54-8D88-0E8C61A47E63}" type="datetimeFigureOut">
              <a:rPr lang="ru-RU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F9716-FB71-48DD-A79A-395CE3C3B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21F15-2AE9-4EDA-A4F6-DD422102CC10}" type="datetimeFigureOut">
              <a:rPr lang="ru-RU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3CA4A-4B78-4097-9B7E-029D19E93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46778-C62C-437E-86FB-B73792D98DB2}" type="datetimeFigureOut">
              <a:rPr lang="ru-RU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7261D-C55C-433F-A7F0-F9D47F28F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BCF5-4C8F-4D5A-A24F-846631B5AAD0}" type="datetimeFigureOut">
              <a:rPr lang="ru-RU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1171A-AFCB-4D0D-8D76-5877BBB7D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9EF2A-B8B4-46AF-A77B-D48A8922D9C9}" type="datetimeFigureOut">
              <a:rPr lang="ru-RU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4C9C4-52A2-4002-9D1A-DC3EFAE5B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4F770-61AF-4E80-8036-04C9D82C236E}" type="datetimeFigureOut">
              <a:rPr lang="ru-RU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78F0-1F9C-42E1-874C-8734E4078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5C6C-E437-4C40-8974-21CE96541A87}" type="datetimeFigureOut">
              <a:rPr lang="ru-RU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6D8C-D490-4692-A992-6402CCF50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63554-5D66-40C6-A0BE-10C206A38DBD}" type="datetimeFigureOut">
              <a:rPr lang="ru-RU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DA50-1A58-4A62-8C7B-9C6621601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240EC-91E0-41FB-ADFB-51EECD8C9E4F}" type="datetimeFigureOut">
              <a:rPr lang="ru-RU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62C47-0136-4AAB-8724-5F5CE57FF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69538-171E-47FA-948D-38D08E1E7DD0}" type="datetimeFigureOut">
              <a:rPr lang="ru-RU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8FE09-F391-47EA-9661-ECD174E4D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0ACF66-CAC9-4A85-A446-58BA9189C3A7}" type="datetimeFigureOut">
              <a:rPr lang="ru-RU"/>
              <a:pPr>
                <a:defRPr/>
              </a:pPr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80E7E3-E027-4D72-89A5-95A7708F4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117"/>
            <a:ext cx="9160959" cy="6896117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358114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olstyak" pitchFamily="82" charset="0"/>
              </a:rPr>
              <a:t>ДОМБРА – ДУША</a:t>
            </a:r>
            <a:br>
              <a:rPr lang="ru-RU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olstyak" pitchFamily="82" charset="0"/>
              </a:rPr>
            </a:br>
            <a:r>
              <a:rPr lang="ru-RU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olstyak" pitchFamily="82" charset="0"/>
              </a:rPr>
              <a:t>КАЗАХСКОГО НАРОДА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9850" y="5517232"/>
            <a:ext cx="65527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olstyak" pitchFamily="82" charset="0"/>
              </a:rPr>
              <a:t>КГУ «</a:t>
            </a:r>
            <a:r>
              <a:rPr lang="ru-RU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olstyak" pitchFamily="82" charset="0"/>
              </a:rPr>
              <a:t>Жетекшинская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olstyak" pitchFamily="82" charset="0"/>
              </a:rPr>
              <a:t> СОШ» </a:t>
            </a:r>
            <a:r>
              <a:rPr lang="ru-RU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olstyak" pitchFamily="82" charset="0"/>
              </a:rPr>
              <a:t>г.Павлодара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olstyak" pitchFamily="82" charset="0"/>
              </a:rPr>
              <a:t>»</a:t>
            </a:r>
          </a:p>
        </p:txBody>
      </p:sp>
      <p:pic>
        <p:nvPicPr>
          <p:cNvPr id="4" name="куй - Ада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109" y="52590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28688" y="928688"/>
            <a:ext cx="7459736" cy="988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домбре и её происхождении существуют легенды</a:t>
            </a:r>
          </a:p>
        </p:txBody>
      </p:sp>
      <p:pic>
        <p:nvPicPr>
          <p:cNvPr id="58370" name="Picture 2" descr="H:\Облако\Облако готовая\Проект по музыке\Материал для презентации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428868"/>
            <a:ext cx="3678010" cy="35161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8371" name="Picture 3" descr="H:\Облако\Облако готовая\Проект по музыке\Материал для презентации\897981_1046739883_______________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715008" y="2240342"/>
            <a:ext cx="2448078" cy="3331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9040"/>
            <a:ext cx="9144001" cy="7197039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358114" cy="1143000"/>
          </a:xfrm>
        </p:spPr>
        <p:txBody>
          <a:bodyPr rtlCol="0">
            <a:noAutofit/>
          </a:bodyPr>
          <a:lstStyle/>
          <a:p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Домбра по праву признана одним из величайших изобретений, подаренных тюркскими народами миру, и стала национальным символом казахского народа, вобрав его страдания, чаяния и мудрость.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9492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88708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9889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15912" y="1484784"/>
            <a:ext cx="7358062" cy="30003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Важное место в жизни казахов принадлежит музыке, что объясняется особенностью той цивилизации, к которой относится эта древняя народность.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28"/>
            <a:ext cx="9156968" cy="6836172"/>
          </a:xfrm>
          <a:prstGeom prst="rect">
            <a:avLst/>
          </a:prstGeom>
        </p:spPr>
      </p:pic>
      <p:pic>
        <p:nvPicPr>
          <p:cNvPr id="33794" name="Picture 2" descr="C:\Documents and Settings\Администратор\Рабочий стол\Материалы для презентации\gallery_7244_4_66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84"/>
            <a:ext cx="6715172" cy="4628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48" y="0"/>
            <a:ext cx="9158401" cy="6837122"/>
          </a:xfrm>
          <a:prstGeom prst="rect">
            <a:avLst/>
          </a:prstGeom>
        </p:spPr>
      </p:pic>
      <p:pic>
        <p:nvPicPr>
          <p:cNvPr id="34818" name="Picture 2" descr="C:\Documents and Settings\Администратор\Рабочий стол\Материалы для презентации\897981_1046739883_______________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00108"/>
            <a:ext cx="4318000" cy="520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436096" y="1168279"/>
            <a:ext cx="2928938" cy="45005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Домбра моя! Крик души! Ты – лучшее, чем я жил, </a:t>
            </a:r>
          </a:p>
          <a:p>
            <a:pPr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– грусть, ты – радость моя, </a:t>
            </a:r>
          </a:p>
          <a:p>
            <a:pPr>
              <a:defRPr/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 надежд и сил.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89" y="0"/>
            <a:ext cx="9189889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774513" y="1556792"/>
            <a:ext cx="2928937" cy="3429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Домбра — казахский народный двухструнный щипковый музыкальный инструмент.</a:t>
            </a:r>
          </a:p>
        </p:txBody>
      </p:sp>
      <p:pic>
        <p:nvPicPr>
          <p:cNvPr id="45057" name="Picture 1" descr="H:\Облако\Облако готовая\Проект по музыке\Материал для презентации\photo_195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071546"/>
            <a:ext cx="4236050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58" name="Picture 2" descr="H:\Облако\Облако готовая\Проект по музыке\Материал для презентации\dsc01511-1024x6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786190"/>
            <a:ext cx="3239114" cy="2166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89" y="0"/>
            <a:ext cx="9189889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48" y="2708920"/>
            <a:ext cx="5272014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115616" y="1268760"/>
            <a:ext cx="7272808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Разнообразие домбры – как вид искусства и творчества казахского народа!</a:t>
            </a:r>
          </a:p>
        </p:txBody>
      </p:sp>
    </p:spTree>
    <p:extLst>
      <p:ext uri="{BB962C8B-B14F-4D97-AF65-F5344CB8AC3E}">
        <p14:creationId xmlns:p14="http://schemas.microsoft.com/office/powerpoint/2010/main" val="407827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400"/>
            <a:ext cx="9119595" cy="6883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2827165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190" y="2492896"/>
            <a:ext cx="4283910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115616" y="441660"/>
            <a:ext cx="7272808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dirty="0" smtClean="0"/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r>
              <a:rPr lang="ru-RU" sz="2000" dirty="0" smtClean="0"/>
              <a:t>"</a:t>
            </a:r>
            <a:r>
              <a:rPr lang="ru-RU" sz="2000" dirty="0"/>
              <a:t>Домбра – это душа казаха. Его история, традиции, вся его </a:t>
            </a:r>
            <a:r>
              <a:rPr lang="ru-RU" sz="2000" dirty="0" smtClean="0"/>
              <a:t>жизнь!"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6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2" y="0"/>
            <a:ext cx="9189889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00125" y="1071563"/>
            <a:ext cx="7215188" cy="12858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Казахский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народный музыкант и композитор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Курмангазы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09" name="Picture 1" descr="H:\Облако\Облако готовая\Проект по музыке\292377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34" y="2492896"/>
            <a:ext cx="5857916" cy="3765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65795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28688" y="1214438"/>
            <a:ext cx="2571750" cy="49291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Существуют много видов казахских домбр: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кос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iшектi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(двухструнная);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yш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iшектi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(трехструнная);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шанакты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ширококорпусная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екi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жакты (двухсторонняя);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iшi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iшектi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подгрифная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кyыс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мойын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 полым грифом);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шiнлкiлдек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pic>
        <p:nvPicPr>
          <p:cNvPr id="34820" name="Picture 3" descr="C:\Documents and Settings\Администратор\Рабочий стол\Материалы для презентации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714500"/>
            <a:ext cx="48148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147</Words>
  <Application>Microsoft Office PowerPoint</Application>
  <PresentationFormat>Экран (4:3)</PresentationFormat>
  <Paragraphs>20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Tolstyak</vt:lpstr>
      <vt:lpstr>Тема Office</vt:lpstr>
      <vt:lpstr>ДОМБРА – ДУША КАЗАХСКОГО НАРОДА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Домбра по праву признана одним из величайших изобретений, подаренных тюркскими народами миру, и стала национальным символом казахского народа, вобрав его страдания, чаяния и мудрость.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Соцпедагог</dc:creator>
  <cp:lastModifiedBy>RePack by Diakov</cp:lastModifiedBy>
  <cp:revision>37</cp:revision>
  <dcterms:created xsi:type="dcterms:W3CDTF">2015-01-27T04:44:48Z</dcterms:created>
  <dcterms:modified xsi:type="dcterms:W3CDTF">2021-07-04T06:46:43Z</dcterms:modified>
</cp:coreProperties>
</file>