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65" r:id="rId2"/>
    <p:sldId id="263" r:id="rId3"/>
    <p:sldId id="262" r:id="rId4"/>
    <p:sldId id="261" r:id="rId5"/>
    <p:sldId id="264" r:id="rId6"/>
    <p:sldId id="260" r:id="rId7"/>
    <p:sldId id="259" r:id="rId8"/>
    <p:sldId id="258" r:id="rId9"/>
    <p:sldId id="257" r:id="rId10"/>
    <p:sldId id="25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-936" y="-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7768B-A168-4303-83D0-342570BFCB49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0985EC77-B872-4B43-B95B-D76A7D62277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67002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7768B-A168-4303-83D0-342570BFCB49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EC77-B872-4B43-B95B-D76A7D62277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47561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7768B-A168-4303-83D0-342570BFCB49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EC77-B872-4B43-B95B-D76A7D62277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51363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7768B-A168-4303-83D0-342570BFCB49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EC77-B872-4B43-B95B-D76A7D62277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17748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7768B-A168-4303-83D0-342570BFCB49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EC77-B872-4B43-B95B-D76A7D62277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49601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7768B-A168-4303-83D0-342570BFCB49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EC77-B872-4B43-B95B-D76A7D62277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22904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7768B-A168-4303-83D0-342570BFCB49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EC77-B872-4B43-B95B-D76A7D62277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33380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7768B-A168-4303-83D0-342570BFCB49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EC77-B872-4B43-B95B-D76A7D62277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54029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7768B-A168-4303-83D0-342570BFCB49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EC77-B872-4B43-B95B-D76A7D6227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213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7768B-A168-4303-83D0-342570BFCB49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EC77-B872-4B43-B95B-D76A7D62277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62090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A2C7768B-A168-4303-83D0-342570BFCB49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EC77-B872-4B43-B95B-D76A7D62277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45425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7768B-A168-4303-83D0-342570BFCB49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0985EC77-B872-4B43-B95B-D76A7D62277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21161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28305AD-CE69-4757-815A-7BF8C46E35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0859" t="26667" r="48360" b="42639"/>
          <a:stretch/>
        </p:blipFill>
        <p:spPr>
          <a:xfrm>
            <a:off x="0" y="781050"/>
            <a:ext cx="4219575" cy="41529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3D76436B-DD32-4AC3-ABA9-47F32D562144}"/>
              </a:ext>
            </a:extLst>
          </p:cNvPr>
          <p:cNvSpPr/>
          <p:nvPr/>
        </p:nvSpPr>
        <p:spPr>
          <a:xfrm>
            <a:off x="4829175" y="656897"/>
            <a:ext cx="657225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000000"/>
                </a:solidFill>
                <a:latin typeface="Open Sans"/>
              </a:rPr>
              <a:t>1. </a:t>
            </a:r>
            <a:r>
              <a:rPr lang="ru-RU" sz="2800" b="1" dirty="0" err="1">
                <a:solidFill>
                  <a:srgbClr val="000000"/>
                </a:solidFill>
                <a:latin typeface="Open Sans"/>
              </a:rPr>
              <a:t>Мұхтар</a:t>
            </a:r>
            <a:r>
              <a:rPr lang="ru-RU" sz="2800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Open Sans"/>
              </a:rPr>
              <a:t>Әуезов</a:t>
            </a:r>
            <a:r>
              <a:rPr lang="ru-RU" sz="2800" b="1" dirty="0">
                <a:solidFill>
                  <a:srgbClr val="000000"/>
                </a:solidFill>
                <a:latin typeface="Open Sans"/>
              </a:rPr>
              <a:t> «Абай </a:t>
            </a:r>
            <a:r>
              <a:rPr lang="ru-RU" sz="2800" b="1" dirty="0" err="1">
                <a:solidFill>
                  <a:srgbClr val="000000"/>
                </a:solidFill>
                <a:latin typeface="Open Sans"/>
              </a:rPr>
              <a:t>жолы</a:t>
            </a:r>
            <a:r>
              <a:rPr lang="ru-RU" sz="2800" b="1" dirty="0">
                <a:solidFill>
                  <a:srgbClr val="000000"/>
                </a:solidFill>
                <a:latin typeface="Open Sans"/>
              </a:rPr>
              <a:t>»</a:t>
            </a:r>
          </a:p>
          <a:p>
            <a:pPr algn="just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оп-1-дегі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кітап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екен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ойладыңыз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ба?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Меніңше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ондықтың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алғашқы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орнын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дәл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осы роман-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трилогияға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заңды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әрі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әділетті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ғана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келген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оқуға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міндетті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туынды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Баланың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тарихын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дәстүрін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әдебиеті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мәдениетімен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таныстыруға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оны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түсінуге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таптырмас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алтын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дүние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рухани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азық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2739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4C11055-DBA3-4B4C-BE45-F87C7FA801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1218" t="30277" r="49337" b="5977"/>
          <a:stretch/>
        </p:blipFill>
        <p:spPr>
          <a:xfrm>
            <a:off x="0" y="0"/>
            <a:ext cx="3895725" cy="6136304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3C813FBF-B00F-491F-8E86-24B12CF3E05E}"/>
              </a:ext>
            </a:extLst>
          </p:cNvPr>
          <p:cNvSpPr/>
          <p:nvPr/>
        </p:nvSpPr>
        <p:spPr>
          <a:xfrm>
            <a:off x="4152899" y="221219"/>
            <a:ext cx="7448551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Жюль Верн «20 000 лье су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астында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/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Басты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рөлді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Джеки Чан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сомдайтын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Әлемді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80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ішінде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шарлау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фильмін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көрген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едіңіз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фильм француз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жазушысы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Жюль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Верннің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атақты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туындысы-романының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желісі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негізінде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түсірілген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Ал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енді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«20 000 лье су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астында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романында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кейіпкерлер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асты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саяхатына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аттанады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«Наутилус» су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асты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кемесімен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теңіздегі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жұмбақ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тіршілік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иесін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іздеуге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аттанған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адамдардың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бастан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кешкен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оқиғалары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өлім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өмір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арасындағы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арпалысы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тамаша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суреттелген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ғылыми-фантастикалық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туындыны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келген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оқуға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тиіс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3447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F7813B4-CAAB-4D99-B83F-E5636A81C5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0938" t="22917" r="48437" b="7637"/>
          <a:stretch/>
        </p:blipFill>
        <p:spPr>
          <a:xfrm>
            <a:off x="-1" y="-1"/>
            <a:ext cx="3600451" cy="6151563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9E9CE51-AD30-4041-BD1E-EB3B461ACE16}"/>
              </a:ext>
            </a:extLst>
          </p:cNvPr>
          <p:cNvSpPr/>
          <p:nvPr/>
        </p:nvSpPr>
        <p:spPr>
          <a:xfrm>
            <a:off x="4000499" y="771436"/>
            <a:ext cx="724852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Мұхтар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Мағауин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атаның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балалары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/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Ұлтшылдық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расизм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сияқты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мәселелерге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қарсы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шығып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бауырмалдық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әділеттік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сыйластық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сынды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қасиеттерді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алдыға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қоятын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1374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85B7A84-9E01-43A1-9BD1-10A3C26937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0939" t="29166" r="48280" b="3751"/>
          <a:stretch/>
        </p:blipFill>
        <p:spPr>
          <a:xfrm>
            <a:off x="-1" y="-1"/>
            <a:ext cx="3533776" cy="612457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2E55D197-40A7-4E13-881C-4292AE7C4DE8}"/>
              </a:ext>
            </a:extLst>
          </p:cNvPr>
          <p:cNvSpPr/>
          <p:nvPr/>
        </p:nvSpPr>
        <p:spPr>
          <a:xfrm>
            <a:off x="3857625" y="345639"/>
            <a:ext cx="72009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Бердібек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Соқпақбаев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Менің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атым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Қожа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/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әдебиеті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мәдениетінің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шоқытығы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биік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жетістігі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әдебиет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әлеміндегі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бала мен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арасындағы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қарым-қатынасты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бұқпасыз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боямасыз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көрсететін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әзіл-қалжыңы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аралас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кезеңдегі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психологиясын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көрсететін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туынды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Француздар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Кішкентай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ханзада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»-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сымен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мақтанса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осы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туындысымен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мақтана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алады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Оқушыларға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оқып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керегін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түртіп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алуға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жақсы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дүние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7341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5831FE9-3444-4B5D-8B3A-EDA31F417F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0860" t="23610" r="48281" b="6112"/>
          <a:stretch/>
        </p:blipFill>
        <p:spPr>
          <a:xfrm>
            <a:off x="-1" y="0"/>
            <a:ext cx="3990976" cy="6137382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D9F263C8-77E5-4467-88CA-15FB598F21C2}"/>
              </a:ext>
            </a:extLst>
          </p:cNvPr>
          <p:cNvSpPr/>
          <p:nvPr/>
        </p:nvSpPr>
        <p:spPr>
          <a:xfrm>
            <a:off x="4305300" y="370612"/>
            <a:ext cx="691515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Б.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Момышұлы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Ұшқан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ұя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/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Бауыржан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Момышұлы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туындысы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сыйлыққа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ие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болған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Қазақтың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батыры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Б.Момышұлының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қаламынан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шыққан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романда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өзінің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өмірбаяны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ғана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қазақтың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шынайы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болмысы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дәстүрі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салт-санасы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көрініс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тапқан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336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D8CD9A25-FD66-4743-9DE4-8F98CB3C01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0937" t="29166" r="48281" b="18333"/>
          <a:stretch/>
        </p:blipFill>
        <p:spPr>
          <a:xfrm>
            <a:off x="0" y="-1"/>
            <a:ext cx="4143376" cy="615315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2D6636B-7366-424B-B2C6-6CFADF7EF563}"/>
              </a:ext>
            </a:extLst>
          </p:cNvPr>
          <p:cNvSpPr/>
          <p:nvPr/>
        </p:nvSpPr>
        <p:spPr>
          <a:xfrm>
            <a:off x="4705350" y="388888"/>
            <a:ext cx="657225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Антуан Экзюпери «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Кішкентай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ханзада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/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Оқуға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тиісті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кітаптардың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келген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тізімінде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ойып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орын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алатын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тамаша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туындылардың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бірі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Жауапкершілік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мейірім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ақылдылық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жайындағы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өте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нәзік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әрі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батыл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кішкене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ханзада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жайындағы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әңгіме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ересектерге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қызық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Себебі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автор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кіріспеде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жазғандай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кітап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ересекке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де,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нақтысын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айтқанда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бала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кездегі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ересекке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7748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A961674-D431-4621-9909-5A0A295ECF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1016" t="29514" r="48281" b="3889"/>
          <a:stretch/>
        </p:blipFill>
        <p:spPr>
          <a:xfrm>
            <a:off x="0" y="-1"/>
            <a:ext cx="3384801" cy="612457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3C484DEA-8B71-4672-B380-1DD6D4A9C06B}"/>
              </a:ext>
            </a:extLst>
          </p:cNvPr>
          <p:cNvSpPr/>
          <p:nvPr/>
        </p:nvSpPr>
        <p:spPr>
          <a:xfrm>
            <a:off x="3790949" y="388888"/>
            <a:ext cx="743902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Роальд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Даль «Чарли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шоколад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фабрикасы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/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Роальд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Даль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туындыларында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әлемге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бала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көздермен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қарайды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Ертегідегідей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сюжетке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құрылған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роман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шын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мәнінде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үлкен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тәрбиелік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мәні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бар.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Басты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кейіпкер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Чарли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кедейшілік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пен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жоқсыздықта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өмір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сүрсе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де,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ата-анасына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құрметті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сүйіспеншілікті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ұмытпайды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Романда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ата-анаға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құрмет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бауырмалдық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пен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сыйластық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мәселелері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көтеріледі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1556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C8BE1C3-AE6A-4A79-BEC7-35ABD7135E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0781" t="24723" r="48282" b="15417"/>
          <a:stretch/>
        </p:blipFill>
        <p:spPr>
          <a:xfrm>
            <a:off x="0" y="0"/>
            <a:ext cx="3808322" cy="612457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8CB276C3-C37A-449B-8441-BDFFD2241748}"/>
              </a:ext>
            </a:extLst>
          </p:cNvPr>
          <p:cNvSpPr/>
          <p:nvPr/>
        </p:nvSpPr>
        <p:spPr>
          <a:xfrm>
            <a:off x="4105275" y="320457"/>
            <a:ext cx="683895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А.С. Грин «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Алқызыл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желкендер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/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Ассоль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есімді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кейіпкер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қыздың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тәрбиесі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берік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сенімі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жолындағы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күресі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суреттелетін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әрбір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балаға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жеткіншекке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әсер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етіп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ой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салары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сөзсіз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Сюжет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желісі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өте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қызық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сондықтан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әрі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қарай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өзіңіз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оқыңыз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ru-RU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8805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3694E1E-E448-4779-8E26-184E5B25FA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0626" t="31609" r="48266" b="3888"/>
          <a:stretch/>
        </p:blipFill>
        <p:spPr>
          <a:xfrm>
            <a:off x="0" y="0"/>
            <a:ext cx="3557488" cy="611505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63B49140-FCC8-4991-96B8-82640EC66BAA}"/>
              </a:ext>
            </a:extLst>
          </p:cNvPr>
          <p:cNvSpPr/>
          <p:nvPr/>
        </p:nvSpPr>
        <p:spPr>
          <a:xfrm>
            <a:off x="3848100" y="182940"/>
            <a:ext cx="7239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Л.Н.Толстой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Трилогия «Детство». «Отрочество». «Юность»</a:t>
            </a:r>
          </a:p>
          <a:p>
            <a:pPr algn="just"/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Орыс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классигі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Л.Толстойдың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шығармасы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дәл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бала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санасына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психологиясына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себебі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шынайы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дерекке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негізделген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автордың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өмірбаянын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суреттейтін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туынды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трилогия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бөлімнен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тұрады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бөлімде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Толстойдың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балалық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шағына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саяхат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жасалады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онда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автордың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есею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кезеңі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анасы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көз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жұмғаннан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кейінгі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психологиясының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өзгеруі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сынды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мәселелер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қозғалады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туынды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мектеп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бағдарламасына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оқуға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тисті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кітаптардың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тізіміне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енген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5560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AC90B8D-2EDF-421B-B798-4A2A828984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0857" t="30693" r="48440" b="9167"/>
          <a:stretch/>
        </p:blipFill>
        <p:spPr>
          <a:xfrm>
            <a:off x="-1" y="-1"/>
            <a:ext cx="3924301" cy="612457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66667BF9-C8D6-426B-8E20-A7787027DD8C}"/>
              </a:ext>
            </a:extLst>
          </p:cNvPr>
          <p:cNvSpPr/>
          <p:nvPr/>
        </p:nvSpPr>
        <p:spPr>
          <a:xfrm>
            <a:off x="4000500" y="126564"/>
            <a:ext cx="702945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Мигель де Сервантес «Дон Кихот»</a:t>
            </a:r>
          </a:p>
          <a:p>
            <a:pPr algn="just"/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туындының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танымал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болғаны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соншалық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роман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желісі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түрлі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фильмдер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түсіріліп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театр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қойылымдары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қойылған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Испан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жазушысын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бүкіл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әлемге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атақты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еткен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туынды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төрт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жүз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әлем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әдебиетінде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үздік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туындылардың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қатарына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кіріп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келеді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Орта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ғасырларда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өмір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сүрген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Дон Кихот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есімді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кезбе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сері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досы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Санчо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Пансының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бастан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кешірген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оқиғалары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кімді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болсын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қызықтырары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0218830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ея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140</TotalTime>
  <Words>546</Words>
  <Application>Microsoft Office PowerPoint</Application>
  <PresentationFormat>Произвольный</PresentationFormat>
  <Paragraphs>20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Галерея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9</cp:revision>
  <dcterms:created xsi:type="dcterms:W3CDTF">2020-09-15T05:03:47Z</dcterms:created>
  <dcterms:modified xsi:type="dcterms:W3CDTF">2020-09-16T03:40:04Z</dcterms:modified>
</cp:coreProperties>
</file>