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4" r:id="rId1"/>
  </p:sldMasterIdLst>
  <p:sldIdLst>
    <p:sldId id="256" r:id="rId2"/>
    <p:sldId id="257" r:id="rId3"/>
    <p:sldId id="259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99" d="100"/>
          <a:sy n="99" d="100"/>
        </p:scale>
        <p:origin x="72" y="4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64295-8F48-4BC9-B247-3ECD20208849}" type="datetimeFigureOut">
              <a:rPr lang="ru-KZ" smtClean="0"/>
              <a:t>01.04.2022</a:t>
            </a:fld>
            <a:endParaRPr lang="ru-K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632A3-DACF-4CB2-9C8E-F93DB0711131}" type="slidenum">
              <a:rPr lang="ru-KZ" smtClean="0"/>
              <a:t>‹#›</a:t>
            </a:fld>
            <a:endParaRPr lang="ru-KZ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279050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64295-8F48-4BC9-B247-3ECD20208849}" type="datetimeFigureOut">
              <a:rPr lang="ru-KZ" smtClean="0"/>
              <a:t>01.04.2022</a:t>
            </a:fld>
            <a:endParaRPr lang="ru-K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632A3-DACF-4CB2-9C8E-F93DB0711131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16733074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64295-8F48-4BC9-B247-3ECD20208849}" type="datetimeFigureOut">
              <a:rPr lang="ru-KZ" smtClean="0"/>
              <a:t>01.04.2022</a:t>
            </a:fld>
            <a:endParaRPr lang="ru-K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632A3-DACF-4CB2-9C8E-F93DB0711131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26387314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64295-8F48-4BC9-B247-3ECD20208849}" type="datetimeFigureOut">
              <a:rPr lang="ru-KZ" smtClean="0"/>
              <a:t>01.04.2022</a:t>
            </a:fld>
            <a:endParaRPr lang="ru-K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632A3-DACF-4CB2-9C8E-F93DB0711131}" type="slidenum">
              <a:rPr lang="ru-KZ" smtClean="0"/>
              <a:t>‹#›</a:t>
            </a:fld>
            <a:endParaRPr lang="ru-KZ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94721490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64295-8F48-4BC9-B247-3ECD20208849}" type="datetimeFigureOut">
              <a:rPr lang="ru-KZ" smtClean="0"/>
              <a:t>01.04.2022</a:t>
            </a:fld>
            <a:endParaRPr lang="ru-K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632A3-DACF-4CB2-9C8E-F93DB0711131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112716275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64295-8F48-4BC9-B247-3ECD20208849}" type="datetimeFigureOut">
              <a:rPr lang="ru-KZ" smtClean="0"/>
              <a:t>01.04.2022</a:t>
            </a:fld>
            <a:endParaRPr lang="ru-K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632A3-DACF-4CB2-9C8E-F93DB0711131}" type="slidenum">
              <a:rPr lang="ru-KZ" smtClean="0"/>
              <a:t>‹#›</a:t>
            </a:fld>
            <a:endParaRPr lang="ru-KZ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7455596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64295-8F48-4BC9-B247-3ECD20208849}" type="datetimeFigureOut">
              <a:rPr lang="ru-KZ" smtClean="0"/>
              <a:t>01.04.2022</a:t>
            </a:fld>
            <a:endParaRPr lang="ru-K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632A3-DACF-4CB2-9C8E-F93DB0711131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369088320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64295-8F48-4BC9-B247-3ECD20208849}" type="datetimeFigureOut">
              <a:rPr lang="ru-KZ" smtClean="0"/>
              <a:t>01.04.2022</a:t>
            </a:fld>
            <a:endParaRPr lang="ru-K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632A3-DACF-4CB2-9C8E-F93DB0711131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129939273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64295-8F48-4BC9-B247-3ECD20208849}" type="datetimeFigureOut">
              <a:rPr lang="ru-KZ" smtClean="0"/>
              <a:t>01.04.2022</a:t>
            </a:fld>
            <a:endParaRPr lang="ru-K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632A3-DACF-4CB2-9C8E-F93DB0711131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5639239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64295-8F48-4BC9-B247-3ECD20208849}" type="datetimeFigureOut">
              <a:rPr lang="ru-KZ" smtClean="0"/>
              <a:t>01.04.2022</a:t>
            </a:fld>
            <a:endParaRPr lang="ru-K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632A3-DACF-4CB2-9C8E-F93DB0711131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22760234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64295-8F48-4BC9-B247-3ECD20208849}" type="datetimeFigureOut">
              <a:rPr lang="ru-KZ" smtClean="0"/>
              <a:t>01.04.2022</a:t>
            </a:fld>
            <a:endParaRPr lang="ru-K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632A3-DACF-4CB2-9C8E-F93DB0711131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4465382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64295-8F48-4BC9-B247-3ECD20208849}" type="datetimeFigureOut">
              <a:rPr lang="ru-KZ" smtClean="0"/>
              <a:t>01.04.2022</a:t>
            </a:fld>
            <a:endParaRPr lang="ru-K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632A3-DACF-4CB2-9C8E-F93DB0711131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4059247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64295-8F48-4BC9-B247-3ECD20208849}" type="datetimeFigureOut">
              <a:rPr lang="ru-KZ" smtClean="0"/>
              <a:t>01.04.2022</a:t>
            </a:fld>
            <a:endParaRPr lang="ru-K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632A3-DACF-4CB2-9C8E-F93DB0711131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34671810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64295-8F48-4BC9-B247-3ECD20208849}" type="datetimeFigureOut">
              <a:rPr lang="ru-KZ" smtClean="0"/>
              <a:t>01.04.2022</a:t>
            </a:fld>
            <a:endParaRPr lang="ru-K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632A3-DACF-4CB2-9C8E-F93DB0711131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16649668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64295-8F48-4BC9-B247-3ECD20208849}" type="datetimeFigureOut">
              <a:rPr lang="ru-KZ" smtClean="0"/>
              <a:t>01.04.2022</a:t>
            </a:fld>
            <a:endParaRPr lang="ru-K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632A3-DACF-4CB2-9C8E-F93DB0711131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6488642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64295-8F48-4BC9-B247-3ECD20208849}" type="datetimeFigureOut">
              <a:rPr lang="ru-KZ" smtClean="0"/>
              <a:t>01.04.2022</a:t>
            </a:fld>
            <a:endParaRPr lang="ru-K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632A3-DACF-4CB2-9C8E-F93DB0711131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19288428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64295-8F48-4BC9-B247-3ECD20208849}" type="datetimeFigureOut">
              <a:rPr lang="ru-KZ" smtClean="0"/>
              <a:t>01.04.2022</a:t>
            </a:fld>
            <a:endParaRPr lang="ru-K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632A3-DACF-4CB2-9C8E-F93DB0711131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19552710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FDB64295-8F48-4BC9-B247-3ECD20208849}" type="datetimeFigureOut">
              <a:rPr lang="ru-KZ" smtClean="0"/>
              <a:t>01.04.2022</a:t>
            </a:fld>
            <a:endParaRPr lang="ru-K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ru-K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68632A3-DACF-4CB2-9C8E-F93DB0711131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40736476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  <p:sldLayoutId id="2147483726" r:id="rId12"/>
    <p:sldLayoutId id="2147483727" r:id="rId13"/>
    <p:sldLayoutId id="2147483728" r:id="rId14"/>
    <p:sldLayoutId id="2147483729" r:id="rId15"/>
    <p:sldLayoutId id="2147483730" r:id="rId16"/>
    <p:sldLayoutId id="2147483731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3">
                <a:lumMod val="5000"/>
                <a:lumOff val="95000"/>
              </a:schemeClr>
            </a:gs>
            <a:gs pos="74000">
              <a:schemeClr val="accent3">
                <a:lumMod val="45000"/>
                <a:lumOff val="55000"/>
              </a:schemeClr>
            </a:gs>
            <a:gs pos="83000">
              <a:schemeClr val="accent3">
                <a:lumMod val="45000"/>
                <a:lumOff val="55000"/>
              </a:schemeClr>
            </a:gs>
            <a:gs pos="100000">
              <a:schemeClr val="accent3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1A58A7CA-4F64-40CA-9311-B52031F9763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96636" y="4055623"/>
            <a:ext cx="10798727" cy="1947333"/>
          </a:xfrm>
        </p:spPr>
        <p:txBody>
          <a:bodyPr>
            <a:noAutofit/>
          </a:bodyPr>
          <a:lstStyle/>
          <a:p>
            <a:pPr algn="ctr"/>
            <a:r>
              <a:rPr lang="ru-RU" sz="2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Уважаемые родители!</a:t>
            </a:r>
          </a:p>
          <a:p>
            <a:pPr algn="ctr"/>
            <a:r>
              <a:rPr lang="ru-RU" sz="2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КГУ «СОШ № 11» объявляет набор детей для поступления в 1-ый класс </a:t>
            </a:r>
          </a:p>
          <a:p>
            <a:pPr algn="ctr"/>
            <a:r>
              <a:rPr lang="ru-RU" sz="2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2022-2023 учебный год с казахским и русским языком обучения.</a:t>
            </a:r>
          </a:p>
          <a:p>
            <a:pPr algn="ctr"/>
            <a:r>
              <a:rPr lang="ru-RU" sz="2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Подача заявлений для поступления в 1-ый класс осуществляется через портал</a:t>
            </a:r>
          </a:p>
          <a:p>
            <a:pPr algn="ctr"/>
            <a:r>
              <a:rPr lang="ru-RU" sz="2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Электронное Правительство Республики Казахстана </a:t>
            </a:r>
            <a:r>
              <a:rPr lang="en-US" sz="2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EGOV</a:t>
            </a:r>
            <a:endParaRPr lang="ru-RU" sz="20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Справки по телефону: 324969, 324927</a:t>
            </a:r>
            <a:endParaRPr lang="ru-KZ" sz="32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7AB88C2E-4C58-452D-B032-B2CAA2B341C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5114" t="20306" r="43510" b="47477"/>
          <a:stretch/>
        </p:blipFill>
        <p:spPr>
          <a:xfrm>
            <a:off x="3061982" y="566542"/>
            <a:ext cx="5822136" cy="3362755"/>
          </a:xfrm>
          <a:prstGeom prst="rect">
            <a:avLst/>
          </a:prstGeom>
          <a:ln>
            <a:solidFill>
              <a:srgbClr val="00B050"/>
            </a:solidFill>
          </a:ln>
        </p:spPr>
      </p:pic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458CFC46-221B-4890-B489-F8578877C5C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6636" y="310988"/>
            <a:ext cx="1383058" cy="13830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63495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3">
                <a:lumMod val="5000"/>
                <a:lumOff val="95000"/>
              </a:schemeClr>
            </a:gs>
            <a:gs pos="74000">
              <a:schemeClr val="accent3">
                <a:lumMod val="45000"/>
                <a:lumOff val="55000"/>
              </a:schemeClr>
            </a:gs>
            <a:gs pos="83000">
              <a:schemeClr val="accent3">
                <a:lumMod val="45000"/>
                <a:lumOff val="55000"/>
              </a:schemeClr>
            </a:gs>
            <a:gs pos="100000">
              <a:schemeClr val="accent3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FAE638B9-0B74-4AFD-9253-FF0FBF593E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98612" y="3947935"/>
            <a:ext cx="8534400" cy="2657553"/>
          </a:xfrm>
        </p:spPr>
        <p:txBody>
          <a:bodyPr>
            <a:normAutofit fontScale="77500" lnSpcReduction="20000"/>
          </a:bodyPr>
          <a:lstStyle/>
          <a:p>
            <a:pPr marL="0" indent="0" algn="ctr">
              <a:buNone/>
            </a:pPr>
            <a:endParaRPr lang="kk-KZ" b="1" dirty="0">
              <a:solidFill>
                <a:srgbClr val="6633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kk-KZ" sz="23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Құрметті ата-аналар</a:t>
            </a:r>
            <a:r>
              <a:rPr lang="ru-RU" sz="23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</a:p>
          <a:p>
            <a:pPr marL="0" indent="0" algn="ctr">
              <a:buNone/>
            </a:pPr>
            <a:r>
              <a:rPr lang="ru-RU" sz="23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Павлодар </a:t>
            </a:r>
            <a:r>
              <a:rPr lang="ru-RU" sz="23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қаласының</a:t>
            </a:r>
            <a:r>
              <a:rPr lang="ru-RU" sz="23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№11 </a:t>
            </a:r>
            <a:r>
              <a:rPr lang="ru-RU" sz="23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жалпы</a:t>
            </a:r>
            <a:r>
              <a:rPr lang="ru-RU" sz="23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орта </a:t>
            </a:r>
            <a:r>
              <a:rPr lang="ru-RU" sz="23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білім</a:t>
            </a:r>
            <a:r>
              <a:rPr lang="ru-RU" sz="23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беру </a:t>
            </a:r>
            <a:r>
              <a:rPr lang="ru-RU" sz="23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мектебі</a:t>
            </a:r>
            <a:r>
              <a:rPr lang="ru-RU" sz="23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buNone/>
            </a:pPr>
            <a:r>
              <a:rPr lang="ru-RU" sz="23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2022-2023 </a:t>
            </a:r>
            <a:r>
              <a:rPr lang="ru-RU" sz="23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оқу</a:t>
            </a:r>
            <a:r>
              <a:rPr lang="ru-RU" sz="23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3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жылына</a:t>
            </a:r>
            <a:r>
              <a:rPr lang="ru-RU" sz="23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1-ші </a:t>
            </a:r>
            <a:r>
              <a:rPr lang="ru-RU" sz="23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қазақ</a:t>
            </a:r>
            <a:r>
              <a:rPr lang="ru-RU" sz="23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3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sz="23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3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орыс</a:t>
            </a:r>
            <a:r>
              <a:rPr lang="ru-RU" sz="23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3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сыныптарына</a:t>
            </a:r>
            <a:r>
              <a:rPr lang="ru-RU" sz="23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3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қабылдайтынын</a:t>
            </a:r>
            <a:endParaRPr lang="ru-RU" sz="23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3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3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хабарлайды</a:t>
            </a:r>
            <a:r>
              <a:rPr lang="ru-RU" sz="23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1-ші </a:t>
            </a:r>
            <a:r>
              <a:rPr lang="ru-RU" sz="23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сыныпқа</a:t>
            </a:r>
            <a:r>
              <a:rPr lang="ru-RU" sz="23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3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өтініш</a:t>
            </a:r>
            <a:r>
              <a:rPr lang="ru-RU" sz="23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3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Қазақстан</a:t>
            </a:r>
            <a:r>
              <a:rPr lang="ru-RU" sz="23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3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Республикасы</a:t>
            </a:r>
            <a:r>
              <a:rPr lang="ru-RU" sz="23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3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Электрондық</a:t>
            </a:r>
            <a:endParaRPr lang="ru-RU" sz="23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3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3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Үкіметі</a:t>
            </a:r>
            <a:r>
              <a:rPr lang="ru-RU" sz="23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3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EGOV</a:t>
            </a:r>
            <a:r>
              <a:rPr lang="kk-KZ" sz="23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порталы арқылы қабылданады. </a:t>
            </a:r>
            <a:endParaRPr lang="ru-RU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ru-RU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Анықтама</a:t>
            </a:r>
            <a:r>
              <a:rPr lang="ru-RU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телефоны: 324969, 324927</a:t>
            </a:r>
            <a:endParaRPr lang="ru-KZ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KZ" dirty="0"/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2968497B-2A29-41CA-A39F-2280772F418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5114" t="20306" r="43510" b="47477"/>
          <a:stretch/>
        </p:blipFill>
        <p:spPr>
          <a:xfrm>
            <a:off x="3052356" y="345161"/>
            <a:ext cx="5822136" cy="3362755"/>
          </a:xfrm>
          <a:prstGeom prst="rect">
            <a:avLst/>
          </a:prstGeom>
          <a:ln w="9525">
            <a:solidFill>
              <a:srgbClr val="00B050"/>
            </a:solidFill>
          </a:ln>
        </p:spPr>
      </p:pic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72A20299-9BB2-4BDA-95F4-EA2C7BC2D12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6636" y="310988"/>
            <a:ext cx="1517812" cy="1517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47601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 txBox="1">
            <a:spLocks noChangeArrowheads="1"/>
          </p:cNvSpPr>
          <p:nvPr/>
        </p:nvSpPr>
        <p:spPr bwMode="black">
          <a:xfrm>
            <a:off x="0" y="0"/>
            <a:ext cx="12192000" cy="1381125"/>
          </a:xfrm>
          <a:prstGeom prst="rect">
            <a:avLst/>
          </a:prstGeom>
          <a:solidFill>
            <a:schemeClr val="bg2">
              <a:lumMod val="20000"/>
              <a:lumOff val="80000"/>
              <a:alpha val="61960"/>
            </a:schemeClr>
          </a:solidFill>
          <a:ln>
            <a:noFill/>
          </a:ln>
        </p:spPr>
        <p:txBody>
          <a:bodyPr/>
          <a:lstStyle>
            <a:lvl1pPr marL="12509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marL="1437181" algn="ctr" eaLnBrk="1" hangingPunct="1">
              <a:lnSpc>
                <a:spcPct val="110000"/>
              </a:lnSpc>
            </a:pPr>
            <a:r>
              <a:rPr lang="ru-RU" altLang="ru-RU" sz="2533" b="1" dirty="0">
                <a:solidFill>
                  <a:schemeClr val="accent5">
                    <a:lumMod val="50000"/>
                  </a:schemeClr>
                </a:solidFill>
              </a:rPr>
              <a:t>Павлодар қ. «</a:t>
            </a:r>
            <a:r>
              <a:rPr lang="ru-RU" altLang="ru-RU" sz="2533" b="1" dirty="0" err="1">
                <a:solidFill>
                  <a:schemeClr val="accent5">
                    <a:lumMod val="50000"/>
                  </a:schemeClr>
                </a:solidFill>
              </a:rPr>
              <a:t>Жалпы</a:t>
            </a:r>
            <a:r>
              <a:rPr lang="ru-RU" altLang="ru-RU" sz="2533" b="1" dirty="0">
                <a:solidFill>
                  <a:schemeClr val="accent5">
                    <a:lumMod val="50000"/>
                  </a:schemeClr>
                </a:solidFill>
              </a:rPr>
              <a:t> орта </a:t>
            </a:r>
            <a:r>
              <a:rPr lang="ru-RU" altLang="ru-RU" sz="2533" b="1" dirty="0" err="1">
                <a:solidFill>
                  <a:schemeClr val="accent5">
                    <a:lumMod val="50000"/>
                  </a:schemeClr>
                </a:solidFill>
              </a:rPr>
              <a:t>білім</a:t>
            </a:r>
            <a:r>
              <a:rPr lang="ru-RU" altLang="ru-RU" sz="2533" b="1" dirty="0">
                <a:solidFill>
                  <a:schemeClr val="accent5">
                    <a:lumMod val="50000"/>
                  </a:schemeClr>
                </a:solidFill>
              </a:rPr>
              <a:t> беру </a:t>
            </a:r>
            <a:r>
              <a:rPr lang="ru-RU" altLang="ru-RU" sz="2533" b="1" dirty="0" err="1">
                <a:solidFill>
                  <a:schemeClr val="accent5">
                    <a:lumMod val="50000"/>
                  </a:schemeClr>
                </a:solidFill>
              </a:rPr>
              <a:t>мектебі</a:t>
            </a:r>
            <a:r>
              <a:rPr lang="ru-RU" altLang="ru-RU" sz="2533" b="1" dirty="0">
                <a:solidFill>
                  <a:schemeClr val="accent5">
                    <a:lumMod val="50000"/>
                  </a:schemeClr>
                </a:solidFill>
              </a:rPr>
              <a:t>» КММ </a:t>
            </a:r>
            <a:br>
              <a:rPr lang="ru-RU" altLang="ru-RU" sz="2533" b="1" dirty="0">
                <a:solidFill>
                  <a:schemeClr val="accent5">
                    <a:lumMod val="50000"/>
                  </a:schemeClr>
                </a:solidFill>
              </a:rPr>
            </a:br>
            <a:r>
              <a:rPr lang="ru-RU" altLang="ru-RU" sz="2533" b="1" dirty="0">
                <a:solidFill>
                  <a:schemeClr val="accent5">
                    <a:lumMod val="50000"/>
                  </a:schemeClr>
                </a:solidFill>
              </a:rPr>
              <a:t>КГУ «Средняя общеобразовательная школа №11» г. Павлодара</a:t>
            </a:r>
            <a:br>
              <a:rPr lang="ru-RU" altLang="ru-RU" sz="2533" b="1" dirty="0">
                <a:solidFill>
                  <a:srgbClr val="000099"/>
                </a:solidFill>
              </a:rPr>
            </a:br>
            <a:endParaRPr lang="en-US" altLang="ru-RU" sz="2533" b="1" dirty="0">
              <a:solidFill>
                <a:srgbClr val="000099"/>
              </a:solidFill>
            </a:endParaRPr>
          </a:p>
        </p:txBody>
      </p:sp>
      <p:grpSp>
        <p:nvGrpSpPr>
          <p:cNvPr id="8197" name="Группа 18"/>
          <p:cNvGrpSpPr>
            <a:grpSpLocks/>
          </p:cNvGrpSpPr>
          <p:nvPr/>
        </p:nvGrpSpPr>
        <p:grpSpPr bwMode="auto">
          <a:xfrm>
            <a:off x="0" y="6308728"/>
            <a:ext cx="12192000" cy="504825"/>
            <a:chOff x="0" y="5929306"/>
            <a:chExt cx="9929849" cy="928694"/>
          </a:xfrm>
        </p:grpSpPr>
        <p:grpSp>
          <p:nvGrpSpPr>
            <p:cNvPr id="8198" name="Группа 9"/>
            <p:cNvGrpSpPr>
              <a:grpSpLocks/>
            </p:cNvGrpSpPr>
            <p:nvPr/>
          </p:nvGrpSpPr>
          <p:grpSpPr bwMode="auto">
            <a:xfrm>
              <a:off x="0" y="5929306"/>
              <a:ext cx="3357585" cy="928694"/>
              <a:chOff x="428596" y="2000240"/>
              <a:chExt cx="8239163" cy="2857500"/>
            </a:xfrm>
          </p:grpSpPr>
          <p:pic>
            <p:nvPicPr>
              <p:cNvPr id="29" name="Picture 6" descr="http://img-fotki.yandex.ru/get/6436/128145191.13/0_ccd7a_5ab25660_M.png?share=og"/>
              <p:cNvPicPr>
                <a:picLocks noChangeAspect="1" noChangeArrowheads="1"/>
              </p:cNvPicPr>
              <p:nvPr/>
            </p:nvPicPr>
            <p:blipFill>
              <a:blip r:embed="rId2" cstate="screen">
                <a:duotone>
                  <a:schemeClr val="accent5">
                    <a:shade val="45000"/>
                    <a:satMod val="135000"/>
                  </a:schemeClr>
                  <a:prstClr val="white"/>
                </a:duotone>
              </a:blip>
              <a:srcRect/>
              <a:stretch>
                <a:fillRect/>
              </a:stretch>
            </p:blipFill>
            <p:spPr bwMode="auto">
              <a:xfrm>
                <a:off x="428596" y="2000240"/>
                <a:ext cx="2809875" cy="2857500"/>
              </a:xfrm>
              <a:prstGeom prst="rect">
                <a:avLst/>
              </a:prstGeom>
              <a:noFill/>
            </p:spPr>
          </p:pic>
          <p:pic>
            <p:nvPicPr>
              <p:cNvPr id="30" name="Picture 6" descr="http://img-fotki.yandex.ru/get/6436/128145191.13/0_ccd7a_5ab25660_M.png?share=og"/>
              <p:cNvPicPr>
                <a:picLocks noChangeAspect="1" noChangeArrowheads="1"/>
              </p:cNvPicPr>
              <p:nvPr/>
            </p:nvPicPr>
            <p:blipFill>
              <a:blip r:embed="rId2" cstate="screen">
                <a:duotone>
                  <a:schemeClr val="accent5">
                    <a:shade val="45000"/>
                    <a:satMod val="135000"/>
                  </a:schemeClr>
                  <a:prstClr val="white"/>
                </a:duotone>
              </a:blip>
              <a:srcRect/>
              <a:stretch>
                <a:fillRect/>
              </a:stretch>
            </p:blipFill>
            <p:spPr bwMode="auto">
              <a:xfrm>
                <a:off x="3143240" y="2000240"/>
                <a:ext cx="2809875" cy="2857500"/>
              </a:xfrm>
              <a:prstGeom prst="rect">
                <a:avLst/>
              </a:prstGeom>
              <a:noFill/>
            </p:spPr>
          </p:pic>
          <p:pic>
            <p:nvPicPr>
              <p:cNvPr id="31" name="Picture 6" descr="http://img-fotki.yandex.ru/get/6436/128145191.13/0_ccd7a_5ab25660_M.png?share=og"/>
              <p:cNvPicPr>
                <a:picLocks noChangeAspect="1" noChangeArrowheads="1"/>
              </p:cNvPicPr>
              <p:nvPr/>
            </p:nvPicPr>
            <p:blipFill>
              <a:blip r:embed="rId2" cstate="screen">
                <a:duotone>
                  <a:schemeClr val="accent5">
                    <a:shade val="45000"/>
                    <a:satMod val="135000"/>
                  </a:schemeClr>
                  <a:prstClr val="white"/>
                </a:duotone>
              </a:blip>
              <a:srcRect/>
              <a:stretch>
                <a:fillRect/>
              </a:stretch>
            </p:blipFill>
            <p:spPr bwMode="auto">
              <a:xfrm>
                <a:off x="5857884" y="2000240"/>
                <a:ext cx="2809875" cy="2857500"/>
              </a:xfrm>
              <a:prstGeom prst="rect">
                <a:avLst/>
              </a:prstGeom>
              <a:noFill/>
            </p:spPr>
          </p:pic>
        </p:grpSp>
        <p:grpSp>
          <p:nvGrpSpPr>
            <p:cNvPr id="8199" name="Группа 10"/>
            <p:cNvGrpSpPr>
              <a:grpSpLocks/>
            </p:cNvGrpSpPr>
            <p:nvPr/>
          </p:nvGrpSpPr>
          <p:grpSpPr bwMode="auto">
            <a:xfrm>
              <a:off x="3286116" y="5929306"/>
              <a:ext cx="3357585" cy="928694"/>
              <a:chOff x="428596" y="2000240"/>
              <a:chExt cx="8239163" cy="2857500"/>
            </a:xfrm>
          </p:grpSpPr>
          <p:pic>
            <p:nvPicPr>
              <p:cNvPr id="26" name="Picture 6" descr="http://img-fotki.yandex.ru/get/6436/128145191.13/0_ccd7a_5ab25660_M.png?share=og"/>
              <p:cNvPicPr>
                <a:picLocks noChangeAspect="1" noChangeArrowheads="1"/>
              </p:cNvPicPr>
              <p:nvPr/>
            </p:nvPicPr>
            <p:blipFill>
              <a:blip r:embed="rId2" cstate="screen">
                <a:duotone>
                  <a:schemeClr val="accent5">
                    <a:shade val="45000"/>
                    <a:satMod val="135000"/>
                  </a:schemeClr>
                  <a:prstClr val="white"/>
                </a:duotone>
              </a:blip>
              <a:srcRect/>
              <a:stretch>
                <a:fillRect/>
              </a:stretch>
            </p:blipFill>
            <p:spPr bwMode="auto">
              <a:xfrm>
                <a:off x="428596" y="2000240"/>
                <a:ext cx="2809875" cy="2857500"/>
              </a:xfrm>
              <a:prstGeom prst="rect">
                <a:avLst/>
              </a:prstGeom>
              <a:noFill/>
            </p:spPr>
          </p:pic>
          <p:pic>
            <p:nvPicPr>
              <p:cNvPr id="27" name="Picture 6" descr="http://img-fotki.yandex.ru/get/6436/128145191.13/0_ccd7a_5ab25660_M.png?share=og"/>
              <p:cNvPicPr>
                <a:picLocks noChangeAspect="1" noChangeArrowheads="1"/>
              </p:cNvPicPr>
              <p:nvPr/>
            </p:nvPicPr>
            <p:blipFill>
              <a:blip r:embed="rId2" cstate="screen">
                <a:duotone>
                  <a:schemeClr val="accent5">
                    <a:shade val="45000"/>
                    <a:satMod val="135000"/>
                  </a:schemeClr>
                  <a:prstClr val="white"/>
                </a:duotone>
              </a:blip>
              <a:srcRect/>
              <a:stretch>
                <a:fillRect/>
              </a:stretch>
            </p:blipFill>
            <p:spPr bwMode="auto">
              <a:xfrm>
                <a:off x="3143240" y="2000240"/>
                <a:ext cx="2809875" cy="2857500"/>
              </a:xfrm>
              <a:prstGeom prst="rect">
                <a:avLst/>
              </a:prstGeom>
              <a:noFill/>
            </p:spPr>
          </p:pic>
          <p:pic>
            <p:nvPicPr>
              <p:cNvPr id="28" name="Picture 6" descr="http://img-fotki.yandex.ru/get/6436/128145191.13/0_ccd7a_5ab25660_M.png?share=og"/>
              <p:cNvPicPr>
                <a:picLocks noChangeAspect="1" noChangeArrowheads="1"/>
              </p:cNvPicPr>
              <p:nvPr/>
            </p:nvPicPr>
            <p:blipFill>
              <a:blip r:embed="rId2" cstate="screen">
                <a:duotone>
                  <a:schemeClr val="accent5">
                    <a:shade val="45000"/>
                    <a:satMod val="135000"/>
                  </a:schemeClr>
                  <a:prstClr val="white"/>
                </a:duotone>
              </a:blip>
              <a:srcRect/>
              <a:stretch>
                <a:fillRect/>
              </a:stretch>
            </p:blipFill>
            <p:spPr bwMode="auto">
              <a:xfrm>
                <a:off x="5857884" y="2000240"/>
                <a:ext cx="2809875" cy="2857500"/>
              </a:xfrm>
              <a:prstGeom prst="rect">
                <a:avLst/>
              </a:prstGeom>
              <a:noFill/>
            </p:spPr>
          </p:pic>
        </p:grpSp>
        <p:grpSp>
          <p:nvGrpSpPr>
            <p:cNvPr id="8200" name="Группа 14"/>
            <p:cNvGrpSpPr>
              <a:grpSpLocks/>
            </p:cNvGrpSpPr>
            <p:nvPr/>
          </p:nvGrpSpPr>
          <p:grpSpPr bwMode="auto">
            <a:xfrm>
              <a:off x="6572264" y="5929306"/>
              <a:ext cx="3357585" cy="928694"/>
              <a:chOff x="428596" y="2000240"/>
              <a:chExt cx="8239163" cy="2857500"/>
            </a:xfrm>
          </p:grpSpPr>
          <p:pic>
            <p:nvPicPr>
              <p:cNvPr id="23" name="Picture 6" descr="http://img-fotki.yandex.ru/get/6436/128145191.13/0_ccd7a_5ab25660_M.png?share=og"/>
              <p:cNvPicPr>
                <a:picLocks noChangeAspect="1" noChangeArrowheads="1"/>
              </p:cNvPicPr>
              <p:nvPr/>
            </p:nvPicPr>
            <p:blipFill>
              <a:blip r:embed="rId2" cstate="screen">
                <a:duotone>
                  <a:schemeClr val="accent5">
                    <a:shade val="45000"/>
                    <a:satMod val="135000"/>
                  </a:schemeClr>
                  <a:prstClr val="white"/>
                </a:duotone>
              </a:blip>
              <a:srcRect/>
              <a:stretch>
                <a:fillRect/>
              </a:stretch>
            </p:blipFill>
            <p:spPr bwMode="auto">
              <a:xfrm>
                <a:off x="428596" y="2000240"/>
                <a:ext cx="2809875" cy="2857500"/>
              </a:xfrm>
              <a:prstGeom prst="rect">
                <a:avLst/>
              </a:prstGeom>
              <a:noFill/>
            </p:spPr>
          </p:pic>
          <p:pic>
            <p:nvPicPr>
              <p:cNvPr id="24" name="Picture 6" descr="http://img-fotki.yandex.ru/get/6436/128145191.13/0_ccd7a_5ab25660_M.png?share=og"/>
              <p:cNvPicPr>
                <a:picLocks noChangeAspect="1" noChangeArrowheads="1"/>
              </p:cNvPicPr>
              <p:nvPr/>
            </p:nvPicPr>
            <p:blipFill>
              <a:blip r:embed="rId2" cstate="screen">
                <a:duotone>
                  <a:schemeClr val="accent5">
                    <a:shade val="45000"/>
                    <a:satMod val="135000"/>
                  </a:schemeClr>
                  <a:prstClr val="white"/>
                </a:duotone>
              </a:blip>
              <a:srcRect/>
              <a:stretch>
                <a:fillRect/>
              </a:stretch>
            </p:blipFill>
            <p:spPr bwMode="auto">
              <a:xfrm>
                <a:off x="3143240" y="2000240"/>
                <a:ext cx="2809875" cy="2857500"/>
              </a:xfrm>
              <a:prstGeom prst="rect">
                <a:avLst/>
              </a:prstGeom>
              <a:noFill/>
            </p:spPr>
          </p:pic>
          <p:pic>
            <p:nvPicPr>
              <p:cNvPr id="25" name="Picture 6" descr="http://img-fotki.yandex.ru/get/6436/128145191.13/0_ccd7a_5ab25660_M.png?share=og"/>
              <p:cNvPicPr>
                <a:picLocks noChangeAspect="1" noChangeArrowheads="1"/>
              </p:cNvPicPr>
              <p:nvPr/>
            </p:nvPicPr>
            <p:blipFill>
              <a:blip r:embed="rId2" cstate="screen">
                <a:duotone>
                  <a:schemeClr val="accent5">
                    <a:shade val="45000"/>
                    <a:satMod val="135000"/>
                  </a:schemeClr>
                  <a:prstClr val="white"/>
                </a:duotone>
              </a:blip>
              <a:srcRect/>
              <a:stretch>
                <a:fillRect/>
              </a:stretch>
            </p:blipFill>
            <p:spPr bwMode="auto">
              <a:xfrm>
                <a:off x="5857884" y="2000240"/>
                <a:ext cx="2809875" cy="2857500"/>
              </a:xfrm>
              <a:prstGeom prst="rect">
                <a:avLst/>
              </a:prstGeom>
              <a:noFill/>
            </p:spPr>
          </p:pic>
        </p:grpSp>
      </p:grp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EDB35D70-D0EF-4408-A628-412C6FF879B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3503" y="260648"/>
            <a:ext cx="932723" cy="932723"/>
          </a:xfrm>
          <a:prstGeom prst="rect">
            <a:avLst/>
          </a:prstGeom>
        </p:spPr>
      </p:pic>
      <p:pic>
        <p:nvPicPr>
          <p:cNvPr id="17" name="Picture 5" descr="https://aptxt.com/wp-content/uploads/2016/08/ivava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499182" y="1142364"/>
            <a:ext cx="9239315" cy="5166364"/>
          </a:xfrm>
          <a:prstGeom prst="rect">
            <a:avLst/>
          </a:prstGeom>
          <a:noFill/>
        </p:spPr>
      </p:pic>
      <p:sp>
        <p:nvSpPr>
          <p:cNvPr id="23553" name="Rectangle 1"/>
          <p:cNvSpPr>
            <a:spLocks noChangeArrowheads="1"/>
          </p:cNvSpPr>
          <p:nvPr/>
        </p:nvSpPr>
        <p:spPr bwMode="auto">
          <a:xfrm>
            <a:off x="798897" y="1289668"/>
            <a:ext cx="8441356" cy="35904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21920" tIns="60960" rIns="121920" bIns="60960" numCol="1" anchor="ctr" anchorCtr="0" compatLnSpc="1">
            <a:prstTxWarp prst="textNoShape">
              <a:avLst/>
            </a:prstTxWarp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kk-KZ" sz="2000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«Павлодар қаласының №11 жалпы орта білім беру мектебі»ММ  </a:t>
            </a:r>
            <a:br>
              <a:rPr lang="kk-KZ" sz="2000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kk-KZ" sz="2000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2022 жылғы  11-ші  сәуірден 11 -ші маусым аралығында қазақ және орыс сыныптарына арналған «Мектепке дайындық» топтарына қабылдайтынын хабарлайды.</a:t>
            </a:r>
            <a:endParaRPr lang="ru-KZ" sz="2000" b="1" i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kk-KZ" sz="2000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Анықтама телефоны:32-49-69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kk-KZ" sz="700" b="1" i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kk-KZ" sz="2000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КГУ  «СОШ  №11 объявляет набор в группы с казахским и русским языком обучения «ПОДГОТОВКА К ШКОЛЕ» с 11.04.2022 по 11.06.2022 года.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kk-KZ" sz="2000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Запись по телефону: 324969 </a:t>
            </a:r>
            <a:endParaRPr lang="ru-KZ" sz="2000" b="1" i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4818994"/>
      </p:ext>
    </p:extLst>
  </p:cSld>
  <p:clrMapOvr>
    <a:masterClrMapping/>
  </p:clrMapOvr>
</p:sld>
</file>

<file path=ppt/theme/theme1.xml><?xml version="1.0" encoding="utf-8"?>
<a:theme xmlns:a="http://schemas.openxmlformats.org/drawingml/2006/main" name="Сектор">
  <a:themeElements>
    <a:clrScheme name="Сектор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Сектор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ектор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49</TotalTime>
  <Words>189</Words>
  <Application>Microsoft Office PowerPoint</Application>
  <PresentationFormat>Широкоэкранный</PresentationFormat>
  <Paragraphs>19</Paragraphs>
  <Slides>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8" baseType="lpstr">
      <vt:lpstr>Arial</vt:lpstr>
      <vt:lpstr>Century Gothic</vt:lpstr>
      <vt:lpstr>Times New Roman</vt:lpstr>
      <vt:lpstr>Wingdings 3</vt:lpstr>
      <vt:lpstr>Сектор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1</cp:revision>
  <dcterms:created xsi:type="dcterms:W3CDTF">2022-04-01T02:08:20Z</dcterms:created>
  <dcterms:modified xsi:type="dcterms:W3CDTF">2022-04-01T02:58:04Z</dcterms:modified>
</cp:coreProperties>
</file>