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90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7330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38731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214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2716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455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90883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99392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6392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7602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4653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5924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6718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496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4886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2884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5527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B64295-8F48-4BC9-B247-3ECD20208849}" type="datetimeFigureOut">
              <a:rPr lang="ru-KZ" smtClean="0"/>
              <a:t>01.04.2022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68632A3-DACF-4CB2-9C8E-F93DB0711131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7364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58A7CA-4F64-40CA-9311-B52031F97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636" y="4055623"/>
            <a:ext cx="10798727" cy="194733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«СОШ № 11» объявляет набор детей для поступления в 1-ый класс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2022-2023 учебный год с казахским и русским языком обучения.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для поступления в 1-ый класс осуществляется через портал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Электронное Правительство Республики Казахстана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по телефону: 324969, 324927</a:t>
            </a:r>
            <a:endParaRPr lang="ru-KZ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AB88C2E-4C58-452D-B032-B2CAA2B341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14" t="20306" r="43510" b="47477"/>
          <a:stretch/>
        </p:blipFill>
        <p:spPr>
          <a:xfrm>
            <a:off x="3061982" y="566542"/>
            <a:ext cx="5822136" cy="3362755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8CFC46-221B-4890-B489-F8578877C5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36" y="310988"/>
            <a:ext cx="1383058" cy="138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4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E638B9-0B74-4AFD-9253-FF0FBF593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612" y="3947935"/>
            <a:ext cx="8534400" cy="265755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kk-KZ" b="1" dirty="0">
              <a:solidFill>
                <a:srgbClr val="66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Құрметті ата-аналар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Павлодар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қаласының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№11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мектебі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1-ші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сыныптарына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қабылдайтынын</a:t>
            </a:r>
            <a:endParaRPr lang="ru-RU" sz="2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хабарлайды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1-ші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сыныпқа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endParaRPr lang="ru-RU" sz="2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Үкіметі</a:t>
            </a:r>
            <a:r>
              <a:rPr lang="ru-RU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</a:t>
            </a:r>
            <a:r>
              <a:rPr lang="kk-KZ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порталы арқылы қабылданады. 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Анықтама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телефоны: 324969, 324927</a:t>
            </a:r>
            <a:endParaRPr lang="ru-KZ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68497B-2A29-41CA-A39F-2280772F41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14" t="20306" r="43510" b="47477"/>
          <a:stretch/>
        </p:blipFill>
        <p:spPr>
          <a:xfrm>
            <a:off x="3052356" y="345161"/>
            <a:ext cx="5822136" cy="3362755"/>
          </a:xfrm>
          <a:prstGeom prst="rect">
            <a:avLst/>
          </a:prstGeom>
          <a:ln w="9525">
            <a:solidFill>
              <a:srgbClr val="00B050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A20299-9BB2-4BDA-95F4-EA2C7BC2D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36" y="310988"/>
            <a:ext cx="1517812" cy="151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6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black">
          <a:xfrm>
            <a:off x="0" y="0"/>
            <a:ext cx="12192000" cy="1381125"/>
          </a:xfrm>
          <a:prstGeom prst="rect">
            <a:avLst/>
          </a:prstGeom>
          <a:solidFill>
            <a:schemeClr val="bg2">
              <a:lumMod val="20000"/>
              <a:lumOff val="80000"/>
              <a:alpha val="61960"/>
            </a:schemeClr>
          </a:solidFill>
          <a:ln>
            <a:noFill/>
          </a:ln>
        </p:spPr>
        <p:txBody>
          <a:bodyPr/>
          <a:lstStyle>
            <a:lvl1pPr marL="12509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437181" algn="ctr" eaLnBrk="1" hangingPunct="1">
              <a:lnSpc>
                <a:spcPct val="110000"/>
              </a:lnSpc>
            </a:pPr>
            <a:r>
              <a:rPr lang="ru-RU" altLang="ru-RU" sz="2533" b="1" dirty="0">
                <a:solidFill>
                  <a:schemeClr val="accent5">
                    <a:lumMod val="50000"/>
                  </a:schemeClr>
                </a:solidFill>
              </a:rPr>
              <a:t>Павлодар қ. «</a:t>
            </a:r>
            <a:r>
              <a:rPr lang="ru-RU" altLang="ru-RU" sz="2533" b="1" dirty="0" err="1">
                <a:solidFill>
                  <a:schemeClr val="accent5">
                    <a:lumMod val="50000"/>
                  </a:schemeClr>
                </a:solidFill>
              </a:rPr>
              <a:t>Жалпы</a:t>
            </a:r>
            <a:r>
              <a:rPr lang="ru-RU" altLang="ru-RU" sz="2533" b="1" dirty="0">
                <a:solidFill>
                  <a:schemeClr val="accent5">
                    <a:lumMod val="50000"/>
                  </a:schemeClr>
                </a:solidFill>
              </a:rPr>
              <a:t> орта </a:t>
            </a:r>
            <a:r>
              <a:rPr lang="ru-RU" altLang="ru-RU" sz="2533" b="1" dirty="0" err="1">
                <a:solidFill>
                  <a:schemeClr val="accent5">
                    <a:lumMod val="50000"/>
                  </a:schemeClr>
                </a:solidFill>
              </a:rPr>
              <a:t>білім</a:t>
            </a:r>
            <a:r>
              <a:rPr lang="ru-RU" altLang="ru-RU" sz="2533" b="1" dirty="0">
                <a:solidFill>
                  <a:schemeClr val="accent5">
                    <a:lumMod val="50000"/>
                  </a:schemeClr>
                </a:solidFill>
              </a:rPr>
              <a:t> беру </a:t>
            </a:r>
            <a:r>
              <a:rPr lang="ru-RU" altLang="ru-RU" sz="2533" b="1" dirty="0" err="1">
                <a:solidFill>
                  <a:schemeClr val="accent5">
                    <a:lumMod val="50000"/>
                  </a:schemeClr>
                </a:solidFill>
              </a:rPr>
              <a:t>мектебі</a:t>
            </a:r>
            <a:r>
              <a:rPr lang="ru-RU" altLang="ru-RU" sz="2533" b="1" dirty="0">
                <a:solidFill>
                  <a:schemeClr val="accent5">
                    <a:lumMod val="50000"/>
                  </a:schemeClr>
                </a:solidFill>
              </a:rPr>
              <a:t>» КММ </a:t>
            </a:r>
            <a:br>
              <a:rPr lang="ru-RU" altLang="ru-RU" sz="2533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altLang="ru-RU" sz="2533" b="1" dirty="0">
                <a:solidFill>
                  <a:schemeClr val="accent5">
                    <a:lumMod val="50000"/>
                  </a:schemeClr>
                </a:solidFill>
              </a:rPr>
              <a:t>КГУ «Средняя общеобразовательная школа №11» г. Павлодара</a:t>
            </a:r>
            <a:br>
              <a:rPr lang="ru-RU" altLang="ru-RU" sz="2533" b="1" dirty="0">
                <a:solidFill>
                  <a:srgbClr val="000099"/>
                </a:solidFill>
              </a:rPr>
            </a:br>
            <a:endParaRPr lang="en-US" altLang="ru-RU" sz="2533" b="1" dirty="0">
              <a:solidFill>
                <a:srgbClr val="000099"/>
              </a:solidFill>
            </a:endParaRPr>
          </a:p>
        </p:txBody>
      </p:sp>
      <p:grpSp>
        <p:nvGrpSpPr>
          <p:cNvPr id="8197" name="Группа 18"/>
          <p:cNvGrpSpPr>
            <a:grpSpLocks/>
          </p:cNvGrpSpPr>
          <p:nvPr/>
        </p:nvGrpSpPr>
        <p:grpSpPr bwMode="auto">
          <a:xfrm>
            <a:off x="0" y="6308728"/>
            <a:ext cx="12192000" cy="504825"/>
            <a:chOff x="0" y="5929306"/>
            <a:chExt cx="9929849" cy="928694"/>
          </a:xfrm>
        </p:grpSpPr>
        <p:grpSp>
          <p:nvGrpSpPr>
            <p:cNvPr id="8198" name="Группа 9"/>
            <p:cNvGrpSpPr>
              <a:grpSpLocks/>
            </p:cNvGrpSpPr>
            <p:nvPr/>
          </p:nvGrpSpPr>
          <p:grpSpPr bwMode="auto">
            <a:xfrm>
              <a:off x="0" y="5929306"/>
              <a:ext cx="3357585" cy="928694"/>
              <a:chOff x="428596" y="2000240"/>
              <a:chExt cx="8239163" cy="2857500"/>
            </a:xfrm>
          </p:grpSpPr>
          <p:pic>
            <p:nvPicPr>
              <p:cNvPr id="29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428596" y="2000240"/>
                <a:ext cx="2809875" cy="2857500"/>
              </a:xfrm>
              <a:prstGeom prst="rect">
                <a:avLst/>
              </a:prstGeom>
              <a:noFill/>
            </p:spPr>
          </p:pic>
          <p:pic>
            <p:nvPicPr>
              <p:cNvPr id="30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143240" y="2000240"/>
                <a:ext cx="2809875" cy="2857500"/>
              </a:xfrm>
              <a:prstGeom prst="rect">
                <a:avLst/>
              </a:prstGeom>
              <a:noFill/>
            </p:spPr>
          </p:pic>
          <p:pic>
            <p:nvPicPr>
              <p:cNvPr id="31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5857884" y="2000240"/>
                <a:ext cx="2809875" cy="2857500"/>
              </a:xfrm>
              <a:prstGeom prst="rect">
                <a:avLst/>
              </a:prstGeom>
              <a:noFill/>
            </p:spPr>
          </p:pic>
        </p:grpSp>
        <p:grpSp>
          <p:nvGrpSpPr>
            <p:cNvPr id="8199" name="Группа 10"/>
            <p:cNvGrpSpPr>
              <a:grpSpLocks/>
            </p:cNvGrpSpPr>
            <p:nvPr/>
          </p:nvGrpSpPr>
          <p:grpSpPr bwMode="auto">
            <a:xfrm>
              <a:off x="3286116" y="5929306"/>
              <a:ext cx="3357585" cy="928694"/>
              <a:chOff x="428596" y="2000240"/>
              <a:chExt cx="8239163" cy="2857500"/>
            </a:xfrm>
          </p:grpSpPr>
          <p:pic>
            <p:nvPicPr>
              <p:cNvPr id="26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428596" y="2000240"/>
                <a:ext cx="2809875" cy="2857500"/>
              </a:xfrm>
              <a:prstGeom prst="rect">
                <a:avLst/>
              </a:prstGeom>
              <a:noFill/>
            </p:spPr>
          </p:pic>
          <p:pic>
            <p:nvPicPr>
              <p:cNvPr id="27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143240" y="2000240"/>
                <a:ext cx="2809875" cy="2857500"/>
              </a:xfrm>
              <a:prstGeom prst="rect">
                <a:avLst/>
              </a:prstGeom>
              <a:noFill/>
            </p:spPr>
          </p:pic>
          <p:pic>
            <p:nvPicPr>
              <p:cNvPr id="28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5857884" y="2000240"/>
                <a:ext cx="2809875" cy="2857500"/>
              </a:xfrm>
              <a:prstGeom prst="rect">
                <a:avLst/>
              </a:prstGeom>
              <a:noFill/>
            </p:spPr>
          </p:pic>
        </p:grpSp>
        <p:grpSp>
          <p:nvGrpSpPr>
            <p:cNvPr id="8200" name="Группа 14"/>
            <p:cNvGrpSpPr>
              <a:grpSpLocks/>
            </p:cNvGrpSpPr>
            <p:nvPr/>
          </p:nvGrpSpPr>
          <p:grpSpPr bwMode="auto">
            <a:xfrm>
              <a:off x="6572264" y="5929306"/>
              <a:ext cx="3357585" cy="928694"/>
              <a:chOff x="428596" y="2000240"/>
              <a:chExt cx="8239163" cy="2857500"/>
            </a:xfrm>
          </p:grpSpPr>
          <p:pic>
            <p:nvPicPr>
              <p:cNvPr id="23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428596" y="2000240"/>
                <a:ext cx="2809875" cy="2857500"/>
              </a:xfrm>
              <a:prstGeom prst="rect">
                <a:avLst/>
              </a:prstGeom>
              <a:noFill/>
            </p:spPr>
          </p:pic>
          <p:pic>
            <p:nvPicPr>
              <p:cNvPr id="24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3143240" y="2000240"/>
                <a:ext cx="2809875" cy="2857500"/>
              </a:xfrm>
              <a:prstGeom prst="rect">
                <a:avLst/>
              </a:prstGeom>
              <a:noFill/>
            </p:spPr>
          </p:pic>
          <p:pic>
            <p:nvPicPr>
              <p:cNvPr id="25" name="Picture 6" descr="http://img-fotki.yandex.ru/get/6436/128145191.13/0_ccd7a_5ab25660_M.png?share=og"/>
              <p:cNvPicPr>
                <a:picLocks noChangeAspect="1" noChangeArrowheads="1"/>
              </p:cNvPicPr>
              <p:nvPr/>
            </p:nvPicPr>
            <p:blipFill>
              <a:blip r:embed="rId2" cstate="screen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5857884" y="2000240"/>
                <a:ext cx="2809875" cy="28575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DB35D70-D0EF-4408-A628-412C6FF879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03" y="260648"/>
            <a:ext cx="932723" cy="932723"/>
          </a:xfrm>
          <a:prstGeom prst="rect">
            <a:avLst/>
          </a:prstGeom>
        </p:spPr>
      </p:pic>
      <p:pic>
        <p:nvPicPr>
          <p:cNvPr id="17" name="Picture 5" descr="https://aptxt.com/wp-content/uploads/2016/08/ivav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9182" y="1142364"/>
            <a:ext cx="9239315" cy="5166364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98897" y="1289668"/>
            <a:ext cx="8441356" cy="3590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«Павлодар қаласының №11 жалпы орта білім беру мектебі»ММ  </a:t>
            </a:r>
            <a:br>
              <a:rPr lang="kk-KZ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жылғы  11-ші  сәуірден 11 -ші маусым аралығында қазақ және орыс сыныптарына арналған «Мектепке дайындық» топтарына қабылдайтынын хабарлайды.</a:t>
            </a:r>
            <a:endParaRPr lang="ru-KZ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Анықтама телефоны:32-49-69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kk-KZ" sz="7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КГУ  «СОШ  №11 объявляет набор в группы с казахским и русским языком обучения «ПОДГОТОВКА К ШКОЛЕ» с 11.04.2022 по 11.06.2022 года.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Запись по телефону: 324969 </a:t>
            </a:r>
            <a:endParaRPr lang="ru-KZ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81899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189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2022-04-01T02:08:20Z</dcterms:created>
  <dcterms:modified xsi:type="dcterms:W3CDTF">2022-04-01T02:58:04Z</dcterms:modified>
</cp:coreProperties>
</file>