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22" autoAdjust="0"/>
    <p:restoredTop sz="94660"/>
  </p:normalViewPr>
  <p:slideViewPr>
    <p:cSldViewPr>
      <p:cViewPr>
        <p:scale>
          <a:sx n="70" d="100"/>
          <a:sy n="70" d="100"/>
        </p:scale>
        <p:origin x="-2394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187624" y="565583"/>
            <a:ext cx="6840760" cy="122413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chemeClr val="bg1"/>
                </a:solidFill>
              </a:rPr>
              <a:t> ПЕДАГОГ ҚЫЗМЕТКЕРЛЕРДІҢ БОС ОРЫНДАРЫНА КОНКУРС ӨТКІЗУ ТУРАЛЫ  ХАБАРЛАНДЫРУ </a:t>
            </a:r>
            <a:endParaRPr lang="ru-RU" sz="2800" b="1" i="1" dirty="0">
              <a:solidFill>
                <a:schemeClr val="bg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351232"/>
              </p:ext>
            </p:extLst>
          </p:nvPr>
        </p:nvGraphicFramePr>
        <p:xfrm>
          <a:off x="1619672" y="3429000"/>
          <a:ext cx="5760642" cy="79208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2587"/>
                <a:gridCol w="1842826"/>
                <a:gridCol w="1979332"/>
                <a:gridCol w="1685897"/>
              </a:tblGrid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Бос </a:t>
                      </a:r>
                      <a:r>
                        <a:rPr lang="ru-RU" sz="1100" dirty="0" err="1" smtClean="0">
                          <a:effectLst/>
                        </a:rPr>
                        <a:t>лауазым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err="1" smtClean="0">
                          <a:effectLst/>
                        </a:rPr>
                        <a:t>Жүктеме көлемі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err="1" smtClean="0">
                          <a:effectLst/>
                        </a:rPr>
                        <a:t>Оқыту тілі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60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err="1" smtClean="0">
                          <a:effectLst/>
                        </a:rPr>
                        <a:t>Тәрбиеші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r>
                        <a:rPr lang="ru-RU" sz="1100" dirty="0" smtClean="0">
                          <a:effectLst/>
                        </a:rPr>
                        <a:t>1,25 </a:t>
                      </a:r>
                      <a:r>
                        <a:rPr lang="ru-RU" sz="1100" dirty="0" err="1" smtClean="0">
                          <a:effectLst/>
                        </a:rPr>
                        <a:t>мөлшерлеме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Казақша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2420888"/>
            <a:ext cx="820891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       </a:t>
            </a:r>
            <a:r>
              <a:rPr lang="kk-KZ" sz="1400" dirty="0" smtClean="0"/>
              <a:t>Павлодар облысы білім беру басқармасының Павлодар қаласы білім беру бөлімінің “Павлодар қаласының №53 сәбилер бақшасы” коммуналдық мемлекеттік қазыналық кәсіпорны бос лауазымға орналасуға</a:t>
            </a:r>
            <a:r>
              <a:rPr lang="ru-RU" sz="1400" dirty="0" smtClean="0"/>
              <a:t> </a:t>
            </a:r>
            <a:r>
              <a:rPr lang="ru-RU" sz="1400" dirty="0" err="1" smtClean="0"/>
              <a:t>ашық </a:t>
            </a:r>
            <a:r>
              <a:rPr lang="ru-RU" sz="1400" dirty="0" smtClean="0"/>
              <a:t>конкурс </a:t>
            </a:r>
            <a:r>
              <a:rPr lang="ru-RU" sz="1400" dirty="0" err="1" smtClean="0"/>
              <a:t>жариялайды</a:t>
            </a:r>
            <a:r>
              <a:rPr lang="ru-RU" sz="1400" dirty="0" smtClean="0"/>
              <a:t>: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4398496"/>
            <a:ext cx="60304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			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Мекен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жайы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.Павлодар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қаласы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Нұрсұлтан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Назарбаев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даңғылы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159/1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телефоны 8(7182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60-76-44</a:t>
            </a:r>
          </a:p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pavlodar53@yandex.ru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1407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</TotalTime>
  <Words>41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Справедливость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Metodist</dc:creator>
  <cp:lastModifiedBy>Metodist</cp:lastModifiedBy>
  <cp:revision>9</cp:revision>
  <dcterms:created xsi:type="dcterms:W3CDTF">2022-01-19T06:31:19Z</dcterms:created>
  <dcterms:modified xsi:type="dcterms:W3CDTF">2022-07-29T08:01:50Z</dcterms:modified>
</cp:coreProperties>
</file>