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33396" autoAdjust="0"/>
  </p:normalViewPr>
  <p:slideViewPr>
    <p:cSldViewPr>
      <p:cViewPr varScale="1">
        <p:scale>
          <a:sx n="52" d="100"/>
          <a:sy n="52" d="100"/>
        </p:scale>
        <p:origin x="-165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Balabaqsha</a:t>
            </a:r>
            <a:r>
              <a:rPr lang="ru-RU" b="1" dirty="0"/>
              <a:t> </a:t>
            </a:r>
            <a:r>
              <a:rPr lang="ru-RU" b="1" dirty="0" err="1"/>
              <a:t>SmartNation</a:t>
            </a:r>
            <a:r>
              <a:rPr lang="ru-RU" b="1" dirty="0"/>
              <a:t> </a:t>
            </a:r>
            <a:r>
              <a:rPr lang="ru-RU" dirty="0"/>
              <a:t>- единый портал для получения государственных услуг в сфере дошкольного образования*, общедоступный реестр дошкольных организаций и система управления дошкольной организацией.</a:t>
            </a:r>
          </a:p>
        </p:txBody>
      </p:sp>
    </p:spTree>
    <p:extLst>
      <p:ext uri="{BB962C8B-B14F-4D97-AF65-F5344CB8AC3E}">
        <p14:creationId xmlns:p14="http://schemas.microsoft.com/office/powerpoint/2010/main" val="386826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0534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Регистрация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Далее: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Придумайте и введите в первое поле  пароль;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Во втором поле введите пароль повторно;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Нажмите на кнопку 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Сохранить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Введите ИИН заявителя (родитель или  законный представитель);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После ввода ИИН-а система выведет  регистрационные сведения заявителя;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Далее нажмите кнопку «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Отправить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Система сохранит Ваши данные. Для входа в  личный кабинет воспользуйтесь кнопкой 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Вход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 в верхнем правом углу.</a:t>
            </a:r>
          </a:p>
        </p:txBody>
      </p:sp>
    </p:spTree>
    <p:extLst>
      <p:ext uri="{BB962C8B-B14F-4D97-AF65-F5344CB8AC3E}">
        <p14:creationId xmlns:p14="http://schemas.microsoft.com/office/powerpoint/2010/main" val="188895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0"/>
            <a:ext cx="8775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81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6632"/>
            <a:ext cx="8305800" cy="602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43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" y="332656"/>
            <a:ext cx="230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Добавление ребенка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Для того, чтобы добавить себе ребенка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нужно: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Перейти в меню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Мои дети</a:t>
            </a:r>
            <a:r>
              <a:rPr lang="ru-RU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Нажать на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Добавить ребенка</a:t>
            </a:r>
            <a:r>
              <a:rPr lang="ru-RU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В появившемся поле ввести ИИН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ребенка;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Нажать кнопку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Проверить ИИН</a:t>
            </a:r>
            <a:r>
              <a:rPr lang="ru-RU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Заполнить поле “Пол” 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“Национальность”;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Проверить данные;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Если все верно, нажать кнопку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Сохранить</a:t>
            </a:r>
            <a:r>
              <a:rPr lang="ru-RU" dirty="0"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Пункты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111"/>
            <a:ext cx="4554412" cy="357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698428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0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25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115" y="404664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Подача заявки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Для подачи заявки, необходимо: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Убедиться, что все данные заявителя и ребенка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заполнены;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Перейти в меню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Заявки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Нажать на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Добавить заявление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Далее необходимо: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нужного ребенка (если Вы еще не добавили ребенка - нажать на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Добавить ребенка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тип группы;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предпочитаемый язык обучения;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Заполнить область, район, населенный пункт;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Социальный статус заполнится автоматически;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Если Вы входите в категорию внеочередных, нажмите на галочку “Внеочередной”, выберите нужную категорию и прикрепите подтверждающие документы;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Ознакомьтесь и подтвердите согласие на использование сведений;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Нажмите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Далее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”;</a:t>
            </a:r>
          </a:p>
        </p:txBody>
      </p:sp>
    </p:spTree>
    <p:extLst>
      <p:ext uri="{BB962C8B-B14F-4D97-AF65-F5344CB8AC3E}">
        <p14:creationId xmlns:p14="http://schemas.microsoft.com/office/powerpoint/2010/main" val="190160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97"/>
            <a:ext cx="828092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915800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5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0" cy="755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1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Отклик на бюллетень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После подачи заявки на странице “Список заявлений” Вам будет видна заявка ребенка.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Также, после подачи заявки, рекомендуем нажать на кнопку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Заинтересован</a:t>
            </a:r>
            <a:r>
              <a:rPr lang="ru-RU" dirty="0">
                <a:latin typeface="Arial" pitchFamily="34" charset="0"/>
                <a:cs typeface="Arial" pitchFamily="34" charset="0"/>
              </a:rPr>
              <a:t>”. Этим Вы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подтверждаете заинтересованность в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получении места в дошкольной организации.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Для получения направления в детский сад Вам необходимо откликнуться бюллетень, для этого нажмите на кнопку “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Посмотреть</a:t>
            </a:r>
            <a:r>
              <a:rPr lang="ru-RU" dirty="0">
                <a:latin typeface="Arial" pitchFamily="34" charset="0"/>
                <a:cs typeface="Arial" pitchFamily="34" charset="0"/>
              </a:rPr>
              <a:t>”.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2680"/>
            <a:ext cx="4432084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903649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4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9473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Удаление заявления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Для удаления нажмите на иконку “Корзина” и подтвердите удаление.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Вы не можете удалять подписанные заявки (ребенок зачислен в контингент).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8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Инструкция для родителя</a:t>
            </a:r>
          </a:p>
          <a:p>
            <a:pPr algn="ctr"/>
            <a:r>
              <a:rPr lang="ru-RU" sz="2800" b="1" dirty="0"/>
              <a:t>Подача заявки через личный</a:t>
            </a:r>
          </a:p>
          <a:p>
            <a:pPr algn="ctr"/>
            <a:r>
              <a:rPr lang="ru-RU" sz="2800" b="1" dirty="0"/>
              <a:t>кабинет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556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967335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Инструкция для родителя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Подача коррекционной заявки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через личный кабинет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68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4692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Подача коррекционной заявки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Для подачи заявки, необходимо: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Убедиться, что все данные заявителя и ребенка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заполнены;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Перейти в меню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Заявки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Нажать на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Добавить заявление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Далее необходимо: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нужного ребенка (если Вы еще не добавили ребенка - нажать на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Добавить ребенка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тип группы - Коррекционный;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тип коррекции;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Прикрепить заключение ПМПК;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Выбрать предпочитаемый язык обучения;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Заполнить область, район, населенный пункт,  дошкольную организацию;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Социальный статус заполнится автоматически;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Если Вы входите в категорию внеочередных, нажмите  на галочку “Внеочередной”, выберите нужную категорию и прикрепите подтверждающие  документы;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Ознакомьтесь и подтвердите согласие на  использование сведений;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Нажмите кнопку 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Отправить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”;</a:t>
            </a:r>
          </a:p>
        </p:txBody>
      </p:sp>
    </p:spTree>
    <p:extLst>
      <p:ext uri="{BB962C8B-B14F-4D97-AF65-F5344CB8AC3E}">
        <p14:creationId xmlns:p14="http://schemas.microsoft.com/office/powerpoint/2010/main" val="1776753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1" y="0"/>
            <a:ext cx="91309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28" y="0"/>
            <a:ext cx="9117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проверки номера в очереди перейдите на страницу очереди.</a:t>
            </a:r>
          </a:p>
          <a:p>
            <a:r>
              <a:rPr lang="ru-RU" dirty="0"/>
              <a:t>Далее в фильтре необходимо указать следующие параметры:</a:t>
            </a:r>
          </a:p>
          <a:p>
            <a:r>
              <a:rPr lang="ru-RU" dirty="0"/>
              <a:t>- Населенный пункт.  Тип очереди - </a:t>
            </a:r>
            <a:r>
              <a:rPr lang="ru-RU" b="1" dirty="0"/>
              <a:t>Коррекционная</a:t>
            </a:r>
            <a:r>
              <a:rPr lang="ru-RU" dirty="0"/>
              <a:t>;  Год рождения;</a:t>
            </a:r>
          </a:p>
          <a:p>
            <a:r>
              <a:rPr lang="ru-RU" b="1" dirty="0"/>
              <a:t>- Тип коррекции;  Дошкольная организация</a:t>
            </a:r>
            <a:r>
              <a:rPr lang="ru-RU" dirty="0"/>
              <a:t>.</a:t>
            </a:r>
          </a:p>
          <a:p>
            <a:r>
              <a:rPr lang="ru-RU" dirty="0"/>
              <a:t>В списке дошкольных учреждений выводятся только дошкольные организации,</a:t>
            </a:r>
          </a:p>
          <a:p>
            <a:r>
              <a:rPr lang="ru-RU" b="1" dirty="0"/>
              <a:t>обеспечивающие наличие групп </a:t>
            </a:r>
            <a:r>
              <a:rPr lang="ru-RU" dirty="0"/>
              <a:t>с данным типом коррекции.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" y="1754326"/>
            <a:ext cx="9131862" cy="484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60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094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967335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Контакт-центр: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8 (727) 339-72-22</a:t>
            </a: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8 (747) 339-72-22 (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WhatsApp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3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9523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Arial" pitchFamily="34" charset="0"/>
                <a:cs typeface="Arial" pitchFamily="34" charset="0"/>
              </a:rPr>
              <a:t>На главной странице содержится информация по: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бюллетеням свободных мест;- очереди в ДДО;- каталогу дошкольных организаций; статистике;  отзывах пользователей.                  В правом верхнем углу сайта имеется возможность сменить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геолокацию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и язык. Для того, чтобы зарегистрироваться на портале, необходимо нажать на кнопку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Регистрация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”.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Если Вы зарегистрированы, воспользуйтесь кнопкой “Вход”.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" y="2780928"/>
            <a:ext cx="9144000" cy="412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16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Если Вы уже зарегистрированы на портале, то Вам необходимо: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Нажать на кнопку “Вход” на главной странице в правом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верхнем углу;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Ввести свой логин и пароль;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Нажать на кнопку “Войти в систему”;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Если Вы забыли пароль: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Нажмите на кнопку “Забыли  пароль?”;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Введите номер телефона;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Нажмите кнопку “Отправить”;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Введите код, который придет  Вам на номер;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Придумайте новый пароль;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Повторите пароль;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Нажмите кнопку “Отправить”;</a:t>
            </a:r>
          </a:p>
        </p:txBody>
      </p:sp>
    </p:spTree>
    <p:extLst>
      <p:ext uri="{BB962C8B-B14F-4D97-AF65-F5344CB8AC3E}">
        <p14:creationId xmlns:p14="http://schemas.microsoft.com/office/powerpoint/2010/main" val="87388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5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88640"/>
            <a:ext cx="81788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4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Регистрация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Для регистрации необходимо нажать на кнопку 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Регистрация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 на главной странице в правом верхнем углу.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На странице регистрации: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Введите Ваш номер телефона;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После ознакомления с политикой данных - нажать на галочку “Я ознакомлен(а) и принимаю политику данных пользователей” ;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Нажать кнопку 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Запросить код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”;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Ввести в поле код, который придет на ваш номер;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Нажать кнопку “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Отправить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8987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88640"/>
            <a:ext cx="86233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62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16632"/>
            <a:ext cx="873442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745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741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Balabaqsha SmartNation - единый портал для получения государственных услуг в сфере дошкольного образования*, общедоступный реестр дошкольных организаций и система управления дошкольной организацией.</vt:lpstr>
      <vt:lpstr>Презентация PowerPoint</vt:lpstr>
      <vt:lpstr>На главной странице содержится информация по: бюллетеням свободных мест;- очереди в ДДО;- каталогу дошкольных организаций; статистике;  отзывах пользователей.                  В правом верхнем углу сайта имеется возможность сменить геолокацию и язык. Для того, чтобы зарегистрироваться на портале, необходимо нажать на кнопку “Регистрация”. Если Вы зарегистрированы, воспользуйтесь кнопкой “Вход”.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Balabaqsha SmartNation - единый портал для получения государственных услуг в сфере дошкольного образования*, общедоступный реестр дошкольных организаций и система управления дошкольной организацией.</dc:title>
  <dc:creator>Компьютер</dc:creator>
  <cp:lastModifiedBy>Smailova Saltanat</cp:lastModifiedBy>
  <cp:revision>20</cp:revision>
  <dcterms:created xsi:type="dcterms:W3CDTF">2023-05-15T07:31:18Z</dcterms:created>
  <dcterms:modified xsi:type="dcterms:W3CDTF">2023-05-19T05:36:26Z</dcterms:modified>
</cp:coreProperties>
</file>