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94" r:id="rId22"/>
    <p:sldId id="276" r:id="rId23"/>
    <p:sldId id="278" r:id="rId24"/>
    <p:sldId id="280" r:id="rId25"/>
    <p:sldId id="282" r:id="rId26"/>
    <p:sldId id="285" r:id="rId27"/>
    <p:sldId id="286" r:id="rId28"/>
    <p:sldId id="287" r:id="rId29"/>
    <p:sldId id="288" r:id="rId30"/>
    <p:sldId id="289" r:id="rId31"/>
    <p:sldId id="291" r:id="rId32"/>
    <p:sldId id="292" r:id="rId33"/>
    <p:sldId id="293" r:id="rId34"/>
    <p:sldId id="28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912A0-6AF3-43F3-B59C-55CFA87A230E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39C41-8316-49E8-B14E-DA0C89617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971FEF6-E10F-4CA9-9C21-1C61690A9730}" type="slidenum">
              <a:rPr lang="ru-RU" smtClean="0"/>
              <a:pPr/>
              <a:t>25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3864-0821-4688-ABB1-1D20C0D2B20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5680-EEAB-4B62-B2C5-6664352E2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3864-0821-4688-ABB1-1D20C0D2B20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5680-EEAB-4B62-B2C5-6664352E2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3864-0821-4688-ABB1-1D20C0D2B20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5680-EEAB-4B62-B2C5-6664352E2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61EFC-5647-4A2E-A4F5-9127FFF43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3864-0821-4688-ABB1-1D20C0D2B20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5680-EEAB-4B62-B2C5-6664352E2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3864-0821-4688-ABB1-1D20C0D2B20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5680-EEAB-4B62-B2C5-6664352E2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3864-0821-4688-ABB1-1D20C0D2B20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5680-EEAB-4B62-B2C5-6664352E2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3864-0821-4688-ABB1-1D20C0D2B20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5680-EEAB-4B62-B2C5-6664352E2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3864-0821-4688-ABB1-1D20C0D2B20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5680-EEAB-4B62-B2C5-6664352E2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3864-0821-4688-ABB1-1D20C0D2B20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5680-EEAB-4B62-B2C5-6664352E2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3864-0821-4688-ABB1-1D20C0D2B20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5680-EEAB-4B62-B2C5-6664352E2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3864-0821-4688-ABB1-1D20C0D2B20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5680-EEAB-4B62-B2C5-6664352E2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B3864-0821-4688-ABB1-1D20C0D2B20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55680-EEAB-4B62-B2C5-6664352E2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18" Type="http://schemas.openxmlformats.org/officeDocument/2006/relationships/image" Target="../media/image36.jpeg"/><Relationship Id="rId3" Type="http://schemas.openxmlformats.org/officeDocument/2006/relationships/image" Target="../media/image21.jpeg"/><Relationship Id="rId21" Type="http://schemas.openxmlformats.org/officeDocument/2006/relationships/image" Target="../media/image39.pn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17" Type="http://schemas.openxmlformats.org/officeDocument/2006/relationships/image" Target="../media/image35.jpeg"/><Relationship Id="rId2" Type="http://schemas.openxmlformats.org/officeDocument/2006/relationships/image" Target="../media/image20.jpeg"/><Relationship Id="rId16" Type="http://schemas.openxmlformats.org/officeDocument/2006/relationships/image" Target="../media/image34.jpe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5" Type="http://schemas.openxmlformats.org/officeDocument/2006/relationships/image" Target="../media/image33.jpeg"/><Relationship Id="rId10" Type="http://schemas.openxmlformats.org/officeDocument/2006/relationships/image" Target="../media/image28.jpeg"/><Relationship Id="rId19" Type="http://schemas.openxmlformats.org/officeDocument/2006/relationships/image" Target="../media/image37.pn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www.stranaby.com/gallery/image.php?album_id=8&amp;image_id=201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71530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Tiger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500174"/>
            <a:ext cx="4786346" cy="486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Lion</a:t>
            </a:r>
            <a:endParaRPr lang="ru-RU" b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05489" y="1571612"/>
            <a:ext cx="7095535" cy="443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Monkey</a:t>
            </a:r>
            <a:endParaRPr lang="ru-RU" b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34091" y="1714487"/>
            <a:ext cx="6866933" cy="42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Camel</a:t>
            </a:r>
            <a:endParaRPr lang="ru-RU" b="1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02327" y="1785926"/>
            <a:ext cx="5984383" cy="448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Bear</a:t>
            </a:r>
            <a:endParaRPr lang="ru-RU" b="1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492451"/>
            <a:ext cx="5286412" cy="474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Fox</a:t>
            </a:r>
            <a:endParaRPr lang="ru-RU" b="1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30824" y="1357299"/>
            <a:ext cx="6413010" cy="480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Elephant</a:t>
            </a:r>
            <a:endParaRPr lang="ru-RU" b="1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6075" y="1428736"/>
            <a:ext cx="6246322" cy="4684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Crocodile</a:t>
            </a:r>
            <a:endParaRPr lang="ru-RU" b="1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0167" y="1643050"/>
            <a:ext cx="7452295" cy="4186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Snake</a:t>
            </a:r>
            <a:endParaRPr lang="ru-RU" b="1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8678" y="1500175"/>
            <a:ext cx="7248098" cy="4549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Dog</a:t>
            </a:r>
            <a:endParaRPr lang="ru-RU" b="1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16575" y="1571612"/>
            <a:ext cx="6270135" cy="4702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5" y="564115"/>
            <a:ext cx="7031404" cy="543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Cat</a:t>
            </a:r>
            <a:endParaRPr lang="ru-RU" b="1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6074" y="1428736"/>
            <a:ext cx="6460636" cy="4845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Theme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   </a:t>
            </a:r>
            <a:r>
              <a:rPr lang="en-US" sz="5400" b="1" dirty="0" smtClean="0">
                <a:latin typeface="Arial Black" pitchFamily="34" charset="0"/>
              </a:rPr>
              <a:t>Animals and Pets</a:t>
            </a:r>
            <a:endParaRPr lang="ru-RU" sz="5400" b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7030A0"/>
                </a:solidFill>
              </a:rPr>
              <a:t>Divide animals into 3 groups</a:t>
            </a:r>
            <a:r>
              <a:rPr lang="ru-RU" sz="6600" dirty="0" smtClean="0">
                <a:solidFill>
                  <a:srgbClr val="7030A0"/>
                </a:solidFill>
              </a:rPr>
              <a:t>:</a:t>
            </a:r>
            <a:r>
              <a:rPr lang="en-US" sz="6600" dirty="0" smtClean="0">
                <a:solidFill>
                  <a:srgbClr val="7030A0"/>
                </a:solidFill>
              </a:rPr>
              <a:t> domestic animals, wild animals, pets.</a:t>
            </a:r>
            <a:endParaRPr lang="ru-RU" sz="6600" dirty="0" smtClean="0">
              <a:solidFill>
                <a:srgbClr val="7030A0"/>
              </a:solidFill>
            </a:endParaRPr>
          </a:p>
          <a:p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14375"/>
            <a:ext cx="17287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88" y="0"/>
            <a:ext cx="1655762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5" y="285750"/>
            <a:ext cx="16430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0"/>
            <a:ext cx="21955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1357313"/>
            <a:ext cx="11430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1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88" y="1000125"/>
            <a:ext cx="1978025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63" y="2500313"/>
            <a:ext cx="244792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429000"/>
            <a:ext cx="1438275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6438" y="3786188"/>
            <a:ext cx="2087562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15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70125"/>
            <a:ext cx="1512888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16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8" y="1357313"/>
            <a:ext cx="1368425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17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38" y="1857375"/>
            <a:ext cx="17145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18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25" y="3357563"/>
            <a:ext cx="1476375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19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4941888"/>
            <a:ext cx="18351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Picture 20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75" y="3714750"/>
            <a:ext cx="1979613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1" name="Picture 21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835150" y="3429000"/>
            <a:ext cx="15843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Picture 22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5072063"/>
            <a:ext cx="18002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Picture 24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858000" y="5286375"/>
            <a:ext cx="20161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4" name="Picture 25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250825" y="4868863"/>
            <a:ext cx="15128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5" name="Picture 26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4797425"/>
            <a:ext cx="165735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8"/>
          <p:cNvSpPr txBox="1">
            <a:spLocks noChangeArrowheads="1"/>
          </p:cNvSpPr>
          <p:nvPr/>
        </p:nvSpPr>
        <p:spPr bwMode="auto">
          <a:xfrm>
            <a:off x="395288" y="1773238"/>
            <a:ext cx="2447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28704" name="Group 32"/>
          <p:cNvGraphicFramePr>
            <a:graphicFrameLocks noGrp="1"/>
          </p:cNvGraphicFramePr>
          <p:nvPr>
            <p:ph type="tbl" idx="1"/>
          </p:nvPr>
        </p:nvGraphicFramePr>
        <p:xfrm>
          <a:off x="357188" y="1500188"/>
          <a:ext cx="8229600" cy="4525963"/>
        </p:xfrm>
        <a:graphic>
          <a:graphicData uri="http://schemas.openxmlformats.org/drawingml/2006/table">
            <a:tbl>
              <a:tblPr/>
              <a:tblGrid>
                <a:gridCol w="2890838"/>
                <a:gridCol w="2952750"/>
                <a:gridCol w="2386012"/>
              </a:tblGrid>
              <a:tr h="4525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Domestic animals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pig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duck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cow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rabbit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horse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hen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Wild animals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tiger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lion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monkey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camel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bear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fox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an elephant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crocodile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snake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cat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dog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parrot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fish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99" name="WordArt 27"/>
          <p:cNvSpPr>
            <a:spLocks noChangeArrowheads="1" noChangeShapeType="1" noTextEdit="1"/>
          </p:cNvSpPr>
          <p:nvPr/>
        </p:nvSpPr>
        <p:spPr bwMode="auto">
          <a:xfrm>
            <a:off x="1908175" y="0"/>
            <a:ext cx="5543550" cy="908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Animals</a:t>
            </a:r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705" name="Line 33"/>
          <p:cNvSpPr>
            <a:spLocks noChangeShapeType="1"/>
          </p:cNvSpPr>
          <p:nvPr/>
        </p:nvSpPr>
        <p:spPr bwMode="auto">
          <a:xfrm>
            <a:off x="4572000" y="908050"/>
            <a:ext cx="2663825" cy="649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06" name="Line 34"/>
          <p:cNvSpPr>
            <a:spLocks noChangeShapeType="1"/>
          </p:cNvSpPr>
          <p:nvPr/>
        </p:nvSpPr>
        <p:spPr bwMode="auto">
          <a:xfrm>
            <a:off x="4572000" y="908050"/>
            <a:ext cx="0" cy="649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07" name="Line 35"/>
          <p:cNvSpPr>
            <a:spLocks noChangeShapeType="1"/>
          </p:cNvSpPr>
          <p:nvPr/>
        </p:nvSpPr>
        <p:spPr bwMode="auto">
          <a:xfrm flipH="1">
            <a:off x="1908175" y="908050"/>
            <a:ext cx="2663825" cy="649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400" decel="100000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400" decel="1000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00" decel="1000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00" decel="1000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9" grpId="0" animBg="1"/>
      <p:bldP spid="28705" grpId="0" animBg="1"/>
      <p:bldP spid="28706" grpId="0" animBg="1"/>
      <p:bldP spid="2870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301458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 rot="558208">
            <a:off x="465138" y="2530475"/>
            <a:ext cx="3673475" cy="2952750"/>
          </a:xfrm>
          <a:noFill/>
        </p:spPr>
      </p:pic>
      <p:pic>
        <p:nvPicPr>
          <p:cNvPr id="19459" name="Рисунок 2" descr="37564546_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37297">
            <a:off x="5465763" y="2709863"/>
            <a:ext cx="3163887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5143500" y="285750"/>
            <a:ext cx="4000500" cy="2214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</a:rPr>
              <a:t>Where do they live?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medvedy3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 rot="499669">
            <a:off x="944563" y="1085850"/>
            <a:ext cx="3800475" cy="4873625"/>
          </a:xfrm>
          <a:noFill/>
        </p:spPr>
      </p:pic>
      <p:sp>
        <p:nvSpPr>
          <p:cNvPr id="5" name="Овал 4"/>
          <p:cNvSpPr/>
          <p:nvPr/>
        </p:nvSpPr>
        <p:spPr>
          <a:xfrm>
            <a:off x="5572125" y="4437063"/>
            <a:ext cx="3176588" cy="1778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</a:rPr>
              <a:t>Where do they live?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02_03_00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2708275"/>
            <a:ext cx="5040313" cy="3419475"/>
          </a:xfrm>
          <a:noFill/>
        </p:spPr>
      </p:pic>
      <p:sp>
        <p:nvSpPr>
          <p:cNvPr id="7" name="Овал 6"/>
          <p:cNvSpPr/>
          <p:nvPr/>
        </p:nvSpPr>
        <p:spPr>
          <a:xfrm>
            <a:off x="5651500" y="981075"/>
            <a:ext cx="3049588" cy="15843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</a:rPr>
              <a:t>Where do they live?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 descr="Картинка 356 из 2498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1196975"/>
            <a:ext cx="5761038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6227763" y="285750"/>
            <a:ext cx="2630487" cy="155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</a:rPr>
              <a:t>Where do they live?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42-15789044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2276475"/>
            <a:ext cx="5761037" cy="3600450"/>
          </a:xfrm>
          <a:noFill/>
        </p:spPr>
      </p:pic>
      <p:sp>
        <p:nvSpPr>
          <p:cNvPr id="5" name="Овал 4"/>
          <p:cNvSpPr/>
          <p:nvPr/>
        </p:nvSpPr>
        <p:spPr>
          <a:xfrm>
            <a:off x="5292725" y="620713"/>
            <a:ext cx="3208338" cy="14509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tx1"/>
                </a:solidFill>
              </a:rPr>
              <a:t>Where do they live?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ru-RU" dirty="0"/>
              <a:t/>
            </a:r>
            <a:br>
              <a:rPr lang="ru-RU" dirty="0"/>
            </a:br>
            <a:r>
              <a:rPr lang="en-US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r>
              <a:rPr lang="en-US" sz="5400" i="1" dirty="0" smtClean="0"/>
              <a:t>A frog is green</a:t>
            </a:r>
            <a:endParaRPr lang="ru-RU" sz="5400" dirty="0" smtClean="0"/>
          </a:p>
          <a:p>
            <a:r>
              <a:rPr lang="en-US" sz="5400" i="1" dirty="0" smtClean="0"/>
              <a:t>A bird is bright</a:t>
            </a:r>
            <a:endParaRPr lang="ru-RU" sz="5400" dirty="0" smtClean="0"/>
          </a:p>
          <a:p>
            <a:r>
              <a:rPr lang="en-US" sz="5400" i="1" dirty="0" smtClean="0"/>
              <a:t>A fox is red</a:t>
            </a:r>
            <a:endParaRPr lang="ru-RU" sz="5400" dirty="0" smtClean="0"/>
          </a:p>
          <a:p>
            <a:r>
              <a:rPr lang="en-US" sz="5400" i="1" dirty="0" smtClean="0"/>
              <a:t>A horse is white</a:t>
            </a:r>
            <a:endParaRPr lang="ru-RU" sz="5400" dirty="0" smtClean="0"/>
          </a:p>
          <a:p>
            <a:pPr algn="ctr"/>
            <a:endParaRPr lang="en-US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7" descr="itj1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2060575"/>
            <a:ext cx="5472112" cy="3744913"/>
          </a:xfrm>
          <a:noFill/>
        </p:spPr>
      </p:pic>
      <p:sp>
        <p:nvSpPr>
          <p:cNvPr id="5" name="Овал 4"/>
          <p:cNvSpPr/>
          <p:nvPr/>
        </p:nvSpPr>
        <p:spPr>
          <a:xfrm>
            <a:off x="3924300" y="404813"/>
            <a:ext cx="2933700" cy="1438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tx1"/>
                </a:solidFill>
              </a:rPr>
              <a:t>Where do they live?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Елена\Desktop\cat-neutering-advice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66950" y="2205038"/>
            <a:ext cx="5113338" cy="3311525"/>
          </a:xfrm>
          <a:noFill/>
        </p:spPr>
      </p:pic>
      <p:sp>
        <p:nvSpPr>
          <p:cNvPr id="5" name="Овал 4"/>
          <p:cNvSpPr/>
          <p:nvPr/>
        </p:nvSpPr>
        <p:spPr>
          <a:xfrm>
            <a:off x="6156325" y="404813"/>
            <a:ext cx="2773363" cy="15843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tx1"/>
                </a:solidFill>
              </a:rPr>
              <a:t>Where do they live?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2" descr="1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 rot="21347479">
            <a:off x="419100" y="1462088"/>
            <a:ext cx="3292475" cy="2714625"/>
          </a:xfrm>
          <a:noFill/>
        </p:spPr>
      </p:pic>
      <p:pic>
        <p:nvPicPr>
          <p:cNvPr id="28675" name="Рисунок 1" descr="kiti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14711">
            <a:off x="4481513" y="3208338"/>
            <a:ext cx="3249612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5651500" y="214313"/>
            <a:ext cx="3278188" cy="14144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</a:rPr>
              <a:t>Where do they live?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Homework</a:t>
            </a:r>
            <a:endParaRPr lang="ru-RU" b="1" dirty="0"/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357158" y="428604"/>
            <a:ext cx="857256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Draw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your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favourite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animal and speak about it ( </a:t>
            </a:r>
            <a:r>
              <a:rPr kumimoji="0" lang="en-US" sz="4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for weak pupils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Make a short poem about animal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(4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lines) (</a:t>
            </a:r>
            <a:r>
              <a:rPr kumimoji="0" lang="en-US" sz="4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for strong pupils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Arial Black" pitchFamily="34" charset="0"/>
              </a:rPr>
              <a:t>Good luck!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2103" y="1377057"/>
            <a:ext cx="5901731" cy="4708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duck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750208"/>
            <a:ext cx="5191160" cy="3893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rabbit</a:t>
            </a:r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3" y="1232283"/>
            <a:ext cx="7400976" cy="4625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Pig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59305"/>
            <a:ext cx="5786478" cy="4339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Cow</a:t>
            </a:r>
            <a:endParaRPr lang="ru-RU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41587" y="1571613"/>
            <a:ext cx="6116495" cy="420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Horse</a:t>
            </a:r>
            <a:endParaRPr lang="ru-RU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16575" y="1571611"/>
            <a:ext cx="6198697" cy="4649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Hen</a:t>
            </a:r>
            <a:endParaRPr lang="ru-RU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19791" y="1351745"/>
            <a:ext cx="6981233" cy="436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170</Words>
  <Application>Microsoft Office PowerPoint</Application>
  <PresentationFormat>Экран (4:3)</PresentationFormat>
  <Paragraphs>73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     </vt:lpstr>
      <vt:lpstr>duck</vt:lpstr>
      <vt:lpstr>rabbit</vt:lpstr>
      <vt:lpstr>Pig</vt:lpstr>
      <vt:lpstr>Cow</vt:lpstr>
      <vt:lpstr>Horse</vt:lpstr>
      <vt:lpstr>Hen</vt:lpstr>
      <vt:lpstr>Tiger</vt:lpstr>
      <vt:lpstr>Lion</vt:lpstr>
      <vt:lpstr>Monkey</vt:lpstr>
      <vt:lpstr>Camel</vt:lpstr>
      <vt:lpstr>Bear</vt:lpstr>
      <vt:lpstr>Fox</vt:lpstr>
      <vt:lpstr>Elephant</vt:lpstr>
      <vt:lpstr>Crocodile</vt:lpstr>
      <vt:lpstr>Snake</vt:lpstr>
      <vt:lpstr>Dog</vt:lpstr>
      <vt:lpstr>Cat</vt:lpstr>
      <vt:lpstr>Theme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Homework</vt:lpstr>
      <vt:lpstr>Good luck!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12</cp:revision>
  <dcterms:created xsi:type="dcterms:W3CDTF">2012-11-06T18:18:03Z</dcterms:created>
  <dcterms:modified xsi:type="dcterms:W3CDTF">2013-01-18T08:09:34Z</dcterms:modified>
</cp:coreProperties>
</file>