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5143C4-C24E-4215-B17F-DC803F3DD615}" type="datetimeFigureOut">
              <a:rPr lang="ru-RU" smtClean="0"/>
              <a:pPr/>
              <a:t>11.02.2013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DE1126-C800-45AE-AD22-4EC866DFCB7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1991 жылдың 25 қазанынан бастап еліміз тәуелсіздік туын көтерді.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2060848"/>
            <a:ext cx="7344816" cy="453650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Нұрсұлтан Назарбаев еліміздің тұңғыш Президенті  болып сайланды.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008980"/>
            <a:ext cx="7704856" cy="458837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Елбасымыздың “2030 бағдарламасы” бойынша көптеген істер аткарылып келеді.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66396"/>
            <a:ext cx="8229600" cy="423095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желтоқсан күні еліміз Тұңғыш Президент күнін атап өтеді.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002805"/>
            <a:ext cx="7632848" cy="4522539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</TotalTime>
  <Words>39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1991 жылдың 25 қазанынан бастап еліміз тәуелсіздік туын көтерді.</vt:lpstr>
      <vt:lpstr>Нұрсұлтан Назарбаев еліміздің тұңғыш Президенті  болып сайланды.</vt:lpstr>
      <vt:lpstr>Елбасымыздың “2030 бағдарламасы” бойынша көптеген істер аткарылып келеді.</vt:lpstr>
      <vt:lpstr>1 желтоқсан күні еліміз Тұңғыш Президент күнін атап өтеді.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Гуля</dc:creator>
  <cp:lastModifiedBy>Гуля</cp:lastModifiedBy>
  <cp:revision>6</cp:revision>
  <dcterms:created xsi:type="dcterms:W3CDTF">2012-12-10T17:30:51Z</dcterms:created>
  <dcterms:modified xsi:type="dcterms:W3CDTF">2013-02-11T17:44:08Z</dcterms:modified>
</cp:coreProperties>
</file>