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7" r:id="rId2"/>
    <p:sldId id="259" r:id="rId3"/>
    <p:sldId id="261" r:id="rId4"/>
    <p:sldId id="263" r:id="rId5"/>
    <p:sldId id="265" r:id="rId6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653" autoAdjust="0"/>
  </p:normalViewPr>
  <p:slideViewPr>
    <p:cSldViewPr>
      <p:cViewPr varScale="1">
        <p:scale>
          <a:sx n="69" d="100"/>
          <a:sy n="69" d="100"/>
        </p:scale>
        <p:origin x="-118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B6AC1F-110A-44FD-95BD-B11EE6BD3747}" type="datetimeFigureOut">
              <a:rPr lang="ru-RU" smtClean="0"/>
              <a:pPr/>
              <a:t>09.02.2013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D54A66-6EC7-4B1C-8624-C01F7296DE6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2/9/2013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2/9/2013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2/9/2013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2/9/2013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2/9/2013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2/9/2013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2/9/2013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2/9/2013</a:t>
            </a:fld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2/9/2013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2/9/2013</a:t>
            </a:fld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2/9/2013</a:t>
            </a:fld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2/9/2013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b="1" cap="none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                     Табиғат</a:t>
            </a:r>
            <a:endParaRPr lang="ru-RU" b="1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4" name="Содержимое 3" descr="Burabai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04801" y="1447800"/>
            <a:ext cx="8382000" cy="5181600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981200"/>
          </a:xfrm>
        </p:spPr>
        <p:txBody>
          <a:bodyPr>
            <a:normAutofit/>
          </a:bodyPr>
          <a:lstStyle/>
          <a:p>
            <a:r>
              <a:rPr lang="kk-KZ" b="1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Бурабай мен Баянауыл табиғаты көз тартар сұлулығымен,ауасының тазалығымен тартымды</a:t>
            </a:r>
            <a:r>
              <a:rPr lang="de-DE" b="1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</a:t>
            </a:r>
            <a:endParaRPr lang="ru-RU" b="1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5" name="Содержимое 4" descr="69982800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52400" y="1981200"/>
            <a:ext cx="4454063" cy="4419599"/>
          </a:xfrm>
        </p:spPr>
      </p:pic>
      <p:pic>
        <p:nvPicPr>
          <p:cNvPr id="6" name="Содержимое 5" descr="b096e07410f3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1981200"/>
            <a:ext cx="4038600" cy="4419600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</p:spPr>
        <p:txBody>
          <a:bodyPr>
            <a:normAutofit/>
          </a:bodyPr>
          <a:lstStyle/>
          <a:p>
            <a:r>
              <a:rPr lang="kk-KZ" b="1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Биік таулар,көгілдір көлдер,қарағай мен қайын ағаштары өлкенің сәнін кіргізеді</a:t>
            </a:r>
            <a:r>
              <a:rPr lang="de-DE" b="1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</a:t>
            </a:r>
            <a:endParaRPr lang="ru-RU" dirty="0"/>
          </a:p>
        </p:txBody>
      </p:sp>
      <p:pic>
        <p:nvPicPr>
          <p:cNvPr id="4" name="Содержимое 3" descr="17839895ywB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04800" y="1686412"/>
            <a:ext cx="8381999" cy="4942988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600200"/>
          </a:xfrm>
        </p:spPr>
        <p:txBody>
          <a:bodyPr>
            <a:normAutofit/>
          </a:bodyPr>
          <a:lstStyle/>
          <a:p>
            <a:r>
              <a:rPr lang="kk-KZ" b="1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Мұнда жабайы аңдар мен құстардың әр түрін кездестіруге болады</a:t>
            </a:r>
            <a:r>
              <a:rPr lang="de-DE" b="1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</a:t>
            </a:r>
            <a:endParaRPr lang="ru-RU" b="1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5" name="Содержимое 4" descr="b5cd231730db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457199" y="1905000"/>
            <a:ext cx="4038601" cy="4572000"/>
          </a:xfrm>
        </p:spPr>
      </p:pic>
      <p:pic>
        <p:nvPicPr>
          <p:cNvPr id="6" name="Содержимое 5" descr="0_6ee73_7e997500_XL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1905000"/>
            <a:ext cx="4038600" cy="4495800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77962"/>
          </a:xfrm>
        </p:spPr>
        <p:txBody>
          <a:bodyPr>
            <a:normAutofit/>
          </a:bodyPr>
          <a:lstStyle/>
          <a:p>
            <a:r>
              <a:rPr lang="kk-KZ" b="1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Бұл аймаққа денсаулығын түзету мен демалу мақсатымен демалушылар келеді</a:t>
            </a:r>
            <a:r>
              <a:rPr lang="de-DE" b="1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</a:t>
            </a:r>
            <a:endParaRPr lang="ru-RU" b="1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4" name="Содержимое 3" descr="1339492821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04800" y="1752600"/>
            <a:ext cx="8382000" cy="4706260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41</TotalTime>
  <Words>42</Words>
  <Application>Microsoft Office PowerPoint</Application>
  <PresentationFormat>Экран (4:3)</PresentationFormat>
  <Paragraphs>5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Эркер</vt:lpstr>
      <vt:lpstr>                         Табиғат</vt:lpstr>
      <vt:lpstr>Бурабай мен Баянауыл табиғаты көз тартар сұлулығымен,ауасының тазалығымен тартымды.</vt:lpstr>
      <vt:lpstr>Биік таулар,көгілдір көлдер,қарағай мен қайын ағаштары өлкенің сәнін кіргізеді.</vt:lpstr>
      <vt:lpstr>Мұнда жабайы аңдар мен құстардың әр түрін кездестіруге болады.</vt:lpstr>
      <vt:lpstr>Бұл аймаққа денсаулығын түзету мен демалу мақсатымен демалушылар келеді.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табиғат</dc:title>
  <cp:lastModifiedBy>Гуля</cp:lastModifiedBy>
  <cp:revision>8</cp:revision>
  <dcterms:modified xsi:type="dcterms:W3CDTF">2013-02-09T06:52:37Z</dcterms:modified>
</cp:coreProperties>
</file>