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46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EE7E9B-954B-4E1C-8A02-84B1ECC583A6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04296-5EF5-4F7B-A38F-494E1C1584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6590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04296-5EF5-4F7B-A38F-494E1C1584C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C3F2A2D-3366-4E26-AC39-0FB334A42C46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9664A94-6BEF-444D-9F8C-C36FFA9AD0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3F2A2D-3366-4E26-AC39-0FB334A42C46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664A94-6BEF-444D-9F8C-C36FFA9AD0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C3F2A2D-3366-4E26-AC39-0FB334A42C46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9664A94-6BEF-444D-9F8C-C36FFA9AD0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3F2A2D-3366-4E26-AC39-0FB334A42C46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664A94-6BEF-444D-9F8C-C36FFA9AD0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C3F2A2D-3366-4E26-AC39-0FB334A42C46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9664A94-6BEF-444D-9F8C-C36FFA9AD0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3F2A2D-3366-4E26-AC39-0FB334A42C46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664A94-6BEF-444D-9F8C-C36FFA9AD0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3F2A2D-3366-4E26-AC39-0FB334A42C46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664A94-6BEF-444D-9F8C-C36FFA9AD0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3F2A2D-3366-4E26-AC39-0FB334A42C46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664A94-6BEF-444D-9F8C-C36FFA9AD0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C3F2A2D-3366-4E26-AC39-0FB334A42C46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664A94-6BEF-444D-9F8C-C36FFA9AD0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3F2A2D-3366-4E26-AC39-0FB334A42C46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664A94-6BEF-444D-9F8C-C36FFA9AD0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3F2A2D-3366-4E26-AC39-0FB334A42C46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664A94-6BEF-444D-9F8C-C36FFA9AD0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C3F2A2D-3366-4E26-AC39-0FB334A42C46}" type="datetimeFigureOut">
              <a:rPr lang="ru-RU" smtClean="0"/>
              <a:pPr/>
              <a:t>09.02.2013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9664A94-6BEF-444D-9F8C-C36FFA9AD0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dirty="0" smtClean="0"/>
              <a:t>А</a:t>
            </a:r>
            <a:r>
              <a:rPr lang="kk-KZ" sz="2800" dirty="0" smtClean="0"/>
              <a:t>стана  Қаласы  </a:t>
            </a:r>
            <a:r>
              <a:rPr lang="en-US" sz="2800" dirty="0" smtClean="0"/>
              <a:t>–</a:t>
            </a:r>
            <a:r>
              <a:rPr lang="kk-KZ" sz="2800" dirty="0" smtClean="0"/>
              <a:t> тәУЕЛСіЗ қАЗАқСТАННЫң    </a:t>
            </a:r>
            <a:r>
              <a:rPr lang="kk-KZ" sz="3600" dirty="0"/>
              <a:t>Е</a:t>
            </a:r>
            <a:r>
              <a:rPr lang="kk-KZ" sz="2800" dirty="0" smtClean="0"/>
              <a:t>ЛОРДАСЫ.</a:t>
            </a:r>
            <a:endParaRPr lang="ru-RU" sz="2800" dirty="0"/>
          </a:p>
        </p:txBody>
      </p:sp>
      <p:pic>
        <p:nvPicPr>
          <p:cNvPr id="7" name="Содержимое 6" descr="3b1ec2a5f38fdc3d8b6831d8ff223aab-big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1484784"/>
            <a:ext cx="7488832" cy="5112568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239000" cy="2060848"/>
          </a:xfrm>
        </p:spPr>
        <p:txBody>
          <a:bodyPr>
            <a:normAutofit/>
          </a:bodyPr>
          <a:lstStyle/>
          <a:p>
            <a:r>
              <a:rPr lang="kk-KZ" sz="4000" i="1" dirty="0"/>
              <a:t>о</a:t>
            </a:r>
            <a:r>
              <a:rPr lang="kk-KZ" sz="2800" i="1" dirty="0" smtClean="0"/>
              <a:t>л </a:t>
            </a:r>
            <a:r>
              <a:rPr lang="kk-KZ" sz="2800" i="1" dirty="0" smtClean="0"/>
              <a:t>сар</a:t>
            </a:r>
            <a:r>
              <a:rPr lang="kk-KZ" sz="2800" i="1" dirty="0"/>
              <a:t>ы</a:t>
            </a:r>
            <a:r>
              <a:rPr lang="kk-KZ" sz="2800" i="1" dirty="0" smtClean="0"/>
              <a:t>арҚадаҒы  </a:t>
            </a:r>
            <a:r>
              <a:rPr lang="kk-KZ" sz="3600" i="1" dirty="0" smtClean="0"/>
              <a:t>е</a:t>
            </a:r>
            <a:r>
              <a:rPr lang="kk-KZ" sz="2800" i="1" dirty="0" smtClean="0"/>
              <a:t>сІл  </a:t>
            </a:r>
            <a:r>
              <a:rPr lang="kk-KZ" sz="2800" i="1" dirty="0" smtClean="0"/>
              <a:t>ӨзенінІҢ  </a:t>
            </a:r>
            <a:r>
              <a:rPr lang="kk-KZ" sz="2800" i="1" dirty="0"/>
              <a:t>оҢ </a:t>
            </a:r>
            <a:r>
              <a:rPr lang="kk-KZ" sz="2800" i="1" dirty="0" smtClean="0"/>
              <a:t>жаҒалауында  </a:t>
            </a:r>
            <a:r>
              <a:rPr lang="kk-KZ" sz="2800" i="1" dirty="0" smtClean="0"/>
              <a:t>орналасҚан</a:t>
            </a:r>
            <a:r>
              <a:rPr lang="kk-KZ" sz="2800" i="1" dirty="0"/>
              <a:t>.</a:t>
            </a:r>
            <a:endParaRPr lang="ru-RU" sz="2800" i="1" dirty="0"/>
          </a:p>
        </p:txBody>
      </p:sp>
      <p:pic>
        <p:nvPicPr>
          <p:cNvPr id="4" name="Содержимое 3" descr="62915541_1_644x461_1-komn-zhk-lazurnyy-kvartil-astana_rev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276872"/>
            <a:ext cx="7488832" cy="4333106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/>
              <a:t>Астана ӘлемдегІ еҢ </a:t>
            </a:r>
            <a:r>
              <a:rPr lang="kk-KZ" dirty="0" smtClean="0"/>
              <a:t>сҮлу,       Әсем Қала.   </a:t>
            </a:r>
            <a:endParaRPr lang="ru-RU" dirty="0"/>
          </a:p>
        </p:txBody>
      </p:sp>
      <p:pic>
        <p:nvPicPr>
          <p:cNvPr id="4" name="Содержимое 3" descr="astana-panorama-800x6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484784"/>
            <a:ext cx="7239000" cy="4968552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dirty="0" smtClean="0"/>
              <a:t>А</a:t>
            </a:r>
            <a:r>
              <a:rPr lang="kk-KZ" sz="3100" dirty="0" smtClean="0"/>
              <a:t>стана  Қаласы  кҮннен  </a:t>
            </a:r>
            <a:r>
              <a:rPr lang="ru-RU" sz="3100" dirty="0" smtClean="0"/>
              <a:t>– </a:t>
            </a:r>
            <a:r>
              <a:rPr lang="en-US" sz="3100" dirty="0" smtClean="0"/>
              <a:t> </a:t>
            </a:r>
            <a:r>
              <a:rPr lang="kk-KZ" sz="3100" dirty="0" smtClean="0"/>
              <a:t>кҮнге қҰлпырып  келедІ.</a:t>
            </a:r>
            <a:endParaRPr lang="ru-RU" sz="3100" dirty="0"/>
          </a:p>
        </p:txBody>
      </p:sp>
      <p:pic>
        <p:nvPicPr>
          <p:cNvPr id="4" name="Содержимое 3" descr="Triumph_Astan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30946"/>
            <a:ext cx="7239000" cy="4838414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55</TotalTime>
  <Words>32</Words>
  <Application>Microsoft Office PowerPoint</Application>
  <PresentationFormat>Экран (4:3)</PresentationFormat>
  <Paragraphs>5</Paragraphs>
  <Slides>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Изящная</vt:lpstr>
      <vt:lpstr>Астана  Қаласы  – тәУЕЛСіЗ қАЗАқСТАННЫң    ЕЛОРДАСЫ.</vt:lpstr>
      <vt:lpstr>ол сарыарҚадаҒы  есІл  ӨзенінІҢ  оҢ жаҒалауында  орналасҚан.</vt:lpstr>
      <vt:lpstr>Астана ӘлемдегІ еҢ сҮлу,       Әсем Қала.   </vt:lpstr>
      <vt:lpstr>Астана  Қаласы  кҮннен  –  кҮнге қҰлпырып  келедІ.</vt:lpstr>
    </vt:vector>
  </TitlesOfParts>
  <Company>CtrlSoft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Гуля</dc:creator>
  <cp:lastModifiedBy>Гуля</cp:lastModifiedBy>
  <cp:revision>9</cp:revision>
  <dcterms:created xsi:type="dcterms:W3CDTF">2012-12-10T18:09:33Z</dcterms:created>
  <dcterms:modified xsi:type="dcterms:W3CDTF">2013-02-09T06:43:18Z</dcterms:modified>
</cp:coreProperties>
</file>