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1" r:id="rId3"/>
    <p:sldId id="262" r:id="rId4"/>
    <p:sldId id="264" r:id="rId5"/>
    <p:sldId id="266" r:id="rId6"/>
    <p:sldId id="267" r:id="rId7"/>
    <p:sldId id="268" r:id="rId8"/>
    <p:sldId id="265" r:id="rId9"/>
    <p:sldId id="269" r:id="rId10"/>
    <p:sldId id="270" r:id="rId11"/>
    <p:sldId id="25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289EF53-9437-4EC8-90E1-E05BC6490972}">
          <p14:sldIdLst>
            <p14:sldId id="256"/>
            <p14:sldId id="261"/>
            <p14:sldId id="262"/>
            <p14:sldId id="264"/>
            <p14:sldId id="266"/>
            <p14:sldId id="267"/>
            <p14:sldId id="268"/>
            <p14:sldId id="265"/>
            <p14:sldId id="269"/>
            <p14:sldId id="270"/>
            <p14:sldId id="25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4" d="100"/>
          <a:sy n="34" d="100"/>
        </p:scale>
        <p:origin x="-109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AC211-4617-4330-8C5D-9576C6C7A5C0}" type="datetimeFigureOut">
              <a:rPr lang="ru-RU" smtClean="0"/>
              <a:t>13.02.2013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A1910-330B-4F1C-9B4B-6EB14EEEC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257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428736"/>
            <a:ext cx="7772400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3306" y="4214818"/>
            <a:ext cx="50434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B21B4-840C-44B4-B890-B4EC686DFF2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35368017"/>
      </p:ext>
    </p:extLst>
  </p:cSld>
  <p:clrMapOvr>
    <a:masterClrMapping/>
  </p:clrMapOvr>
  <p:transition spd="med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92BD2A9-94AE-4DB7-AFD6-13059AB59D3F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sportal.ru/shkola/informatika-i-ikt/library/shablon-matematicheskii-dlya-oformleniya-prezentatsii-mspowerpoint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620688"/>
            <a:ext cx="7772400" cy="2278073"/>
          </a:xfrm>
        </p:spPr>
        <p:txBody>
          <a:bodyPr>
            <a:normAutofit fontScale="90000"/>
          </a:bodyPr>
          <a:lstStyle/>
          <a:p>
            <a:r>
              <a:rPr lang="kk-KZ" sz="3600" b="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Презентация сопровождения урока математики</a:t>
            </a:r>
            <a:br>
              <a:rPr lang="kk-KZ" sz="3600" b="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kk-KZ" sz="3600" b="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в 4 классе</a:t>
            </a:r>
            <a:endParaRPr lang="ru-RU" sz="3600" b="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3306" y="3786190"/>
            <a:ext cx="5043478" cy="2181228"/>
          </a:xfrm>
        </p:spPr>
        <p:txBody>
          <a:bodyPr/>
          <a:lstStyle/>
          <a:p>
            <a:pPr algn="l"/>
            <a:r>
              <a:rPr lang="ru-RU" sz="2800" b="1" dirty="0" smtClean="0"/>
              <a:t>Автор:</a:t>
            </a:r>
          </a:p>
          <a:p>
            <a:pPr algn="l"/>
            <a:r>
              <a:rPr lang="ru-RU" sz="2800" b="1" dirty="0" smtClean="0"/>
              <a:t>Нургалиева </a:t>
            </a:r>
            <a:r>
              <a:rPr lang="ru-RU" sz="2800" b="1" dirty="0" err="1" smtClean="0"/>
              <a:t>Бакыт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Ораловна</a:t>
            </a:r>
            <a:r>
              <a:rPr lang="ru-RU" sz="2800" b="1" dirty="0" smtClean="0"/>
              <a:t>.</a:t>
            </a:r>
          </a:p>
          <a:p>
            <a:pPr algn="l"/>
            <a:r>
              <a:rPr lang="ru-RU" sz="2800" b="1" dirty="0"/>
              <a:t>у</a:t>
            </a:r>
            <a:r>
              <a:rPr lang="ru-RU" sz="2800" b="1" dirty="0" smtClean="0"/>
              <a:t>читель начальных классов, СОШ №26</a:t>
            </a:r>
          </a:p>
          <a:p>
            <a:pPr algn="l"/>
            <a:endParaRPr 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Молодцы!</a:t>
            </a:r>
            <a:endParaRPr lang="ru-RU" sz="54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2" indent="0">
              <a:buNone/>
            </a:pPr>
            <a:r>
              <a:rPr lang="ru-RU" sz="5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Спасибо за урок!</a:t>
            </a:r>
            <a:endParaRPr lang="ru-RU" sz="5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400" y="3212976"/>
            <a:ext cx="280276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426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/>
          <a:lstStyle/>
          <a:p>
            <a:pPr algn="ctr">
              <a:spcBef>
                <a:spcPct val="0"/>
              </a:spcBef>
              <a:buNone/>
            </a:pPr>
            <a:endParaRPr lang="ru-RU" sz="2400" b="1" dirty="0" smtClean="0">
              <a:cs typeface="Times New Roman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ru-RU" sz="2400" dirty="0" smtClean="0">
              <a:cs typeface="Times New Roman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ru-RU" sz="2400" dirty="0" smtClean="0">
                <a:cs typeface="Times New Roman" pitchFamily="18" charset="0"/>
              </a:rPr>
              <a:t>Название сайта: </a:t>
            </a:r>
            <a:r>
              <a:rPr lang="en-US" sz="2400" dirty="0" smtClean="0">
                <a:cs typeface="Times New Roman" pitchFamily="18" charset="0"/>
                <a:hlinkClick r:id="rId2"/>
              </a:rPr>
              <a:t>http://www.nsportal.ru/shkola/informatika-i-ikt/library/shablon-matematicheskii-dlya-oformleniya-prezentatsii-mspowerpoint</a:t>
            </a:r>
            <a:r>
              <a:rPr lang="ru-RU" sz="2400" dirty="0" smtClean="0">
                <a:cs typeface="Times New Roman" pitchFamily="18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906DE6-47B0-4DE4-94F5-40C1BA7245C8}" type="slidenum">
              <a:rPr lang="ru-RU" altLang="en-US" smtClean="0"/>
              <a:pPr>
                <a:defRPr/>
              </a:pPr>
              <a:t>2</a:t>
            </a:fld>
            <a:endParaRPr lang="ru-RU" altLang="en-US"/>
          </a:p>
        </p:txBody>
      </p:sp>
      <p:cxnSp>
        <p:nvCxnSpPr>
          <p:cNvPr id="6" name="Прямая со стрелкой 5"/>
          <p:cNvCxnSpPr/>
          <p:nvPr/>
        </p:nvCxnSpPr>
        <p:spPr>
          <a:xfrm rot="16200000" flipH="1">
            <a:off x="1522413" y="1096963"/>
            <a:ext cx="538162" cy="53816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8" name="TextBox 7"/>
          <p:cNvSpPr txBox="1">
            <a:spLocks noChangeArrowheads="1"/>
          </p:cNvSpPr>
          <p:nvPr/>
        </p:nvSpPr>
        <p:spPr bwMode="auto">
          <a:xfrm>
            <a:off x="362957" y="200025"/>
            <a:ext cx="22357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720</a:t>
            </a:r>
            <a:endParaRPr lang="ru-RU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060575" y="1635125"/>
            <a:ext cx="1435100" cy="896938"/>
          </a:xfrm>
          <a:prstGeom prst="ellipse">
            <a:avLst/>
          </a:prstGeom>
          <a:solidFill>
            <a:schemeClr val="accent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ru-RU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6200000" flipH="1">
            <a:off x="2957513" y="2532063"/>
            <a:ext cx="538162" cy="53816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3152454" y="2850119"/>
            <a:ext cx="1413153" cy="896938"/>
          </a:xfrm>
          <a:prstGeom prst="ellipse">
            <a:avLst/>
          </a:prstGeom>
          <a:solidFill>
            <a:schemeClr val="accent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158</a:t>
            </a:r>
            <a:endParaRPr lang="ru-RU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16200000" flipH="1">
            <a:off x="4123532" y="3656013"/>
            <a:ext cx="538162" cy="53816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4565607" y="3925094"/>
            <a:ext cx="1626573" cy="1028700"/>
          </a:xfrm>
          <a:prstGeom prst="ellipse">
            <a:avLst/>
          </a:prstGeom>
          <a:solidFill>
            <a:schemeClr val="accent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00</a:t>
            </a:r>
            <a:endParaRPr lang="ru-RU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54" name="TextBox 30"/>
          <p:cNvSpPr txBox="1">
            <a:spLocks noChangeArrowheads="1"/>
          </p:cNvSpPr>
          <p:nvPr/>
        </p:nvSpPr>
        <p:spPr bwMode="auto">
          <a:xfrm>
            <a:off x="1881188" y="1096963"/>
            <a:ext cx="717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6155" name="TextBox 31"/>
          <p:cNvSpPr txBox="1">
            <a:spLocks noChangeArrowheads="1"/>
          </p:cNvSpPr>
          <p:nvPr/>
        </p:nvSpPr>
        <p:spPr bwMode="auto">
          <a:xfrm>
            <a:off x="4302918" y="3298588"/>
            <a:ext cx="170418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sz="4000" b="1" dirty="0" smtClean="0">
                <a:solidFill>
                  <a:srgbClr val="002060"/>
                </a:solidFill>
              </a:rPr>
              <a:t>+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42</a:t>
            </a:r>
            <a:endParaRPr lang="ru-RU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56" name="TextBox 32"/>
          <p:cNvSpPr txBox="1">
            <a:spLocks noChangeArrowheads="1"/>
          </p:cNvSpPr>
          <p:nvPr/>
        </p:nvSpPr>
        <p:spPr bwMode="auto">
          <a:xfrm>
            <a:off x="3226594" y="2099640"/>
            <a:ext cx="2152649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sz="4000" b="1" dirty="0"/>
              <a:t> 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+78</a:t>
            </a:r>
            <a:endParaRPr lang="ru-RU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57" name="TextBox 33"/>
          <p:cNvSpPr txBox="1">
            <a:spLocks noChangeArrowheads="1"/>
          </p:cNvSpPr>
          <p:nvPr/>
        </p:nvSpPr>
        <p:spPr bwMode="auto">
          <a:xfrm>
            <a:off x="1522412" y="917575"/>
            <a:ext cx="14351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:9</a:t>
            </a:r>
          </a:p>
        </p:txBody>
      </p:sp>
      <p:cxnSp>
        <p:nvCxnSpPr>
          <p:cNvPr id="36" name="Прямая со стрелкой 35"/>
          <p:cNvCxnSpPr/>
          <p:nvPr/>
        </p:nvCxnSpPr>
        <p:spPr>
          <a:xfrm rot="16200000" flipH="1">
            <a:off x="5738017" y="4972269"/>
            <a:ext cx="538163" cy="53816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/>
          <p:cNvSpPr/>
          <p:nvPr/>
        </p:nvSpPr>
        <p:spPr>
          <a:xfrm>
            <a:off x="6516216" y="5631099"/>
            <a:ext cx="1912615" cy="896938"/>
          </a:xfrm>
          <a:prstGeom prst="ellipse">
            <a:avLst/>
          </a:prstGeom>
          <a:solidFill>
            <a:schemeClr val="accent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000</a:t>
            </a:r>
            <a:endParaRPr lang="ru-RU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60" name="TextBox 41"/>
          <p:cNvSpPr txBox="1">
            <a:spLocks noChangeArrowheads="1"/>
          </p:cNvSpPr>
          <p:nvPr/>
        </p:nvSpPr>
        <p:spPr bwMode="auto">
          <a:xfrm>
            <a:off x="5827713" y="4864100"/>
            <a:ext cx="17938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sz="3600" dirty="0">
                <a:latin typeface="Arial" pitchFamily="34" charset="0"/>
                <a:cs typeface="Arial" pitchFamily="34" charset="0"/>
                <a:sym typeface="Wingdings" pitchFamily="2" charset="2"/>
              </a:rPr>
              <a:t>  </a:t>
            </a: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10</a:t>
            </a:r>
            <a:endParaRPr lang="ru-RU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62" name="Прямоугольник 44"/>
          <p:cNvSpPr>
            <a:spLocks noChangeArrowheads="1"/>
          </p:cNvSpPr>
          <p:nvPr/>
        </p:nvSpPr>
        <p:spPr bwMode="auto">
          <a:xfrm>
            <a:off x="3495675" y="379413"/>
            <a:ext cx="518078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Математическая             разминка </a:t>
            </a:r>
            <a:endParaRPr lang="ru-RU" sz="40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G: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94175"/>
            <a:ext cx="1943868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84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Минутка чистописания.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/>
          <a:lstStyle/>
          <a:p>
            <a:pPr marL="0" indent="0">
              <a:buNone/>
            </a:pPr>
            <a:r>
              <a:rPr lang="kk-KZ" dirty="0"/>
              <a:t> </a:t>
            </a:r>
            <a:r>
              <a:rPr lang="kk-KZ" sz="4000" i="1" dirty="0" smtClean="0">
                <a:latin typeface="Arial" pitchFamily="34" charset="0"/>
                <a:cs typeface="Arial" pitchFamily="34" charset="0"/>
              </a:rPr>
              <a:t>см,  дм,  мин, ч,  км/ч,  м/мин, км, м, м/с,  с, м/ч</a:t>
            </a:r>
            <a:endParaRPr lang="ru-RU" sz="40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717032"/>
            <a:ext cx="2232248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571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Единицы измерения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4000" b="1" dirty="0"/>
              <a:t>Расстояния     </a:t>
            </a:r>
          </a:p>
          <a:p>
            <a:pPr>
              <a:lnSpc>
                <a:spcPct val="90000"/>
              </a:lnSpc>
            </a:pPr>
            <a:r>
              <a:rPr lang="ru-RU" sz="4000" b="1" dirty="0">
                <a:solidFill>
                  <a:schemeClr val="tx2"/>
                </a:solidFill>
              </a:rPr>
              <a:t>км, м, дм, </a:t>
            </a:r>
            <a:r>
              <a:rPr lang="ru-RU" sz="4000" b="1" dirty="0" smtClean="0">
                <a:solidFill>
                  <a:schemeClr val="tx2"/>
                </a:solidFill>
              </a:rPr>
              <a:t>см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4000" b="1" dirty="0" smtClean="0"/>
              <a:t> </a:t>
            </a:r>
            <a:r>
              <a:rPr lang="ru-RU" sz="4000" b="1" dirty="0"/>
              <a:t>Скорости       </a:t>
            </a:r>
            <a:endParaRPr lang="ru-RU" sz="4000" b="1" dirty="0">
              <a:solidFill>
                <a:srgbClr val="CC6600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>
                <a:solidFill>
                  <a:schemeClr val="tx2"/>
                </a:solidFill>
              </a:rPr>
              <a:t>км/ч, м/ч, м/мин, м/с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4000" b="1" dirty="0" smtClean="0"/>
              <a:t> </a:t>
            </a:r>
            <a:r>
              <a:rPr lang="ru-RU" sz="4000" b="1" dirty="0"/>
              <a:t>Времени</a:t>
            </a:r>
            <a:r>
              <a:rPr lang="ru-RU" sz="4000" b="1" dirty="0">
                <a:solidFill>
                  <a:srgbClr val="FFFF00"/>
                </a:solidFill>
              </a:rPr>
              <a:t> </a:t>
            </a:r>
            <a:r>
              <a:rPr lang="ru-RU" sz="4000" b="1" dirty="0"/>
              <a:t>      </a:t>
            </a:r>
          </a:p>
          <a:p>
            <a:pPr>
              <a:lnSpc>
                <a:spcPct val="90000"/>
              </a:lnSpc>
            </a:pPr>
            <a:r>
              <a:rPr lang="ru-RU" sz="4000" b="1" dirty="0" smtClean="0">
                <a:solidFill>
                  <a:schemeClr val="tx2"/>
                </a:solidFill>
              </a:rPr>
              <a:t>  </a:t>
            </a:r>
            <a:r>
              <a:rPr lang="ru-RU" sz="4000" b="1" dirty="0">
                <a:solidFill>
                  <a:schemeClr val="tx2"/>
                </a:solidFill>
              </a:rPr>
              <a:t>ч, мин, с</a:t>
            </a:r>
          </a:p>
          <a:p>
            <a:pPr>
              <a:lnSpc>
                <a:spcPct val="90000"/>
              </a:lnSpc>
            </a:pPr>
            <a:endParaRPr lang="ru-RU" sz="4000" b="1" dirty="0">
              <a:solidFill>
                <a:srgbClr val="FF3399"/>
              </a:solidFill>
            </a:endParaRPr>
          </a:p>
          <a:p>
            <a:pPr>
              <a:lnSpc>
                <a:spcPct val="90000"/>
              </a:lnSpc>
            </a:pPr>
            <a:endParaRPr lang="ru-RU" sz="4000" dirty="0">
              <a:solidFill>
                <a:srgbClr val="CC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47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1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A292C6-C4FB-4D79-9BBB-27D94432E57D}" type="slidenum">
              <a:rPr lang="ru-RU" altLang="en-US"/>
              <a:pPr>
                <a:defRPr/>
              </a:pPr>
              <a:t>5</a:t>
            </a:fld>
            <a:endParaRPr lang="ru-RU" altLang="en-US"/>
          </a:p>
        </p:txBody>
      </p:sp>
      <p:pic>
        <p:nvPicPr>
          <p:cNvPr id="29698" name="Picture 2" descr="military_clipart_navy_jet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1814513"/>
            <a:ext cx="1905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Rectangle 45"/>
          <p:cNvSpPr>
            <a:spLocks noChangeArrowheads="1"/>
          </p:cNvSpPr>
          <p:nvPr/>
        </p:nvSpPr>
        <p:spPr bwMode="auto">
          <a:xfrm>
            <a:off x="2778124" y="200025"/>
            <a:ext cx="5370091" cy="93662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54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54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Тема  урока </a:t>
            </a:r>
            <a:r>
              <a:rPr lang="ru-RU" sz="54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54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742" name="Rectangle 46"/>
          <p:cNvSpPr>
            <a:spLocks noChangeArrowheads="1"/>
          </p:cNvSpPr>
          <p:nvPr/>
        </p:nvSpPr>
        <p:spPr bwMode="auto">
          <a:xfrm>
            <a:off x="-5220503" y="1983146"/>
            <a:ext cx="6048087" cy="115252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kk-KZ" sz="5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Решение задач</a:t>
            </a:r>
            <a:endParaRPr lang="ru-RU" sz="5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743" name="Rectangle 47"/>
          <p:cNvSpPr>
            <a:spLocks noChangeArrowheads="1"/>
          </p:cNvSpPr>
          <p:nvPr/>
        </p:nvSpPr>
        <p:spPr bwMode="auto">
          <a:xfrm>
            <a:off x="7524329" y="3500438"/>
            <a:ext cx="6264696" cy="115252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5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 движение</a:t>
            </a:r>
            <a:endParaRPr lang="ru-RU" sz="5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Ablay\Desktop\a1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15" y="4867595"/>
            <a:ext cx="1885950" cy="152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blay\Desktop\a4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119804"/>
            <a:ext cx="1247775" cy="1830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blay\Desktop\a213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9" y="4393000"/>
            <a:ext cx="1296144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402493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5 0.00416 C 0.07604 0.00554 0.14861 0.00878 0.22639 0.01063 C 0.29202 0.02774 0.42865 0.01294 0.44861 0.01271 C 0.46719 0.00462 0.46632 0.00624 0.49306 0.00624 " pathEditMode="relative" rAng="0" ptsTypes="fffA">
                                      <p:cBhvr>
                                        <p:cTn id="6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57" y="11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83 0.0104 L 0.67726 0.010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2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545 -0.01572 L -0.66545 -0.0157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97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42" grpId="0" animBg="1"/>
      <p:bldP spid="297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390860" y="2209545"/>
            <a:ext cx="6500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друг за другом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670448"/>
            <a:ext cx="8246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Как движется транспорт?</a:t>
            </a:r>
            <a:endParaRPr lang="ru-RU" sz="4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214545" y="2168111"/>
            <a:ext cx="200026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817084" y="2169699"/>
            <a:ext cx="200026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214546" y="3353874"/>
            <a:ext cx="200026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>
            <a:off x="4714876" y="3417523"/>
            <a:ext cx="200026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464447" y="3425753"/>
            <a:ext cx="6500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навстречу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4714876" y="4429132"/>
            <a:ext cx="200026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>
            <a:off x="2214546" y="4429132"/>
            <a:ext cx="200026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285852" y="4572008"/>
            <a:ext cx="6500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разные </a:t>
            </a:r>
            <a:r>
              <a:rPr lang="ru-RU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стороны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2" descr="G: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4300689"/>
            <a:ext cx="1693992" cy="182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78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Прочитай формулы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562725" cy="4525963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n-US" sz="8800" b="1" dirty="0"/>
              <a:t>    S = V </a:t>
            </a:r>
            <a:r>
              <a:rPr lang="en-US" sz="8800" b="1" dirty="0">
                <a:cs typeface="Arial" charset="0"/>
              </a:rPr>
              <a:t>·</a:t>
            </a:r>
            <a:r>
              <a:rPr lang="en-US" sz="8800" b="1" dirty="0"/>
              <a:t> t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sz="8800" b="1" dirty="0"/>
              <a:t>    V = S</a:t>
            </a:r>
            <a:r>
              <a:rPr lang="ru-RU" sz="8800" b="1" dirty="0"/>
              <a:t> :</a:t>
            </a:r>
            <a:r>
              <a:rPr lang="en-US" sz="8800" b="1" dirty="0"/>
              <a:t> t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sz="8800" b="1" dirty="0"/>
              <a:t>     t = S</a:t>
            </a:r>
            <a:r>
              <a:rPr lang="ru-RU" sz="8800" b="1" dirty="0"/>
              <a:t> :</a:t>
            </a:r>
            <a:r>
              <a:rPr lang="en-US" sz="8800" b="1" dirty="0"/>
              <a:t> V</a:t>
            </a:r>
            <a:endParaRPr lang="ru-RU" sz="8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38336"/>
            <a:ext cx="169545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799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kk-KZ" sz="5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Проверь себя</a:t>
            </a:r>
            <a:endParaRPr lang="ru-RU" sz="54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ru-RU" sz="4000" dirty="0" smtClean="0">
                <a:latin typeface="Arial" pitchFamily="34" charset="0"/>
                <a:cs typeface="Arial" pitchFamily="34" charset="0"/>
              </a:rPr>
              <a:t>65+70=135 (км)-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общая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i="1" dirty="0" smtClean="0">
                <a:latin typeface="Arial" pitchFamily="34" charset="0"/>
                <a:cs typeface="Arial" pitchFamily="34" charset="0"/>
              </a:rPr>
              <a:t>v</a:t>
            </a:r>
            <a:endParaRPr lang="ru-RU" sz="4000" i="1" dirty="0">
              <a:latin typeface="Arial" pitchFamily="34" charset="0"/>
              <a:cs typeface="Arial" pitchFamily="34" charset="0"/>
            </a:endParaRPr>
          </a:p>
          <a:p>
            <a:pPr marL="514350" indent="-514350">
              <a:buAutoNum type="arabicParenR"/>
            </a:pPr>
            <a:r>
              <a:rPr lang="ru-RU" sz="4000" dirty="0" smtClean="0">
                <a:latin typeface="Arial" pitchFamily="34" charset="0"/>
                <a:cs typeface="Arial" pitchFamily="34" charset="0"/>
              </a:rPr>
              <a:t>135*4=540 (км)- 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S 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, которое прошли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AutoNum type="arabicParenR"/>
            </a:pPr>
            <a:r>
              <a:rPr lang="en-US" sz="4000" dirty="0" smtClean="0">
                <a:latin typeface="Arial" pitchFamily="34" charset="0"/>
                <a:cs typeface="Arial" pitchFamily="34" charset="0"/>
              </a:rPr>
              <a:t>540+175= 715 (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км) - 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S </a:t>
            </a:r>
            <a:r>
              <a:rPr lang="ru-RU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между                                             автомобилями через 4 часа</a:t>
            </a:r>
          </a:p>
          <a:p>
            <a:pPr marL="0" indent="0">
              <a:buNone/>
            </a:pPr>
            <a:r>
              <a:rPr lang="ru-RU" sz="4000" dirty="0" smtClean="0">
                <a:latin typeface="Arial" pitchFamily="34" charset="0"/>
                <a:cs typeface="Arial" pitchFamily="34" charset="0"/>
              </a:rPr>
              <a:t>Ответ: 715 км</a:t>
            </a:r>
          </a:p>
        </p:txBody>
      </p:sp>
    </p:spTree>
    <p:extLst>
      <p:ext uri="{BB962C8B-B14F-4D97-AF65-F5344CB8AC3E}">
        <p14:creationId xmlns:p14="http://schemas.microsoft.com/office/powerpoint/2010/main" val="291589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kk-KZ" sz="5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Проверь себя</a:t>
            </a:r>
            <a:endParaRPr lang="ru-RU" sz="54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kk-KZ" sz="4000" dirty="0" smtClean="0">
                <a:latin typeface="Arial" pitchFamily="34" charset="0"/>
                <a:cs typeface="Arial" pitchFamily="34" charset="0"/>
              </a:rPr>
              <a:t>78: (6+7)= 6 (ч) –время, через которое встретятся</a:t>
            </a:r>
            <a:endParaRPr lang="ru-RU" sz="4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4000" dirty="0" smtClean="0">
                <a:latin typeface="Arial" pitchFamily="34" charset="0"/>
                <a:cs typeface="Arial" pitchFamily="34" charset="0"/>
              </a:rPr>
              <a:t>Ответ: через 6 часов</a:t>
            </a:r>
            <a:endParaRPr lang="kk-KZ" sz="4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93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математически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</TotalTime>
  <Words>199</Words>
  <Application>Microsoft Office PowerPoint</Application>
  <PresentationFormat>Экран 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шаблон математический</vt:lpstr>
      <vt:lpstr>Презентация сопровождения урока математики  в 4 классе</vt:lpstr>
      <vt:lpstr>Презентация PowerPoint</vt:lpstr>
      <vt:lpstr>Минутка чистописания. </vt:lpstr>
      <vt:lpstr>Единицы измерения</vt:lpstr>
      <vt:lpstr>Презентация PowerPoint</vt:lpstr>
      <vt:lpstr>Презентация PowerPoint</vt:lpstr>
      <vt:lpstr>Прочитай формулы</vt:lpstr>
      <vt:lpstr>Проверь себя</vt:lpstr>
      <vt:lpstr>Проверь себя</vt:lpstr>
      <vt:lpstr>Молодцы!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Ablay</cp:lastModifiedBy>
  <cp:revision>31</cp:revision>
  <dcterms:created xsi:type="dcterms:W3CDTF">2011-07-12T07:33:19Z</dcterms:created>
  <dcterms:modified xsi:type="dcterms:W3CDTF">2013-02-12T20:24:23Z</dcterms:modified>
</cp:coreProperties>
</file>