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480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BC09A3-7CAA-4145-9AFA-645B15474434}" type="datetimeFigureOut">
              <a:rPr lang="ru-RU" smtClean="0"/>
              <a:t>20.01.2013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B761EF-15AD-448F-9E57-9E1FC4CA625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27976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BC09A3-7CAA-4145-9AFA-645B15474434}" type="datetimeFigureOut">
              <a:rPr lang="ru-RU" smtClean="0"/>
              <a:t>20.01.2013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B761EF-15AD-448F-9E57-9E1FC4CA625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58631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BC09A3-7CAA-4145-9AFA-645B15474434}" type="datetimeFigureOut">
              <a:rPr lang="ru-RU" smtClean="0"/>
              <a:t>20.01.2013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B761EF-15AD-448F-9E57-9E1FC4CA625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71754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BC09A3-7CAA-4145-9AFA-645B15474434}" type="datetimeFigureOut">
              <a:rPr lang="ru-RU" smtClean="0"/>
              <a:t>20.01.2013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B761EF-15AD-448F-9E57-9E1FC4CA625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46491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BC09A3-7CAA-4145-9AFA-645B15474434}" type="datetimeFigureOut">
              <a:rPr lang="ru-RU" smtClean="0"/>
              <a:t>20.01.2013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B761EF-15AD-448F-9E57-9E1FC4CA625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13577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BC09A3-7CAA-4145-9AFA-645B15474434}" type="datetimeFigureOut">
              <a:rPr lang="ru-RU" smtClean="0"/>
              <a:t>20.01.2013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B761EF-15AD-448F-9E57-9E1FC4CA625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19434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BC09A3-7CAA-4145-9AFA-645B15474434}" type="datetimeFigureOut">
              <a:rPr lang="ru-RU" smtClean="0"/>
              <a:t>20.01.2013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B761EF-15AD-448F-9E57-9E1FC4CA625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34044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BC09A3-7CAA-4145-9AFA-645B15474434}" type="datetimeFigureOut">
              <a:rPr lang="ru-RU" smtClean="0"/>
              <a:t>20.01.2013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B761EF-15AD-448F-9E57-9E1FC4CA625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7654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BC09A3-7CAA-4145-9AFA-645B15474434}" type="datetimeFigureOut">
              <a:rPr lang="ru-RU" smtClean="0"/>
              <a:t>20.01.2013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B761EF-15AD-448F-9E57-9E1FC4CA625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5032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BC09A3-7CAA-4145-9AFA-645B15474434}" type="datetimeFigureOut">
              <a:rPr lang="ru-RU" smtClean="0"/>
              <a:t>20.01.2013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B761EF-15AD-448F-9E57-9E1FC4CA625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04347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BC09A3-7CAA-4145-9AFA-645B15474434}" type="datetimeFigureOut">
              <a:rPr lang="ru-RU" smtClean="0"/>
              <a:t>20.01.2013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B761EF-15AD-448F-9E57-9E1FC4CA625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45672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BC09A3-7CAA-4145-9AFA-645B15474434}" type="datetimeFigureOut">
              <a:rPr lang="ru-RU" smtClean="0"/>
              <a:t>20.01.2013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B761EF-15AD-448F-9E57-9E1FC4CA625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91165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45205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86"/>
          <a:stretch/>
        </p:blipFill>
        <p:spPr bwMode="auto">
          <a:xfrm>
            <a:off x="406305" y="5681067"/>
            <a:ext cx="866909" cy="1047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2622" y="4869160"/>
            <a:ext cx="1873874" cy="16232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9732" y="4869160"/>
            <a:ext cx="1656184" cy="19330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6" name="Picture 1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6200">
            <a:off x="5998008" y="1141204"/>
            <a:ext cx="1872208" cy="14411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7" name="Picture 1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1037" y="2697227"/>
            <a:ext cx="1343025" cy="13798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8" name="Picture 14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564729">
            <a:off x="834419" y="1280280"/>
            <a:ext cx="1873394" cy="1704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0" name="Picture 16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26933">
            <a:off x="3563888" y="1280280"/>
            <a:ext cx="1757710" cy="13930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1" name="Picture 17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3600566"/>
            <a:ext cx="1656184" cy="13406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2" name="Picture 18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1598" y="2996952"/>
            <a:ext cx="1842690" cy="18722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3" name="Picture 19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0291" y="3140968"/>
            <a:ext cx="1285875" cy="13197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987824" y="572394"/>
            <a:ext cx="303159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k-KZ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Қыс мезгілі</a:t>
            </a:r>
            <a:r>
              <a:rPr lang="kk-KZ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4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44" name="Picture 20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5171479"/>
            <a:ext cx="1571821" cy="1557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82631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0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0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0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0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7" dur="2000"/>
                                        <p:tgtEl>
                                          <p:spTgt spid="10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71" dur="5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2" dur="5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3" dur="5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74" dur="5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k-KZ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Қазақстанның мерекелері</a:t>
            </a:r>
            <a:endParaRPr lang="ru-RU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124744"/>
            <a:ext cx="3672408" cy="31683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4365104"/>
            <a:ext cx="2304256" cy="223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1268760"/>
            <a:ext cx="2664296" cy="24482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51802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5</Words>
  <Application>Microsoft Office PowerPoint</Application>
  <PresentationFormat>Экран (4:3)</PresentationFormat>
  <Paragraphs>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Қазақстанның мерекелері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Даулет</dc:creator>
  <cp:lastModifiedBy>Даулет</cp:lastModifiedBy>
  <cp:revision>3</cp:revision>
  <dcterms:created xsi:type="dcterms:W3CDTF">2013-01-20T12:32:49Z</dcterms:created>
  <dcterms:modified xsi:type="dcterms:W3CDTF">2013-01-20T13:00:37Z</dcterms:modified>
</cp:coreProperties>
</file>