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3" r:id="rId2"/>
    <p:sldId id="260" r:id="rId3"/>
    <p:sldId id="280" r:id="rId4"/>
    <p:sldId id="281" r:id="rId5"/>
    <p:sldId id="283" r:id="rId6"/>
    <p:sldId id="257" r:id="rId7"/>
    <p:sldId id="267" r:id="rId8"/>
    <p:sldId id="284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0000CC"/>
    <a:srgbClr val="000000"/>
    <a:srgbClr val="FFFF99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F1D778-23F0-424D-AE79-2FAF8C63CFBC}" type="doc">
      <dgm:prSet loTypeId="urn:microsoft.com/office/officeart/2005/8/layout/radial1" loCatId="relationship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0A925A8-CF33-484D-94AF-9A5262E6308D}">
      <dgm:prSet phldrT="[Текст]"/>
      <dgm:spPr/>
      <dgm:t>
        <a:bodyPr/>
        <a:lstStyle/>
        <a:p>
          <a:r>
            <a:rPr lang="kk-KZ" dirty="0" smtClean="0">
              <a:solidFill>
                <a:srgbClr val="0070C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rPr>
            <a:t>Қыс</a:t>
          </a:r>
          <a:endParaRPr lang="ru-RU" dirty="0">
            <a:solidFill>
              <a:srgbClr val="0070C0"/>
            </a:solidFill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a:endParaRPr>
        </a:p>
      </dgm:t>
    </dgm:pt>
    <dgm:pt modelId="{D1B7BA9C-CE5C-4587-9D2A-35AC062A0777}" type="parTrans" cxnId="{B0858460-6632-4F86-92DE-29F067C403F3}">
      <dgm:prSet/>
      <dgm:spPr/>
      <dgm:t>
        <a:bodyPr/>
        <a:lstStyle/>
        <a:p>
          <a:endParaRPr lang="ru-RU"/>
        </a:p>
      </dgm:t>
    </dgm:pt>
    <dgm:pt modelId="{3512C301-88AC-4BEA-84B9-87D70A621DE5}" type="sibTrans" cxnId="{B0858460-6632-4F86-92DE-29F067C403F3}">
      <dgm:prSet/>
      <dgm:spPr/>
      <dgm:t>
        <a:bodyPr/>
        <a:lstStyle/>
        <a:p>
          <a:endParaRPr lang="ru-RU"/>
        </a:p>
      </dgm:t>
    </dgm:pt>
    <dgm:pt modelId="{D012552A-E96D-49B0-9A54-0CF110C9BD1C}">
      <dgm:prSet phldrT="[Текст]" custT="1"/>
      <dgm:spPr/>
      <dgm:t>
        <a:bodyPr/>
        <a:lstStyle/>
        <a:p>
          <a:r>
            <a:rPr lang="ru-RU" sz="2400" dirty="0" smtClean="0"/>
            <a:t>т</a:t>
          </a:r>
          <a:r>
            <a:rPr lang="kk-KZ" sz="2400" dirty="0" smtClean="0"/>
            <a:t>ү</a:t>
          </a:r>
          <a:r>
            <a:rPr lang="ru-RU" sz="2400" dirty="0" err="1" smtClean="0"/>
            <a:t>ндер</a:t>
          </a:r>
          <a:endParaRPr lang="ru-RU" sz="2400" dirty="0"/>
        </a:p>
      </dgm:t>
    </dgm:pt>
    <dgm:pt modelId="{CB7A661D-47BC-4BAC-9728-A94790596C70}" type="parTrans" cxnId="{1526216A-4809-4E29-A8E6-BE911C3C43AF}">
      <dgm:prSet/>
      <dgm:spPr/>
      <dgm:t>
        <a:bodyPr/>
        <a:lstStyle/>
        <a:p>
          <a:endParaRPr lang="ru-RU"/>
        </a:p>
      </dgm:t>
    </dgm:pt>
    <dgm:pt modelId="{5B57933A-3F10-47D4-A688-A97F993C30AD}" type="sibTrans" cxnId="{1526216A-4809-4E29-A8E6-BE911C3C43AF}">
      <dgm:prSet/>
      <dgm:spPr/>
      <dgm:t>
        <a:bodyPr/>
        <a:lstStyle/>
        <a:p>
          <a:endParaRPr lang="ru-RU"/>
        </a:p>
      </dgm:t>
    </dgm:pt>
    <dgm:pt modelId="{1DBDA717-5F09-404A-9583-D92FD671CD63}">
      <dgm:prSet phldrT="[Текст]"/>
      <dgm:spPr/>
      <dgm:t>
        <a:bodyPr/>
        <a:lstStyle/>
        <a:p>
          <a:r>
            <a:rPr lang="kk-KZ" dirty="0" smtClean="0"/>
            <a:t>Қысқы ойындар</a:t>
          </a:r>
          <a:endParaRPr lang="ru-RU" dirty="0"/>
        </a:p>
      </dgm:t>
    </dgm:pt>
    <dgm:pt modelId="{08884B88-4421-4A2D-A5B2-C58FF3559827}" type="parTrans" cxnId="{7DF6BAC2-B1F2-4081-9D39-DFCF74F81216}">
      <dgm:prSet/>
      <dgm:spPr/>
      <dgm:t>
        <a:bodyPr/>
        <a:lstStyle/>
        <a:p>
          <a:endParaRPr lang="ru-RU"/>
        </a:p>
      </dgm:t>
    </dgm:pt>
    <dgm:pt modelId="{F877E403-57F6-4AD4-A637-A31F6C7E9538}" type="sibTrans" cxnId="{7DF6BAC2-B1F2-4081-9D39-DFCF74F81216}">
      <dgm:prSet/>
      <dgm:spPr/>
      <dgm:t>
        <a:bodyPr/>
        <a:lstStyle/>
        <a:p>
          <a:endParaRPr lang="ru-RU"/>
        </a:p>
      </dgm:t>
    </dgm:pt>
    <dgm:pt modelId="{18E918AE-D374-4A0F-A1A3-6CDB75B5CF81}">
      <dgm:prSet phldrT="[Текст]"/>
      <dgm:spPr/>
      <dgm:t>
        <a:bodyPr/>
        <a:lstStyle/>
        <a:p>
          <a:r>
            <a:rPr lang="kk-KZ" dirty="0" smtClean="0"/>
            <a:t>мерекелер</a:t>
          </a:r>
          <a:endParaRPr lang="ru-RU" dirty="0"/>
        </a:p>
      </dgm:t>
    </dgm:pt>
    <dgm:pt modelId="{39958CEF-C993-49ED-B15B-A1C4EFC4E56B}" type="parTrans" cxnId="{DF4C5369-CAE3-48B0-9D87-C956F92E21A9}">
      <dgm:prSet/>
      <dgm:spPr/>
      <dgm:t>
        <a:bodyPr/>
        <a:lstStyle/>
        <a:p>
          <a:endParaRPr lang="ru-RU"/>
        </a:p>
      </dgm:t>
    </dgm:pt>
    <dgm:pt modelId="{96C6A465-042F-4D53-B4B3-9879124D4DEE}" type="sibTrans" cxnId="{DF4C5369-CAE3-48B0-9D87-C956F92E21A9}">
      <dgm:prSet/>
      <dgm:spPr/>
      <dgm:t>
        <a:bodyPr/>
        <a:lstStyle/>
        <a:p>
          <a:endParaRPr lang="ru-RU"/>
        </a:p>
      </dgm:t>
    </dgm:pt>
    <dgm:pt modelId="{F3DECFE3-5846-4786-B59D-8FD165F8BB0D}">
      <dgm:prSet phldrT="[Текст]" custT="1"/>
      <dgm:spPr/>
      <dgm:t>
        <a:bodyPr/>
        <a:lstStyle/>
        <a:p>
          <a:r>
            <a:rPr lang="kk-KZ" sz="2400" dirty="0" smtClean="0"/>
            <a:t>Қысқы демалыс</a:t>
          </a:r>
          <a:endParaRPr lang="ru-RU" sz="2400" dirty="0"/>
        </a:p>
      </dgm:t>
    </dgm:pt>
    <dgm:pt modelId="{343E51F7-E24D-4F3E-9AD0-AB140874CB50}" type="parTrans" cxnId="{EA4C8B29-6925-421B-AFE7-424464B24C9F}">
      <dgm:prSet/>
      <dgm:spPr/>
      <dgm:t>
        <a:bodyPr/>
        <a:lstStyle/>
        <a:p>
          <a:endParaRPr lang="ru-RU"/>
        </a:p>
      </dgm:t>
    </dgm:pt>
    <dgm:pt modelId="{F291E991-95C6-405A-A64E-FF45027B293B}" type="sibTrans" cxnId="{EA4C8B29-6925-421B-AFE7-424464B24C9F}">
      <dgm:prSet/>
      <dgm:spPr/>
      <dgm:t>
        <a:bodyPr/>
        <a:lstStyle/>
        <a:p>
          <a:endParaRPr lang="ru-RU"/>
        </a:p>
      </dgm:t>
    </dgm:pt>
    <dgm:pt modelId="{F8F3815D-7961-4D1C-8590-D466E04C7B70}">
      <dgm:prSet custT="1"/>
      <dgm:spPr/>
      <dgm:t>
        <a:bodyPr/>
        <a:lstStyle/>
        <a:p>
          <a:r>
            <a:rPr lang="kk-KZ" sz="2400" dirty="0" smtClean="0"/>
            <a:t>ауа райы</a:t>
          </a:r>
          <a:endParaRPr lang="ru-RU" sz="2400" dirty="0"/>
        </a:p>
      </dgm:t>
    </dgm:pt>
    <dgm:pt modelId="{57101BE3-8954-4C82-931F-943A40A13BAD}" type="parTrans" cxnId="{363A2A8D-B12B-4F13-A033-36DF38E79A90}">
      <dgm:prSet/>
      <dgm:spPr/>
      <dgm:t>
        <a:bodyPr/>
        <a:lstStyle/>
        <a:p>
          <a:endParaRPr lang="ru-RU"/>
        </a:p>
      </dgm:t>
    </dgm:pt>
    <dgm:pt modelId="{391898DA-7656-45D7-A4E1-725104461EF1}" type="sibTrans" cxnId="{363A2A8D-B12B-4F13-A033-36DF38E79A90}">
      <dgm:prSet/>
      <dgm:spPr/>
      <dgm:t>
        <a:bodyPr/>
        <a:lstStyle/>
        <a:p>
          <a:endParaRPr lang="ru-RU"/>
        </a:p>
      </dgm:t>
    </dgm:pt>
    <dgm:pt modelId="{9821B5A4-D4DF-4C47-BA76-C54FA6BA85DE}">
      <dgm:prSet custT="1"/>
      <dgm:spPr/>
      <dgm:t>
        <a:bodyPr/>
        <a:lstStyle/>
        <a:p>
          <a:r>
            <a:rPr lang="kk-KZ" sz="2400" dirty="0" smtClean="0"/>
            <a:t>табиғат</a:t>
          </a:r>
          <a:endParaRPr lang="ru-RU" sz="2400" dirty="0"/>
        </a:p>
      </dgm:t>
    </dgm:pt>
    <dgm:pt modelId="{3250FE27-8469-42E7-9183-9717E9155814}" type="parTrans" cxnId="{8E1373C4-2357-4E30-B29F-AADB131A1AA5}">
      <dgm:prSet/>
      <dgm:spPr/>
      <dgm:t>
        <a:bodyPr/>
        <a:lstStyle/>
        <a:p>
          <a:endParaRPr lang="ru-RU"/>
        </a:p>
      </dgm:t>
    </dgm:pt>
    <dgm:pt modelId="{D989E43B-8C43-4152-BD99-459BD24A2938}" type="sibTrans" cxnId="{8E1373C4-2357-4E30-B29F-AADB131A1AA5}">
      <dgm:prSet/>
      <dgm:spPr/>
      <dgm:t>
        <a:bodyPr/>
        <a:lstStyle/>
        <a:p>
          <a:endParaRPr lang="ru-RU"/>
        </a:p>
      </dgm:t>
    </dgm:pt>
    <dgm:pt modelId="{27162878-ED01-4B86-813C-8A7A0F1CF897}">
      <dgm:prSet custT="1"/>
      <dgm:spPr/>
      <dgm:t>
        <a:bodyPr/>
        <a:lstStyle/>
        <a:p>
          <a:r>
            <a:rPr lang="kk-KZ" sz="2400" dirty="0" smtClean="0"/>
            <a:t>күндер</a:t>
          </a:r>
          <a:endParaRPr lang="ru-RU" sz="2400" dirty="0"/>
        </a:p>
      </dgm:t>
    </dgm:pt>
    <dgm:pt modelId="{0AF291F7-866C-42A6-9420-FBE9D28AFBFE}" type="parTrans" cxnId="{9F86EFB9-51D0-4FF6-9E89-EE08A6EC2E92}">
      <dgm:prSet/>
      <dgm:spPr/>
      <dgm:t>
        <a:bodyPr/>
        <a:lstStyle/>
        <a:p>
          <a:endParaRPr lang="ru-RU"/>
        </a:p>
      </dgm:t>
    </dgm:pt>
    <dgm:pt modelId="{B8F1E62A-54B0-4723-8A4F-BD2A68D59566}" type="sibTrans" cxnId="{9F86EFB9-51D0-4FF6-9E89-EE08A6EC2E92}">
      <dgm:prSet/>
      <dgm:spPr/>
      <dgm:t>
        <a:bodyPr/>
        <a:lstStyle/>
        <a:p>
          <a:endParaRPr lang="ru-RU"/>
        </a:p>
      </dgm:t>
    </dgm:pt>
    <dgm:pt modelId="{9480423F-E388-41EA-95FF-B26E031AC876}" type="pres">
      <dgm:prSet presAssocID="{BAF1D778-23F0-424D-AE79-2FAF8C63CFB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686BDF-938F-41F0-8C50-283BCC862C40}" type="pres">
      <dgm:prSet presAssocID="{90A925A8-CF33-484D-94AF-9A5262E6308D}" presName="centerShape" presStyleLbl="node0" presStyleIdx="0" presStyleCnt="1"/>
      <dgm:spPr/>
      <dgm:t>
        <a:bodyPr/>
        <a:lstStyle/>
        <a:p>
          <a:endParaRPr lang="ru-RU"/>
        </a:p>
      </dgm:t>
    </dgm:pt>
    <dgm:pt modelId="{55AD80D0-9586-4203-A628-188D03E1E91C}" type="pres">
      <dgm:prSet presAssocID="{CB7A661D-47BC-4BAC-9728-A94790596C70}" presName="Name9" presStyleLbl="parChTrans1D2" presStyleIdx="0" presStyleCnt="7"/>
      <dgm:spPr/>
      <dgm:t>
        <a:bodyPr/>
        <a:lstStyle/>
        <a:p>
          <a:endParaRPr lang="ru-RU"/>
        </a:p>
      </dgm:t>
    </dgm:pt>
    <dgm:pt modelId="{38646511-CA97-4C3C-B227-944066839AD7}" type="pres">
      <dgm:prSet presAssocID="{CB7A661D-47BC-4BAC-9728-A94790596C70}" presName="connTx" presStyleLbl="parChTrans1D2" presStyleIdx="0" presStyleCnt="7"/>
      <dgm:spPr/>
      <dgm:t>
        <a:bodyPr/>
        <a:lstStyle/>
        <a:p>
          <a:endParaRPr lang="ru-RU"/>
        </a:p>
      </dgm:t>
    </dgm:pt>
    <dgm:pt modelId="{106C99E5-5E1D-4FE1-910C-E94E1D59EDA0}" type="pres">
      <dgm:prSet presAssocID="{D012552A-E96D-49B0-9A54-0CF110C9BD1C}" presName="node" presStyleLbl="node1" presStyleIdx="0" presStyleCnt="7" custScaleX="168330" custRadScaleRad="100621" custRadScaleInc="190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4AE7CF-2721-4C0A-8A02-E84E56F910C9}" type="pres">
      <dgm:prSet presAssocID="{57101BE3-8954-4C82-931F-943A40A13BAD}" presName="Name9" presStyleLbl="parChTrans1D2" presStyleIdx="1" presStyleCnt="7"/>
      <dgm:spPr/>
      <dgm:t>
        <a:bodyPr/>
        <a:lstStyle/>
        <a:p>
          <a:endParaRPr lang="ru-RU"/>
        </a:p>
      </dgm:t>
    </dgm:pt>
    <dgm:pt modelId="{66DD220D-7C6F-488E-8FC1-3A480F922B78}" type="pres">
      <dgm:prSet presAssocID="{57101BE3-8954-4C82-931F-943A40A13BAD}" presName="connTx" presStyleLbl="parChTrans1D2" presStyleIdx="1" presStyleCnt="7"/>
      <dgm:spPr/>
      <dgm:t>
        <a:bodyPr/>
        <a:lstStyle/>
        <a:p>
          <a:endParaRPr lang="ru-RU"/>
        </a:p>
      </dgm:t>
    </dgm:pt>
    <dgm:pt modelId="{8063841B-2620-4723-987E-0144739DE466}" type="pres">
      <dgm:prSet presAssocID="{F8F3815D-7961-4D1C-8590-D466E04C7B70}" presName="node" presStyleLbl="node1" presStyleIdx="1" presStyleCnt="7" custScaleX="162153" custRadScaleRad="117369" custRadScaleInc="16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F7362-E06B-4E2B-BEC4-AF908836DA07}" type="pres">
      <dgm:prSet presAssocID="{3250FE27-8469-42E7-9183-9717E9155814}" presName="Name9" presStyleLbl="parChTrans1D2" presStyleIdx="2" presStyleCnt="7"/>
      <dgm:spPr/>
      <dgm:t>
        <a:bodyPr/>
        <a:lstStyle/>
        <a:p>
          <a:endParaRPr lang="ru-RU"/>
        </a:p>
      </dgm:t>
    </dgm:pt>
    <dgm:pt modelId="{89B76C81-D487-4075-87B6-7C8FCD763F6A}" type="pres">
      <dgm:prSet presAssocID="{3250FE27-8469-42E7-9183-9717E9155814}" presName="connTx" presStyleLbl="parChTrans1D2" presStyleIdx="2" presStyleCnt="7"/>
      <dgm:spPr/>
      <dgm:t>
        <a:bodyPr/>
        <a:lstStyle/>
        <a:p>
          <a:endParaRPr lang="ru-RU"/>
        </a:p>
      </dgm:t>
    </dgm:pt>
    <dgm:pt modelId="{13FCE7B0-4C60-4363-808C-638CB57400F8}" type="pres">
      <dgm:prSet presAssocID="{9821B5A4-D4DF-4C47-BA76-C54FA6BA85DE}" presName="node" presStyleLbl="node1" presStyleIdx="2" presStyleCnt="7" custScaleX="177691" custRadScaleRad="130162" custRadScaleInc="-233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E62CF8-4BA1-4B96-AD2C-C6A3370B947E}" type="pres">
      <dgm:prSet presAssocID="{08884B88-4421-4A2D-A5B2-C58FF3559827}" presName="Name9" presStyleLbl="parChTrans1D2" presStyleIdx="3" presStyleCnt="7"/>
      <dgm:spPr/>
      <dgm:t>
        <a:bodyPr/>
        <a:lstStyle/>
        <a:p>
          <a:endParaRPr lang="ru-RU"/>
        </a:p>
      </dgm:t>
    </dgm:pt>
    <dgm:pt modelId="{9C3FFAA7-E8AC-4059-AFB4-6E6189B0FC7F}" type="pres">
      <dgm:prSet presAssocID="{08884B88-4421-4A2D-A5B2-C58FF3559827}" presName="connTx" presStyleLbl="parChTrans1D2" presStyleIdx="3" presStyleCnt="7"/>
      <dgm:spPr/>
      <dgm:t>
        <a:bodyPr/>
        <a:lstStyle/>
        <a:p>
          <a:endParaRPr lang="ru-RU"/>
        </a:p>
      </dgm:t>
    </dgm:pt>
    <dgm:pt modelId="{0CBC3A8E-4133-46B1-BAF5-7FE55A300A94}" type="pres">
      <dgm:prSet presAssocID="{1DBDA717-5F09-404A-9583-D92FD671CD63}" presName="node" presStyleLbl="node1" presStyleIdx="3" presStyleCnt="7" custScaleX="178688" custRadScaleRad="107464" custRadScaleInc="-438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CE593C-D4E2-4129-8C52-133693C0CCE2}" type="pres">
      <dgm:prSet presAssocID="{39958CEF-C993-49ED-B15B-A1C4EFC4E56B}" presName="Name9" presStyleLbl="parChTrans1D2" presStyleIdx="4" presStyleCnt="7"/>
      <dgm:spPr/>
      <dgm:t>
        <a:bodyPr/>
        <a:lstStyle/>
        <a:p>
          <a:endParaRPr lang="ru-RU"/>
        </a:p>
      </dgm:t>
    </dgm:pt>
    <dgm:pt modelId="{DF00E1E5-7A8A-4FAA-A0C0-67FE31F784B8}" type="pres">
      <dgm:prSet presAssocID="{39958CEF-C993-49ED-B15B-A1C4EFC4E56B}" presName="connTx" presStyleLbl="parChTrans1D2" presStyleIdx="4" presStyleCnt="7"/>
      <dgm:spPr/>
      <dgm:t>
        <a:bodyPr/>
        <a:lstStyle/>
        <a:p>
          <a:endParaRPr lang="ru-RU"/>
        </a:p>
      </dgm:t>
    </dgm:pt>
    <dgm:pt modelId="{60D4310B-AAD4-4F98-AAA4-44184243CDF3}" type="pres">
      <dgm:prSet presAssocID="{18E918AE-D374-4A0F-A1A3-6CDB75B5CF81}" presName="node" presStyleLbl="node1" presStyleIdx="4" presStyleCnt="7" custScaleX="182625" custRadScaleRad="106632" custRadScaleInc="339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5CF87F-E121-4AE6-A613-AFA969E87DCA}" type="pres">
      <dgm:prSet presAssocID="{343E51F7-E24D-4F3E-9AD0-AB140874CB50}" presName="Name9" presStyleLbl="parChTrans1D2" presStyleIdx="5" presStyleCnt="7"/>
      <dgm:spPr/>
      <dgm:t>
        <a:bodyPr/>
        <a:lstStyle/>
        <a:p>
          <a:endParaRPr lang="ru-RU"/>
        </a:p>
      </dgm:t>
    </dgm:pt>
    <dgm:pt modelId="{9CA6D458-02BB-4520-8A6E-4DB046AD03C8}" type="pres">
      <dgm:prSet presAssocID="{343E51F7-E24D-4F3E-9AD0-AB140874CB50}" presName="connTx" presStyleLbl="parChTrans1D2" presStyleIdx="5" presStyleCnt="7"/>
      <dgm:spPr/>
      <dgm:t>
        <a:bodyPr/>
        <a:lstStyle/>
        <a:p>
          <a:endParaRPr lang="ru-RU"/>
        </a:p>
      </dgm:t>
    </dgm:pt>
    <dgm:pt modelId="{AF5C5DDC-8F8A-4CF5-9BF9-ABEDCCBBEA69}" type="pres">
      <dgm:prSet presAssocID="{F3DECFE3-5846-4786-B59D-8FD165F8BB0D}" presName="node" presStyleLbl="node1" presStyleIdx="5" presStyleCnt="7" custScaleX="176211" custRadScaleRad="115435" custRadScaleInc="-8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77CB86-9B7F-490F-9B24-8BBEF1B73A91}" type="pres">
      <dgm:prSet presAssocID="{0AF291F7-866C-42A6-9420-FBE9D28AFBFE}" presName="Name9" presStyleLbl="parChTrans1D2" presStyleIdx="6" presStyleCnt="7"/>
      <dgm:spPr/>
    </dgm:pt>
    <dgm:pt modelId="{C4053E64-2604-4ABB-BB70-160C13D86510}" type="pres">
      <dgm:prSet presAssocID="{0AF291F7-866C-42A6-9420-FBE9D28AFBFE}" presName="connTx" presStyleLbl="parChTrans1D2" presStyleIdx="6" presStyleCnt="7"/>
      <dgm:spPr/>
    </dgm:pt>
    <dgm:pt modelId="{65946A96-FA41-459B-9253-43D3463698DC}" type="pres">
      <dgm:prSet presAssocID="{27162878-ED01-4B86-813C-8A7A0F1CF897}" presName="node" presStyleLbl="node1" presStyleIdx="6" presStyleCnt="7" custScaleX="181684" custRadScaleRad="107287" custRadScaleInc="-51111">
        <dgm:presLayoutVars>
          <dgm:bulletEnabled val="1"/>
        </dgm:presLayoutVars>
      </dgm:prSet>
      <dgm:spPr/>
    </dgm:pt>
  </dgm:ptLst>
  <dgm:cxnLst>
    <dgm:cxn modelId="{777E74E5-1040-4506-8A19-CD1D8588FF0A}" type="presOf" srcId="{0AF291F7-866C-42A6-9420-FBE9D28AFBFE}" destId="{C4053E64-2604-4ABB-BB70-160C13D86510}" srcOrd="1" destOrd="0" presId="urn:microsoft.com/office/officeart/2005/8/layout/radial1"/>
    <dgm:cxn modelId="{B4CDE9A0-2086-4E39-86E3-B959D745FB46}" type="presOf" srcId="{F3DECFE3-5846-4786-B59D-8FD165F8BB0D}" destId="{AF5C5DDC-8F8A-4CF5-9BF9-ABEDCCBBEA69}" srcOrd="0" destOrd="0" presId="urn:microsoft.com/office/officeart/2005/8/layout/radial1"/>
    <dgm:cxn modelId="{6DB32096-04BD-44AC-B5F7-BB962CB39013}" type="presOf" srcId="{27162878-ED01-4B86-813C-8A7A0F1CF897}" destId="{65946A96-FA41-459B-9253-43D3463698DC}" srcOrd="0" destOrd="0" presId="urn:microsoft.com/office/officeart/2005/8/layout/radial1"/>
    <dgm:cxn modelId="{917C0372-6E78-4C19-8A1C-A99CC65A717C}" type="presOf" srcId="{3250FE27-8469-42E7-9183-9717E9155814}" destId="{5ECF7362-E06B-4E2B-BEC4-AF908836DA07}" srcOrd="0" destOrd="0" presId="urn:microsoft.com/office/officeart/2005/8/layout/radial1"/>
    <dgm:cxn modelId="{EA4C8B29-6925-421B-AFE7-424464B24C9F}" srcId="{90A925A8-CF33-484D-94AF-9A5262E6308D}" destId="{F3DECFE3-5846-4786-B59D-8FD165F8BB0D}" srcOrd="5" destOrd="0" parTransId="{343E51F7-E24D-4F3E-9AD0-AB140874CB50}" sibTransId="{F291E991-95C6-405A-A64E-FF45027B293B}"/>
    <dgm:cxn modelId="{DF4C5369-CAE3-48B0-9D87-C956F92E21A9}" srcId="{90A925A8-CF33-484D-94AF-9A5262E6308D}" destId="{18E918AE-D374-4A0F-A1A3-6CDB75B5CF81}" srcOrd="4" destOrd="0" parTransId="{39958CEF-C993-49ED-B15B-A1C4EFC4E56B}" sibTransId="{96C6A465-042F-4D53-B4B3-9879124D4DEE}"/>
    <dgm:cxn modelId="{42945DBC-FE00-40B9-9304-70CA9840449A}" type="presOf" srcId="{57101BE3-8954-4C82-931F-943A40A13BAD}" destId="{66DD220D-7C6F-488E-8FC1-3A480F922B78}" srcOrd="1" destOrd="0" presId="urn:microsoft.com/office/officeart/2005/8/layout/radial1"/>
    <dgm:cxn modelId="{497BC665-406A-4F65-85A8-2419530FE624}" type="presOf" srcId="{CB7A661D-47BC-4BAC-9728-A94790596C70}" destId="{55AD80D0-9586-4203-A628-188D03E1E91C}" srcOrd="0" destOrd="0" presId="urn:microsoft.com/office/officeart/2005/8/layout/radial1"/>
    <dgm:cxn modelId="{8E1373C4-2357-4E30-B29F-AADB131A1AA5}" srcId="{90A925A8-CF33-484D-94AF-9A5262E6308D}" destId="{9821B5A4-D4DF-4C47-BA76-C54FA6BA85DE}" srcOrd="2" destOrd="0" parTransId="{3250FE27-8469-42E7-9183-9717E9155814}" sibTransId="{D989E43B-8C43-4152-BD99-459BD24A2938}"/>
    <dgm:cxn modelId="{0D0C0B1F-6EA5-485F-B84C-FF2C54565AA3}" type="presOf" srcId="{CB7A661D-47BC-4BAC-9728-A94790596C70}" destId="{38646511-CA97-4C3C-B227-944066839AD7}" srcOrd="1" destOrd="0" presId="urn:microsoft.com/office/officeart/2005/8/layout/radial1"/>
    <dgm:cxn modelId="{1526216A-4809-4E29-A8E6-BE911C3C43AF}" srcId="{90A925A8-CF33-484D-94AF-9A5262E6308D}" destId="{D012552A-E96D-49B0-9A54-0CF110C9BD1C}" srcOrd="0" destOrd="0" parTransId="{CB7A661D-47BC-4BAC-9728-A94790596C70}" sibTransId="{5B57933A-3F10-47D4-A688-A97F993C30AD}"/>
    <dgm:cxn modelId="{614ADB16-063D-4244-A8DB-2ADC6C077D8F}" type="presOf" srcId="{3250FE27-8469-42E7-9183-9717E9155814}" destId="{89B76C81-D487-4075-87B6-7C8FCD763F6A}" srcOrd="1" destOrd="0" presId="urn:microsoft.com/office/officeart/2005/8/layout/radial1"/>
    <dgm:cxn modelId="{3200F8E9-0B40-4883-9092-A4A5DE2BAAD6}" type="presOf" srcId="{90A925A8-CF33-484D-94AF-9A5262E6308D}" destId="{EC686BDF-938F-41F0-8C50-283BCC862C40}" srcOrd="0" destOrd="0" presId="urn:microsoft.com/office/officeart/2005/8/layout/radial1"/>
    <dgm:cxn modelId="{C3C8A76B-2690-42F2-A86E-E9E5817BFDEA}" type="presOf" srcId="{343E51F7-E24D-4F3E-9AD0-AB140874CB50}" destId="{9CA6D458-02BB-4520-8A6E-4DB046AD03C8}" srcOrd="1" destOrd="0" presId="urn:microsoft.com/office/officeart/2005/8/layout/radial1"/>
    <dgm:cxn modelId="{65C5AF76-D601-4C32-84F3-1CDD221A6F23}" type="presOf" srcId="{343E51F7-E24D-4F3E-9AD0-AB140874CB50}" destId="{E15CF87F-E121-4AE6-A613-AFA969E87DCA}" srcOrd="0" destOrd="0" presId="urn:microsoft.com/office/officeart/2005/8/layout/radial1"/>
    <dgm:cxn modelId="{382338A7-9B07-4F00-8589-47EDD054D0AB}" type="presOf" srcId="{57101BE3-8954-4C82-931F-943A40A13BAD}" destId="{8C4AE7CF-2721-4C0A-8A02-E84E56F910C9}" srcOrd="0" destOrd="0" presId="urn:microsoft.com/office/officeart/2005/8/layout/radial1"/>
    <dgm:cxn modelId="{376C6F7F-FE57-4D7A-AA78-F05222E9D667}" type="presOf" srcId="{18E918AE-D374-4A0F-A1A3-6CDB75B5CF81}" destId="{60D4310B-AAD4-4F98-AAA4-44184243CDF3}" srcOrd="0" destOrd="0" presId="urn:microsoft.com/office/officeart/2005/8/layout/radial1"/>
    <dgm:cxn modelId="{8DC79887-1C15-416E-9C9E-AF394B5036DB}" type="presOf" srcId="{39958CEF-C993-49ED-B15B-A1C4EFC4E56B}" destId="{DF00E1E5-7A8A-4FAA-A0C0-67FE31F784B8}" srcOrd="1" destOrd="0" presId="urn:microsoft.com/office/officeart/2005/8/layout/radial1"/>
    <dgm:cxn modelId="{6A7C6F23-7E9F-49D8-BA63-44A361C39E13}" type="presOf" srcId="{9821B5A4-D4DF-4C47-BA76-C54FA6BA85DE}" destId="{13FCE7B0-4C60-4363-808C-638CB57400F8}" srcOrd="0" destOrd="0" presId="urn:microsoft.com/office/officeart/2005/8/layout/radial1"/>
    <dgm:cxn modelId="{DC169B93-2DEB-4C90-9D64-7F448E492EF0}" type="presOf" srcId="{08884B88-4421-4A2D-A5B2-C58FF3559827}" destId="{9C3FFAA7-E8AC-4059-AFB4-6E6189B0FC7F}" srcOrd="1" destOrd="0" presId="urn:microsoft.com/office/officeart/2005/8/layout/radial1"/>
    <dgm:cxn modelId="{EAE8B89E-DF89-4B71-B0B6-3FA17CD49B7A}" type="presOf" srcId="{08884B88-4421-4A2D-A5B2-C58FF3559827}" destId="{36E62CF8-4BA1-4B96-AD2C-C6A3370B947E}" srcOrd="0" destOrd="0" presId="urn:microsoft.com/office/officeart/2005/8/layout/radial1"/>
    <dgm:cxn modelId="{B0858460-6632-4F86-92DE-29F067C403F3}" srcId="{BAF1D778-23F0-424D-AE79-2FAF8C63CFBC}" destId="{90A925A8-CF33-484D-94AF-9A5262E6308D}" srcOrd="0" destOrd="0" parTransId="{D1B7BA9C-CE5C-4587-9D2A-35AC062A0777}" sibTransId="{3512C301-88AC-4BEA-84B9-87D70A621DE5}"/>
    <dgm:cxn modelId="{225DD970-F732-4F69-B027-846BE9E0BDC8}" type="presOf" srcId="{1DBDA717-5F09-404A-9583-D92FD671CD63}" destId="{0CBC3A8E-4133-46B1-BAF5-7FE55A300A94}" srcOrd="0" destOrd="0" presId="urn:microsoft.com/office/officeart/2005/8/layout/radial1"/>
    <dgm:cxn modelId="{9E76ED50-248F-4F59-953A-A4E23AE1F409}" type="presOf" srcId="{39958CEF-C993-49ED-B15B-A1C4EFC4E56B}" destId="{9FCE593C-D4E2-4129-8C52-133693C0CCE2}" srcOrd="0" destOrd="0" presId="urn:microsoft.com/office/officeart/2005/8/layout/radial1"/>
    <dgm:cxn modelId="{4CEBCDB7-5A11-41FC-8F3A-49C861AF71D8}" type="presOf" srcId="{BAF1D778-23F0-424D-AE79-2FAF8C63CFBC}" destId="{9480423F-E388-41EA-95FF-B26E031AC876}" srcOrd="0" destOrd="0" presId="urn:microsoft.com/office/officeart/2005/8/layout/radial1"/>
    <dgm:cxn modelId="{F53927B8-4220-49EF-9E97-E1647790E649}" type="presOf" srcId="{0AF291F7-866C-42A6-9420-FBE9D28AFBFE}" destId="{5877CB86-9B7F-490F-9B24-8BBEF1B73A91}" srcOrd="0" destOrd="0" presId="urn:microsoft.com/office/officeart/2005/8/layout/radial1"/>
    <dgm:cxn modelId="{66A071E7-40EA-498C-B93C-C8B9DA6BC5FA}" type="presOf" srcId="{F8F3815D-7961-4D1C-8590-D466E04C7B70}" destId="{8063841B-2620-4723-987E-0144739DE466}" srcOrd="0" destOrd="0" presId="urn:microsoft.com/office/officeart/2005/8/layout/radial1"/>
    <dgm:cxn modelId="{CAC970F4-92B3-43E5-8588-FEBB42F76D48}" type="presOf" srcId="{D012552A-E96D-49B0-9A54-0CF110C9BD1C}" destId="{106C99E5-5E1D-4FE1-910C-E94E1D59EDA0}" srcOrd="0" destOrd="0" presId="urn:microsoft.com/office/officeart/2005/8/layout/radial1"/>
    <dgm:cxn modelId="{7DF6BAC2-B1F2-4081-9D39-DFCF74F81216}" srcId="{90A925A8-CF33-484D-94AF-9A5262E6308D}" destId="{1DBDA717-5F09-404A-9583-D92FD671CD63}" srcOrd="3" destOrd="0" parTransId="{08884B88-4421-4A2D-A5B2-C58FF3559827}" sibTransId="{F877E403-57F6-4AD4-A637-A31F6C7E9538}"/>
    <dgm:cxn modelId="{9F86EFB9-51D0-4FF6-9E89-EE08A6EC2E92}" srcId="{90A925A8-CF33-484D-94AF-9A5262E6308D}" destId="{27162878-ED01-4B86-813C-8A7A0F1CF897}" srcOrd="6" destOrd="0" parTransId="{0AF291F7-866C-42A6-9420-FBE9D28AFBFE}" sibTransId="{B8F1E62A-54B0-4723-8A4F-BD2A68D59566}"/>
    <dgm:cxn modelId="{363A2A8D-B12B-4F13-A033-36DF38E79A90}" srcId="{90A925A8-CF33-484D-94AF-9A5262E6308D}" destId="{F8F3815D-7961-4D1C-8590-D466E04C7B70}" srcOrd="1" destOrd="0" parTransId="{57101BE3-8954-4C82-931F-943A40A13BAD}" sibTransId="{391898DA-7656-45D7-A4E1-725104461EF1}"/>
    <dgm:cxn modelId="{AD032269-7675-467F-B0B1-A44989AECCF1}" type="presParOf" srcId="{9480423F-E388-41EA-95FF-B26E031AC876}" destId="{EC686BDF-938F-41F0-8C50-283BCC862C40}" srcOrd="0" destOrd="0" presId="urn:microsoft.com/office/officeart/2005/8/layout/radial1"/>
    <dgm:cxn modelId="{5DECAE2C-D60C-4C45-88EC-B3507C024B13}" type="presParOf" srcId="{9480423F-E388-41EA-95FF-B26E031AC876}" destId="{55AD80D0-9586-4203-A628-188D03E1E91C}" srcOrd="1" destOrd="0" presId="urn:microsoft.com/office/officeart/2005/8/layout/radial1"/>
    <dgm:cxn modelId="{327A72DC-986B-4D06-8285-60D267FABFCE}" type="presParOf" srcId="{55AD80D0-9586-4203-A628-188D03E1E91C}" destId="{38646511-CA97-4C3C-B227-944066839AD7}" srcOrd="0" destOrd="0" presId="urn:microsoft.com/office/officeart/2005/8/layout/radial1"/>
    <dgm:cxn modelId="{77BCF328-4FF7-42E4-B813-F9E3FCE384DD}" type="presParOf" srcId="{9480423F-E388-41EA-95FF-B26E031AC876}" destId="{106C99E5-5E1D-4FE1-910C-E94E1D59EDA0}" srcOrd="2" destOrd="0" presId="urn:microsoft.com/office/officeart/2005/8/layout/radial1"/>
    <dgm:cxn modelId="{8D1C70EE-CF84-4789-9D19-30987785F858}" type="presParOf" srcId="{9480423F-E388-41EA-95FF-B26E031AC876}" destId="{8C4AE7CF-2721-4C0A-8A02-E84E56F910C9}" srcOrd="3" destOrd="0" presId="urn:microsoft.com/office/officeart/2005/8/layout/radial1"/>
    <dgm:cxn modelId="{41FD6D95-26F9-4754-9C55-66CF1C0B61AB}" type="presParOf" srcId="{8C4AE7CF-2721-4C0A-8A02-E84E56F910C9}" destId="{66DD220D-7C6F-488E-8FC1-3A480F922B78}" srcOrd="0" destOrd="0" presId="urn:microsoft.com/office/officeart/2005/8/layout/radial1"/>
    <dgm:cxn modelId="{0DFAC221-8952-4466-830C-9AB6933C9BC3}" type="presParOf" srcId="{9480423F-E388-41EA-95FF-B26E031AC876}" destId="{8063841B-2620-4723-987E-0144739DE466}" srcOrd="4" destOrd="0" presId="urn:microsoft.com/office/officeart/2005/8/layout/radial1"/>
    <dgm:cxn modelId="{9B798593-290E-4DE4-861F-F2E77055753C}" type="presParOf" srcId="{9480423F-E388-41EA-95FF-B26E031AC876}" destId="{5ECF7362-E06B-4E2B-BEC4-AF908836DA07}" srcOrd="5" destOrd="0" presId="urn:microsoft.com/office/officeart/2005/8/layout/radial1"/>
    <dgm:cxn modelId="{26EC883E-2AE6-4D78-9CB1-2218677157F5}" type="presParOf" srcId="{5ECF7362-E06B-4E2B-BEC4-AF908836DA07}" destId="{89B76C81-D487-4075-87B6-7C8FCD763F6A}" srcOrd="0" destOrd="0" presId="urn:microsoft.com/office/officeart/2005/8/layout/radial1"/>
    <dgm:cxn modelId="{AE0ED793-CA1D-48D9-8643-7FF33594176F}" type="presParOf" srcId="{9480423F-E388-41EA-95FF-B26E031AC876}" destId="{13FCE7B0-4C60-4363-808C-638CB57400F8}" srcOrd="6" destOrd="0" presId="urn:microsoft.com/office/officeart/2005/8/layout/radial1"/>
    <dgm:cxn modelId="{776126C1-E0B7-4B52-A57D-C11240F23AA5}" type="presParOf" srcId="{9480423F-E388-41EA-95FF-B26E031AC876}" destId="{36E62CF8-4BA1-4B96-AD2C-C6A3370B947E}" srcOrd="7" destOrd="0" presId="urn:microsoft.com/office/officeart/2005/8/layout/radial1"/>
    <dgm:cxn modelId="{AF4B8B51-00D2-4F4E-B142-12BE753422DD}" type="presParOf" srcId="{36E62CF8-4BA1-4B96-AD2C-C6A3370B947E}" destId="{9C3FFAA7-E8AC-4059-AFB4-6E6189B0FC7F}" srcOrd="0" destOrd="0" presId="urn:microsoft.com/office/officeart/2005/8/layout/radial1"/>
    <dgm:cxn modelId="{74ECD7AD-09CE-409D-8C05-205A047B7925}" type="presParOf" srcId="{9480423F-E388-41EA-95FF-B26E031AC876}" destId="{0CBC3A8E-4133-46B1-BAF5-7FE55A300A94}" srcOrd="8" destOrd="0" presId="urn:microsoft.com/office/officeart/2005/8/layout/radial1"/>
    <dgm:cxn modelId="{3FCFA03B-C136-4B1D-AF06-AD2A78364049}" type="presParOf" srcId="{9480423F-E388-41EA-95FF-B26E031AC876}" destId="{9FCE593C-D4E2-4129-8C52-133693C0CCE2}" srcOrd="9" destOrd="0" presId="urn:microsoft.com/office/officeart/2005/8/layout/radial1"/>
    <dgm:cxn modelId="{CD3F3D05-7731-4ED6-A959-0D8D411A7991}" type="presParOf" srcId="{9FCE593C-D4E2-4129-8C52-133693C0CCE2}" destId="{DF00E1E5-7A8A-4FAA-A0C0-67FE31F784B8}" srcOrd="0" destOrd="0" presId="urn:microsoft.com/office/officeart/2005/8/layout/radial1"/>
    <dgm:cxn modelId="{47CFEB88-F8D8-4E46-9295-EAA594913366}" type="presParOf" srcId="{9480423F-E388-41EA-95FF-B26E031AC876}" destId="{60D4310B-AAD4-4F98-AAA4-44184243CDF3}" srcOrd="10" destOrd="0" presId="urn:microsoft.com/office/officeart/2005/8/layout/radial1"/>
    <dgm:cxn modelId="{C5689D86-6F7E-44FD-B077-AFE593336306}" type="presParOf" srcId="{9480423F-E388-41EA-95FF-B26E031AC876}" destId="{E15CF87F-E121-4AE6-A613-AFA969E87DCA}" srcOrd="11" destOrd="0" presId="urn:microsoft.com/office/officeart/2005/8/layout/radial1"/>
    <dgm:cxn modelId="{17554D0A-E524-44B7-9F00-D2885BDA87B1}" type="presParOf" srcId="{E15CF87F-E121-4AE6-A613-AFA969E87DCA}" destId="{9CA6D458-02BB-4520-8A6E-4DB046AD03C8}" srcOrd="0" destOrd="0" presId="urn:microsoft.com/office/officeart/2005/8/layout/radial1"/>
    <dgm:cxn modelId="{592F6CE7-D0F9-4AB9-9B91-3BEEC6E152A9}" type="presParOf" srcId="{9480423F-E388-41EA-95FF-B26E031AC876}" destId="{AF5C5DDC-8F8A-4CF5-9BF9-ABEDCCBBEA69}" srcOrd="12" destOrd="0" presId="urn:microsoft.com/office/officeart/2005/8/layout/radial1"/>
    <dgm:cxn modelId="{ED10C001-DE0B-4072-9834-2D881B965D7A}" type="presParOf" srcId="{9480423F-E388-41EA-95FF-B26E031AC876}" destId="{5877CB86-9B7F-490F-9B24-8BBEF1B73A91}" srcOrd="13" destOrd="0" presId="urn:microsoft.com/office/officeart/2005/8/layout/radial1"/>
    <dgm:cxn modelId="{B6B22E4F-54B8-435E-A19E-7088F4A8F26F}" type="presParOf" srcId="{5877CB86-9B7F-490F-9B24-8BBEF1B73A91}" destId="{C4053E64-2604-4ABB-BB70-160C13D86510}" srcOrd="0" destOrd="0" presId="urn:microsoft.com/office/officeart/2005/8/layout/radial1"/>
    <dgm:cxn modelId="{E72AC202-8CF1-4BBF-96ED-D0CB3F387DFE}" type="presParOf" srcId="{9480423F-E388-41EA-95FF-B26E031AC876}" destId="{65946A96-FA41-459B-9253-43D3463698DC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686BDF-938F-41F0-8C50-283BCC862C40}">
      <dsp:nvSpPr>
        <dsp:cNvPr id="0" name=""/>
        <dsp:cNvSpPr/>
      </dsp:nvSpPr>
      <dsp:spPr>
        <a:xfrm>
          <a:off x="3027850" y="2055851"/>
          <a:ext cx="1368532" cy="13685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4300" kern="1200" dirty="0" smtClean="0">
              <a:solidFill>
                <a:srgbClr val="0070C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rPr>
            <a:t>Қыс</a:t>
          </a:r>
          <a:endParaRPr lang="ru-RU" sz="4300" kern="1200" dirty="0">
            <a:solidFill>
              <a:srgbClr val="0070C0"/>
            </a:solidFill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a:endParaRPr>
        </a:p>
      </dsp:txBody>
      <dsp:txXfrm>
        <a:off x="3228267" y="2256268"/>
        <a:ext cx="967698" cy="967698"/>
      </dsp:txXfrm>
    </dsp:sp>
    <dsp:sp modelId="{55AD80D0-9586-4203-A628-188D03E1E91C}">
      <dsp:nvSpPr>
        <dsp:cNvPr id="0" name=""/>
        <dsp:cNvSpPr/>
      </dsp:nvSpPr>
      <dsp:spPr>
        <a:xfrm rot="16493606">
          <a:off x="3453441" y="1696429"/>
          <a:ext cx="693223" cy="33134"/>
        </a:xfrm>
        <a:custGeom>
          <a:avLst/>
          <a:gdLst/>
          <a:ahLst/>
          <a:cxnLst/>
          <a:rect l="0" t="0" r="0" b="0"/>
          <a:pathLst>
            <a:path>
              <a:moveTo>
                <a:pt x="0" y="16567"/>
              </a:moveTo>
              <a:lnTo>
                <a:pt x="693223" y="165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782722" y="1695666"/>
        <a:ext cx="34661" cy="34661"/>
      </dsp:txXfrm>
    </dsp:sp>
    <dsp:sp modelId="{106C99E5-5E1D-4FE1-910C-E94E1D59EDA0}">
      <dsp:nvSpPr>
        <dsp:cNvPr id="0" name=""/>
        <dsp:cNvSpPr/>
      </dsp:nvSpPr>
      <dsp:spPr>
        <a:xfrm>
          <a:off x="2736302" y="0"/>
          <a:ext cx="2303650" cy="13685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т</a:t>
          </a:r>
          <a:r>
            <a:rPr lang="kk-KZ" sz="2400" kern="1200" dirty="0" smtClean="0"/>
            <a:t>ү</a:t>
          </a:r>
          <a:r>
            <a:rPr lang="ru-RU" sz="2400" kern="1200" dirty="0" err="1" smtClean="0"/>
            <a:t>ндер</a:t>
          </a:r>
          <a:endParaRPr lang="ru-RU" sz="2400" kern="1200" dirty="0"/>
        </a:p>
      </dsp:txBody>
      <dsp:txXfrm>
        <a:off x="3073664" y="200417"/>
        <a:ext cx="1628926" cy="967698"/>
      </dsp:txXfrm>
    </dsp:sp>
    <dsp:sp modelId="{8C4AE7CF-2721-4C0A-8A02-E84E56F910C9}">
      <dsp:nvSpPr>
        <dsp:cNvPr id="0" name=""/>
        <dsp:cNvSpPr/>
      </dsp:nvSpPr>
      <dsp:spPr>
        <a:xfrm rot="19546920">
          <a:off x="4206868" y="2107868"/>
          <a:ext cx="821167" cy="33134"/>
        </a:xfrm>
        <a:custGeom>
          <a:avLst/>
          <a:gdLst/>
          <a:ahLst/>
          <a:cxnLst/>
          <a:rect l="0" t="0" r="0" b="0"/>
          <a:pathLst>
            <a:path>
              <a:moveTo>
                <a:pt x="0" y="16567"/>
              </a:moveTo>
              <a:lnTo>
                <a:pt x="821167" y="165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596923" y="2103906"/>
        <a:ext cx="41058" cy="41058"/>
      </dsp:txXfrm>
    </dsp:sp>
    <dsp:sp modelId="{8063841B-2620-4723-987E-0144739DE466}">
      <dsp:nvSpPr>
        <dsp:cNvPr id="0" name=""/>
        <dsp:cNvSpPr/>
      </dsp:nvSpPr>
      <dsp:spPr>
        <a:xfrm>
          <a:off x="4592762" y="702396"/>
          <a:ext cx="2219116" cy="13685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400" kern="1200" dirty="0" smtClean="0"/>
            <a:t>ауа райы</a:t>
          </a:r>
          <a:endParaRPr lang="ru-RU" sz="2400" kern="1200" dirty="0"/>
        </a:p>
      </dsp:txBody>
      <dsp:txXfrm>
        <a:off x="4917744" y="902813"/>
        <a:ext cx="1569152" cy="967698"/>
      </dsp:txXfrm>
    </dsp:sp>
    <dsp:sp modelId="{5ECF7362-E06B-4E2B-BEC4-AF908836DA07}">
      <dsp:nvSpPr>
        <dsp:cNvPr id="0" name=""/>
        <dsp:cNvSpPr/>
      </dsp:nvSpPr>
      <dsp:spPr>
        <a:xfrm rot="434264">
          <a:off x="4388354" y="2850493"/>
          <a:ext cx="646648" cy="33134"/>
        </a:xfrm>
        <a:custGeom>
          <a:avLst/>
          <a:gdLst/>
          <a:ahLst/>
          <a:cxnLst/>
          <a:rect l="0" t="0" r="0" b="0"/>
          <a:pathLst>
            <a:path>
              <a:moveTo>
                <a:pt x="0" y="16567"/>
              </a:moveTo>
              <a:lnTo>
                <a:pt x="646648" y="165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695512" y="2850894"/>
        <a:ext cx="32332" cy="32332"/>
      </dsp:txXfrm>
    </dsp:sp>
    <dsp:sp modelId="{13FCE7B0-4C60-4363-808C-638CB57400F8}">
      <dsp:nvSpPr>
        <dsp:cNvPr id="0" name=""/>
        <dsp:cNvSpPr/>
      </dsp:nvSpPr>
      <dsp:spPr>
        <a:xfrm>
          <a:off x="5002602" y="2374155"/>
          <a:ext cx="2431758" cy="13685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400" kern="1200" dirty="0" smtClean="0"/>
            <a:t>табиғат</a:t>
          </a:r>
          <a:endParaRPr lang="ru-RU" sz="2400" kern="1200" dirty="0"/>
        </a:p>
      </dsp:txBody>
      <dsp:txXfrm>
        <a:off x="5358725" y="2574572"/>
        <a:ext cx="1719512" cy="967698"/>
      </dsp:txXfrm>
    </dsp:sp>
    <dsp:sp modelId="{36E62CF8-4BA1-4B96-AD2C-C6A3370B947E}">
      <dsp:nvSpPr>
        <dsp:cNvPr id="0" name=""/>
        <dsp:cNvSpPr/>
      </dsp:nvSpPr>
      <dsp:spPr>
        <a:xfrm rot="3181001">
          <a:off x="3978323" y="3561742"/>
          <a:ext cx="730067" cy="33134"/>
        </a:xfrm>
        <a:custGeom>
          <a:avLst/>
          <a:gdLst/>
          <a:ahLst/>
          <a:cxnLst/>
          <a:rect l="0" t="0" r="0" b="0"/>
          <a:pathLst>
            <a:path>
              <a:moveTo>
                <a:pt x="0" y="16567"/>
              </a:moveTo>
              <a:lnTo>
                <a:pt x="730067" y="165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325105" y="3560057"/>
        <a:ext cx="36503" cy="36503"/>
      </dsp:txXfrm>
    </dsp:sp>
    <dsp:sp modelId="{0CBC3A8E-4133-46B1-BAF5-7FE55A300A94}">
      <dsp:nvSpPr>
        <dsp:cNvPr id="0" name=""/>
        <dsp:cNvSpPr/>
      </dsp:nvSpPr>
      <dsp:spPr>
        <a:xfrm>
          <a:off x="3815121" y="3816188"/>
          <a:ext cx="2445402" cy="13685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400" kern="1200" dirty="0" smtClean="0"/>
            <a:t>Қысқы ойындар</a:t>
          </a:r>
          <a:endParaRPr lang="ru-RU" sz="2400" kern="1200" dirty="0"/>
        </a:p>
      </dsp:txBody>
      <dsp:txXfrm>
        <a:off x="4173242" y="4016605"/>
        <a:ext cx="1729160" cy="967698"/>
      </dsp:txXfrm>
    </dsp:sp>
    <dsp:sp modelId="{9FCE593C-D4E2-4129-8C52-133693C0CCE2}">
      <dsp:nvSpPr>
        <dsp:cNvPr id="0" name=""/>
        <dsp:cNvSpPr/>
      </dsp:nvSpPr>
      <dsp:spPr>
        <a:xfrm rot="7467336">
          <a:off x="2756969" y="3586898"/>
          <a:ext cx="725537" cy="33134"/>
        </a:xfrm>
        <a:custGeom>
          <a:avLst/>
          <a:gdLst/>
          <a:ahLst/>
          <a:cxnLst/>
          <a:rect l="0" t="0" r="0" b="0"/>
          <a:pathLst>
            <a:path>
              <a:moveTo>
                <a:pt x="0" y="16567"/>
              </a:moveTo>
              <a:lnTo>
                <a:pt x="725537" y="165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101600" y="3585327"/>
        <a:ext cx="36276" cy="36276"/>
      </dsp:txXfrm>
    </dsp:sp>
    <dsp:sp modelId="{60D4310B-AAD4-4F98-AAA4-44184243CDF3}">
      <dsp:nvSpPr>
        <dsp:cNvPr id="0" name=""/>
        <dsp:cNvSpPr/>
      </dsp:nvSpPr>
      <dsp:spPr>
        <a:xfrm>
          <a:off x="1225348" y="3858874"/>
          <a:ext cx="2499282" cy="13685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400" kern="1200" dirty="0" smtClean="0"/>
            <a:t>мерекелер</a:t>
          </a:r>
          <a:endParaRPr lang="ru-RU" sz="2400" kern="1200" dirty="0"/>
        </a:p>
      </dsp:txBody>
      <dsp:txXfrm>
        <a:off x="1591359" y="4059291"/>
        <a:ext cx="1767260" cy="967698"/>
      </dsp:txXfrm>
    </dsp:sp>
    <dsp:sp modelId="{E15CF87F-E121-4AE6-A613-AFA969E87DCA}">
      <dsp:nvSpPr>
        <dsp:cNvPr id="0" name=""/>
        <dsp:cNvSpPr/>
      </dsp:nvSpPr>
      <dsp:spPr>
        <a:xfrm rot="10015041">
          <a:off x="2515253" y="2939252"/>
          <a:ext cx="537331" cy="33134"/>
        </a:xfrm>
        <a:custGeom>
          <a:avLst/>
          <a:gdLst/>
          <a:ahLst/>
          <a:cxnLst/>
          <a:rect l="0" t="0" r="0" b="0"/>
          <a:pathLst>
            <a:path>
              <a:moveTo>
                <a:pt x="0" y="16567"/>
              </a:moveTo>
              <a:lnTo>
                <a:pt x="537331" y="165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770485" y="2942386"/>
        <a:ext cx="26866" cy="26866"/>
      </dsp:txXfrm>
    </dsp:sp>
    <dsp:sp modelId="{AF5C5DDC-8F8A-4CF5-9BF9-ABEDCCBBEA69}">
      <dsp:nvSpPr>
        <dsp:cNvPr id="0" name=""/>
        <dsp:cNvSpPr/>
      </dsp:nvSpPr>
      <dsp:spPr>
        <a:xfrm>
          <a:off x="200651" y="2591671"/>
          <a:ext cx="2411504" cy="13685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400" kern="1200" dirty="0" smtClean="0"/>
            <a:t>Қысқы демалыс</a:t>
          </a:r>
          <a:endParaRPr lang="ru-RU" sz="2400" kern="1200" dirty="0"/>
        </a:p>
      </dsp:txBody>
      <dsp:txXfrm>
        <a:off x="553808" y="2792088"/>
        <a:ext cx="1705190" cy="967698"/>
      </dsp:txXfrm>
    </dsp:sp>
    <dsp:sp modelId="{5877CB86-9B7F-490F-9B24-8BBEF1B73A91}">
      <dsp:nvSpPr>
        <dsp:cNvPr id="0" name=""/>
        <dsp:cNvSpPr/>
      </dsp:nvSpPr>
      <dsp:spPr>
        <a:xfrm rot="12325716">
          <a:off x="2643028" y="2327954"/>
          <a:ext cx="474077" cy="33134"/>
        </a:xfrm>
        <a:custGeom>
          <a:avLst/>
          <a:gdLst/>
          <a:ahLst/>
          <a:cxnLst/>
          <a:rect l="0" t="0" r="0" b="0"/>
          <a:pathLst>
            <a:path>
              <a:moveTo>
                <a:pt x="0" y="16567"/>
              </a:moveTo>
              <a:lnTo>
                <a:pt x="474077" y="165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868215" y="2332670"/>
        <a:ext cx="23703" cy="23703"/>
      </dsp:txXfrm>
    </dsp:sp>
    <dsp:sp modelId="{65946A96-FA41-459B-9253-43D3463698DC}">
      <dsp:nvSpPr>
        <dsp:cNvPr id="0" name=""/>
        <dsp:cNvSpPr/>
      </dsp:nvSpPr>
      <dsp:spPr>
        <a:xfrm>
          <a:off x="481987" y="1111173"/>
          <a:ext cx="2486404" cy="13685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400" kern="1200" dirty="0" smtClean="0"/>
            <a:t>күндер</a:t>
          </a:r>
          <a:endParaRPr lang="ru-RU" sz="2400" kern="1200" dirty="0"/>
        </a:p>
      </dsp:txBody>
      <dsp:txXfrm>
        <a:off x="846112" y="1311590"/>
        <a:ext cx="1758154" cy="9676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F4B04C-EF79-4F99-8EC8-9C0EA7BDF959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4A9C7-E6CA-422D-944B-52DF3CEBB6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722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14A9C7-E6CA-422D-944B-52DF3CEBB60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399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14A9C7-E6CA-422D-944B-52DF3CEBB60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399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8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Shady\Рабочий стол\анимашки\th_xmas_minicards_pixel_3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8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39552" y="2132856"/>
            <a:ext cx="8352928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Сабақтың тақырыбы:</a:t>
            </a:r>
            <a:br>
              <a:rPr lang="kk-KZ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kk-KZ" sz="4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Қыс</a:t>
            </a:r>
          </a:p>
          <a:p>
            <a:r>
              <a:rPr lang="kk-KZ" sz="40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Грамматикалық тақырып: </a:t>
            </a:r>
            <a:r>
              <a:rPr lang="kk-KZ" sz="4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ДАРА және КҮРДЕЛІ етістік.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994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941168"/>
            <a:ext cx="1584176" cy="141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908720"/>
            <a:ext cx="7560840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4000" b="1" i="1" dirty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/>
                <a:ea typeface="Times New Roman"/>
              </a:rPr>
              <a:t>Үй тапсырмасын </a:t>
            </a:r>
            <a:r>
              <a:rPr lang="kk-KZ" sz="4000" b="1" i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/>
                <a:ea typeface="Times New Roman"/>
              </a:rPr>
              <a:t>сұрау: </a:t>
            </a:r>
          </a:p>
          <a:p>
            <a:endParaRPr lang="kk-KZ" b="1" i="1" dirty="0" smtClean="0"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/>
              <a:ea typeface="Times New Roman"/>
            </a:endParaRPr>
          </a:p>
          <a:p>
            <a:r>
              <a:rPr lang="kk-KZ" sz="2800" b="1" i="1" dirty="0" smtClean="0"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/>
                <a:ea typeface="Times New Roman"/>
              </a:rPr>
              <a:t>«Қыс» тақырыбына  екі күндік жоба жұмысы.</a:t>
            </a:r>
          </a:p>
          <a:p>
            <a:endParaRPr lang="kk-KZ" sz="2800" b="1" i="1" dirty="0" smtClean="0">
              <a:solidFill>
                <a:schemeClr val="tx2">
                  <a:lumMod val="50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/>
              <a:ea typeface="Times New Roman"/>
            </a:endParaRPr>
          </a:p>
          <a:p>
            <a:r>
              <a:rPr lang="kk-KZ" sz="2800" b="1" i="1" dirty="0" smtClean="0"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/>
              </a:rPr>
              <a:t>1-топ: «Қыс мезгілі» </a:t>
            </a:r>
            <a:r>
              <a:rPr lang="kk-KZ" sz="2800" b="1" i="1" dirty="0"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/>
              </a:rPr>
              <a:t>туралы әңгімелеу</a:t>
            </a:r>
            <a:endParaRPr lang="kk-KZ" sz="2800" b="1" i="1" dirty="0" smtClean="0">
              <a:solidFill>
                <a:schemeClr val="tx2">
                  <a:lumMod val="50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/>
            </a:endParaRPr>
          </a:p>
          <a:p>
            <a:r>
              <a:rPr lang="kk-KZ" sz="2800" b="1" i="1" dirty="0" smtClean="0"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/>
              </a:rPr>
              <a:t>2-топ: «Қыс мезгілі» туралы диалог құру</a:t>
            </a:r>
          </a:p>
          <a:p>
            <a:r>
              <a:rPr lang="kk-KZ" sz="2800" b="1" i="1" dirty="0" smtClean="0"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/>
              </a:rPr>
              <a:t>3-топ «Қыс мезгілі» бойынша жұмбақ, мақал,  өлең дайындау.</a:t>
            </a:r>
            <a:endParaRPr lang="ru-RU" sz="2800" dirty="0">
              <a:solidFill>
                <a:schemeClr val="tx2">
                  <a:lumMod val="50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60648"/>
            <a:ext cx="2408237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8" y="5457007"/>
            <a:ext cx="1080120" cy="114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088544"/>
      </p:ext>
    </p:extLst>
  </p:cSld>
  <p:clrMapOvr>
    <a:masterClrMapping/>
  </p:clrMapOvr>
  <p:transition advTm="66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4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Сурет бойынша рөлдік сөйлесім.</a:t>
            </a:r>
            <a:endParaRPr lang="ru-RU" sz="4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27" y="1930169"/>
            <a:ext cx="2387286" cy="213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452340"/>
            <a:ext cx="2304256" cy="2192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4" y="4365104"/>
            <a:ext cx="2268252" cy="22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921" y="4293096"/>
            <a:ext cx="2646440" cy="2262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206" y="1170023"/>
            <a:ext cx="2060810" cy="189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580" y="4149080"/>
            <a:ext cx="2079884" cy="2247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80928"/>
            <a:ext cx="2285528" cy="2028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14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/>
          </a:bodyPr>
          <a:lstStyle/>
          <a:p>
            <a:r>
              <a:rPr lang="kk-KZ" sz="4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Етістік</a:t>
            </a: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Не істеді?</a:t>
            </a:r>
            <a:br>
              <a:rPr lang="kk-KZ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Не істеп жүр?</a:t>
            </a:r>
            <a:br>
              <a:rPr lang="kk-KZ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Не қылды?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0614" y="3212976"/>
            <a:ext cx="2720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Дара етістік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112" y="3184902"/>
            <a:ext cx="29829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Күрделі етістік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2483768" y="2636912"/>
            <a:ext cx="864096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22574">
            <a:off x="5695993" y="2714544"/>
            <a:ext cx="1040153" cy="72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767482" y="4005064"/>
            <a:ext cx="3240360" cy="21166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b="1" dirty="0" smtClean="0"/>
          </a:p>
          <a:p>
            <a:pPr algn="ctr"/>
            <a:r>
              <a:rPr lang="kk-KZ" sz="2800" b="1" dirty="0" smtClean="0"/>
              <a:t>Келді</a:t>
            </a:r>
          </a:p>
          <a:p>
            <a:pPr algn="ctr"/>
            <a:r>
              <a:rPr lang="kk-KZ" sz="2800" b="1" dirty="0" smtClean="0"/>
              <a:t>Отырды</a:t>
            </a:r>
          </a:p>
          <a:p>
            <a:pPr algn="ctr"/>
            <a:r>
              <a:rPr lang="kk-KZ" sz="2800" b="1" dirty="0" smtClean="0"/>
              <a:t>Демалды</a:t>
            </a:r>
          </a:p>
          <a:p>
            <a:pPr algn="ctr"/>
            <a:r>
              <a:rPr lang="kk-KZ" sz="2800" b="1" dirty="0" smtClean="0"/>
              <a:t>Ойнады</a:t>
            </a:r>
          </a:p>
          <a:p>
            <a:pPr algn="ctr"/>
            <a:endParaRPr lang="ru-RU" sz="28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22684" y="3984807"/>
            <a:ext cx="3240360" cy="21186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800" b="1" dirty="0" smtClean="0"/>
              <a:t>Кел</a:t>
            </a:r>
            <a:r>
              <a:rPr lang="kk-KZ" sz="2800" b="1" u="sng" dirty="0" smtClean="0">
                <a:solidFill>
                  <a:srgbClr val="FF0000"/>
                </a:solidFill>
              </a:rPr>
              <a:t>іп </a:t>
            </a:r>
            <a:r>
              <a:rPr lang="kk-KZ" sz="2800" b="1" dirty="0" smtClean="0"/>
              <a:t>тұр</a:t>
            </a:r>
          </a:p>
          <a:p>
            <a:pPr algn="ctr"/>
            <a:r>
              <a:rPr lang="kk-KZ" sz="2800" b="1" dirty="0" smtClean="0"/>
              <a:t>Жаз</a:t>
            </a:r>
            <a:r>
              <a:rPr lang="kk-KZ" sz="2800" b="1" dirty="0" smtClean="0">
                <a:solidFill>
                  <a:srgbClr val="FF0000"/>
                </a:solidFill>
              </a:rPr>
              <a:t>ып</a:t>
            </a:r>
            <a:r>
              <a:rPr lang="kk-KZ" sz="2800" b="1" dirty="0" smtClean="0"/>
              <a:t> отыр</a:t>
            </a:r>
          </a:p>
          <a:p>
            <a:pPr algn="ctr"/>
            <a:r>
              <a:rPr lang="kk-KZ" sz="2800" b="1" dirty="0" smtClean="0"/>
              <a:t>Демал</a:t>
            </a:r>
            <a:r>
              <a:rPr lang="kk-KZ" sz="2800" b="1" dirty="0" smtClean="0">
                <a:solidFill>
                  <a:srgbClr val="FF0000"/>
                </a:solidFill>
              </a:rPr>
              <a:t>ып</a:t>
            </a:r>
            <a:r>
              <a:rPr lang="kk-KZ" sz="2800" b="1" dirty="0" smtClean="0"/>
              <a:t> жүр</a:t>
            </a:r>
          </a:p>
          <a:p>
            <a:pPr algn="ctr"/>
            <a:r>
              <a:rPr lang="kk-KZ" sz="2800" b="1" dirty="0" smtClean="0"/>
              <a:t>Ойна</a:t>
            </a:r>
            <a:r>
              <a:rPr lang="kk-KZ" sz="2800" b="1" dirty="0" smtClean="0">
                <a:solidFill>
                  <a:srgbClr val="FF0000"/>
                </a:solidFill>
              </a:rPr>
              <a:t>п</a:t>
            </a:r>
            <a:r>
              <a:rPr lang="kk-KZ" sz="2800" b="1" dirty="0" smtClean="0"/>
              <a:t> тұр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57707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3370386"/>
          </a:xfrm>
        </p:spPr>
        <p:txBody>
          <a:bodyPr>
            <a:normAutofit/>
          </a:bodyPr>
          <a:lstStyle/>
          <a:p>
            <a:pPr algn="l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Балалар далада ойнап жүр.</a:t>
            </a:r>
            <a:br>
              <a:rPr lang="kk-KZ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Қыздар кітап оқып отыр.</a:t>
            </a:r>
            <a:br>
              <a:rPr lang="kk-KZ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Бүгін қар жауып тұр.</a:t>
            </a:r>
            <a:br>
              <a:rPr lang="kk-KZ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Біз аулада ойнап жүрміз.</a:t>
            </a:r>
            <a:br>
              <a:rPr lang="kk-KZ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Ол орманда серуендеп жүр.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284984"/>
            <a:ext cx="367240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581128"/>
            <a:ext cx="1584176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802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0669" y="1484784"/>
            <a:ext cx="5637232" cy="2232248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3100" b="1" dirty="0" smtClean="0">
                <a:solidFill>
                  <a:srgbClr val="0000CC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/>
                <a:ea typeface="Times New Roman"/>
                <a:cs typeface="Times New Roman"/>
              </a:rPr>
              <a:t>Жаңылтпаш</a:t>
            </a:r>
            <a:br>
              <a:rPr lang="kk-KZ" sz="3100" b="1" dirty="0" smtClean="0">
                <a:solidFill>
                  <a:srgbClr val="0000CC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/>
                <a:ea typeface="Times New Roman"/>
                <a:cs typeface="Times New Roman"/>
              </a:rPr>
            </a:br>
            <a:r>
              <a:rPr lang="ru-RU" sz="3100" b="1" dirty="0">
                <a:solidFill>
                  <a:srgbClr val="0000CC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ea typeface="Times New Roman"/>
                <a:cs typeface="Times New Roman"/>
              </a:rPr>
              <a:t/>
            </a:r>
            <a:br>
              <a:rPr lang="ru-RU" sz="3100" b="1" dirty="0">
                <a:solidFill>
                  <a:srgbClr val="0000CC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ea typeface="Times New Roman"/>
                <a:cs typeface="Times New Roman"/>
              </a:rPr>
            </a:br>
            <a:r>
              <a:rPr lang="kk-KZ" sz="3100" b="1" dirty="0">
                <a:solidFill>
                  <a:srgbClr val="0000CC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/>
                <a:ea typeface="Times New Roman"/>
                <a:cs typeface="Times New Roman"/>
              </a:rPr>
              <a:t>Қыс түсті</a:t>
            </a:r>
            <a:r>
              <a:rPr lang="kk-KZ" sz="3100" b="1" dirty="0" smtClean="0">
                <a:solidFill>
                  <a:srgbClr val="0000CC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/>
                <a:ea typeface="Times New Roman"/>
                <a:cs typeface="Times New Roman"/>
              </a:rPr>
              <a:t>,  қыс түсті,  құс </a:t>
            </a:r>
            <a:r>
              <a:rPr lang="kk-KZ" sz="3100" b="1" dirty="0">
                <a:solidFill>
                  <a:srgbClr val="0000CC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/>
                <a:ea typeface="Times New Roman"/>
                <a:cs typeface="Times New Roman"/>
              </a:rPr>
              <a:t>ұшты.</a:t>
            </a:r>
            <a:r>
              <a:rPr lang="ru-RU" sz="3100" b="1" dirty="0">
                <a:solidFill>
                  <a:srgbClr val="0000CC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ea typeface="Times New Roman"/>
                <a:cs typeface="Times New Roman"/>
              </a:rPr>
              <a:t/>
            </a:r>
            <a:br>
              <a:rPr lang="ru-RU" sz="3100" b="1" dirty="0">
                <a:solidFill>
                  <a:srgbClr val="0000CC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ea typeface="Times New Roman"/>
                <a:cs typeface="Times New Roman"/>
              </a:rPr>
            </a:br>
            <a:r>
              <a:rPr lang="kk-KZ" sz="3100" b="1" dirty="0">
                <a:solidFill>
                  <a:srgbClr val="0000CC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/>
                <a:ea typeface="Times New Roman"/>
                <a:cs typeface="Times New Roman"/>
              </a:rPr>
              <a:t>Қыс түсті, </a:t>
            </a:r>
            <a:r>
              <a:rPr lang="kk-KZ" sz="3100" b="1" dirty="0" smtClean="0">
                <a:solidFill>
                  <a:srgbClr val="0000CC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/>
                <a:ea typeface="Times New Roman"/>
                <a:cs typeface="Times New Roman"/>
              </a:rPr>
              <a:t> қысқы </a:t>
            </a:r>
            <a:r>
              <a:rPr lang="kk-KZ" sz="3100" b="1" dirty="0">
                <a:solidFill>
                  <a:srgbClr val="0000CC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/>
                <a:ea typeface="Times New Roman"/>
                <a:cs typeface="Times New Roman"/>
              </a:rPr>
              <a:t>істі қыста істе.</a:t>
            </a:r>
            <a:r>
              <a:rPr lang="ru-RU" sz="4000" dirty="0">
                <a:ea typeface="Times New Roman"/>
                <a:cs typeface="Times New Roman"/>
              </a:rPr>
              <a:t/>
            </a:r>
            <a:br>
              <a:rPr lang="ru-RU" sz="4000" dirty="0"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3847">
            <a:off x="5701991" y="3351601"/>
            <a:ext cx="2926350" cy="2919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3847">
            <a:off x="3481441" y="4376606"/>
            <a:ext cx="2134994" cy="2130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811528"/>
            <a:ext cx="1322387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3847">
            <a:off x="733292" y="5286313"/>
            <a:ext cx="794754" cy="792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923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63" y="5194972"/>
            <a:ext cx="1619250" cy="1525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103" y="188640"/>
            <a:ext cx="1506289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7392441"/>
              </p:ext>
            </p:extLst>
          </p:nvPr>
        </p:nvGraphicFramePr>
        <p:xfrm>
          <a:off x="539552" y="692696"/>
          <a:ext cx="7434361" cy="5277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268" y="5107613"/>
            <a:ext cx="1404156" cy="1559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6" y="2488132"/>
            <a:ext cx="988704" cy="1032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893" y="2488132"/>
            <a:ext cx="971178" cy="1104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0"/>
            <a:ext cx="1512168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405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Жұмбақ-өлең.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kk-KZ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Аяз қысып</a:t>
            </a:r>
            <a:r>
              <a:rPr lang="kk-KZ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өрнек </a:t>
            </a:r>
            <a:r>
              <a:rPr lang="kk-KZ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сызып,</a:t>
            </a:r>
          </a:p>
          <a:p>
            <a:pPr marL="0" indent="0">
              <a:buNone/>
            </a:pPr>
            <a:r>
              <a:rPr lang="kk-KZ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Терезені торлайды.</a:t>
            </a:r>
          </a:p>
          <a:p>
            <a:pPr marL="0" indent="0">
              <a:buNone/>
            </a:pPr>
            <a:r>
              <a:rPr lang="kk-KZ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Қарға омбығып</a:t>
            </a:r>
            <a:r>
              <a:rPr lang="kk-KZ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бет </a:t>
            </a:r>
            <a:r>
              <a:rPr lang="kk-KZ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домбығып,</a:t>
            </a:r>
          </a:p>
          <a:p>
            <a:pPr marL="0" indent="0">
              <a:buNone/>
            </a:pPr>
            <a:r>
              <a:rPr lang="kk-KZ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Сырғанап балалар ойнайды.</a:t>
            </a:r>
          </a:p>
          <a:p>
            <a:pPr marL="0" indent="0">
              <a:buNone/>
            </a:pPr>
            <a:r>
              <a:rPr lang="kk-KZ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Кейде </a:t>
            </a:r>
            <a:r>
              <a:rPr lang="kk-KZ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ұлып</a:t>
            </a:r>
            <a:r>
              <a:rPr lang="kk-KZ" b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кейде </a:t>
            </a:r>
            <a:r>
              <a:rPr lang="kk-KZ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ысқырып,</a:t>
            </a:r>
          </a:p>
          <a:p>
            <a:pPr marL="0" indent="0">
              <a:buNone/>
            </a:pPr>
            <a:r>
              <a:rPr lang="kk-KZ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Ұйытқып боран соғады.</a:t>
            </a:r>
          </a:p>
          <a:p>
            <a:pPr marL="0" indent="0">
              <a:buNone/>
            </a:pPr>
            <a:r>
              <a:rPr lang="kk-KZ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Айтыңдаршы, балалар,</a:t>
            </a:r>
            <a:endParaRPr lang="kk-KZ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kk-KZ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Бұл қай кезде </a:t>
            </a:r>
            <a:r>
              <a:rPr lang="kk-KZ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болады?</a:t>
            </a:r>
            <a:endParaRPr lang="kk-KZ" b="1" i="0" dirty="0">
              <a:solidFill>
                <a:schemeClr val="accent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25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D:\My\Изображения\Рисунки\Месяца и времена года\Зима\Мороз li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936" y="1700808"/>
            <a:ext cx="5688632" cy="500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124744"/>
            <a:ext cx="6048672" cy="3242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600075" algn="l"/>
              </a:tabLst>
            </a:pPr>
            <a:r>
              <a:rPr lang="ru-RU" b="1" i="1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4800" dirty="0">
              <a:solidFill>
                <a:srgbClr val="FF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600075" algn="l"/>
              </a:tabLst>
            </a:pPr>
            <a:r>
              <a:rPr lang="kk-KZ" sz="32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Жаңа сөздерді </a:t>
            </a:r>
            <a:r>
              <a:rPr lang="kk-KZ" sz="32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жаттау</a:t>
            </a: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600075" algn="l"/>
              </a:tabLst>
            </a:pPr>
            <a:r>
              <a:rPr lang="kk-KZ" sz="32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127-бет ережені жаттау</a:t>
            </a: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600075" algn="l"/>
              </a:tabLst>
            </a:pPr>
            <a:r>
              <a:rPr lang="kk-KZ" sz="32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1. «Қыс» туралы ребус құаңдар.</a:t>
            </a: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600075" algn="l"/>
              </a:tabLst>
            </a:pPr>
            <a:r>
              <a:rPr lang="kk-KZ" sz="32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2. «Қыс» туралы әңгіме дайындаңдар.</a:t>
            </a:r>
            <a:endParaRPr lang="ru-RU" sz="2800" dirty="0">
              <a:solidFill>
                <a:srgbClr val="0000CC"/>
              </a:solidFill>
              <a:ea typeface="Times New Roman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5656" y="908720"/>
            <a:ext cx="38188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4000" b="1" i="1" dirty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/>
                <a:ea typeface="Times New Roman"/>
                <a:cs typeface="Times New Roman"/>
              </a:rPr>
              <a:t>Үйге тапсырма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15326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accent1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156</Words>
  <Application>Microsoft Office PowerPoint</Application>
  <PresentationFormat>Экран (4:3)</PresentationFormat>
  <Paragraphs>49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Сурет бойынша рөлдік сөйлесім.</vt:lpstr>
      <vt:lpstr>Етістік Не істеді? Не істеп жүр? Не қылды?</vt:lpstr>
      <vt:lpstr>Балалар далада ойнап жүр. Қыздар кітап оқып отыр. Бүгін қар жауып тұр. Біз аулада ойнап жүрміз. Ол орманда серуендеп жүр.</vt:lpstr>
      <vt:lpstr>Жаңылтпаш  Қыс түсті,  қыс түсті,  құс ұшты. Қыс түсті,  қысқы істі қыста істе. </vt:lpstr>
      <vt:lpstr>Презентация PowerPoint</vt:lpstr>
      <vt:lpstr>Жұмбақ-өлең.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Даулет</dc:creator>
  <cp:lastModifiedBy>Даулет</cp:lastModifiedBy>
  <cp:revision>40</cp:revision>
  <dcterms:modified xsi:type="dcterms:W3CDTF">2013-01-20T11:01:07Z</dcterms:modified>
</cp:coreProperties>
</file>