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9" r:id="rId2"/>
    <p:sldId id="260" r:id="rId3"/>
    <p:sldId id="265" r:id="rId4"/>
    <p:sldId id="270" r:id="rId5"/>
    <p:sldId id="271" r:id="rId6"/>
    <p:sldId id="272" r:id="rId7"/>
    <p:sldId id="292" r:id="rId8"/>
    <p:sldId id="273" r:id="rId9"/>
    <p:sldId id="277" r:id="rId10"/>
    <p:sldId id="278" r:id="rId11"/>
    <p:sldId id="291" r:id="rId12"/>
    <p:sldId id="285" r:id="rId13"/>
    <p:sldId id="284" r:id="rId14"/>
    <p:sldId id="274" r:id="rId15"/>
    <p:sldId id="289" r:id="rId16"/>
    <p:sldId id="29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99CC00"/>
    <a:srgbClr val="00FF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3B92BD-4D6E-44BA-877F-2E5D3785E649}" type="doc">
      <dgm:prSet loTypeId="urn:microsoft.com/office/officeart/2005/8/layout/hierarchy3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B6BB5A50-3E86-4AF5-9BF6-9D6C0FB079F1}">
      <dgm:prSet phldrT="[Текст]"/>
      <dgm:spPr>
        <a:solidFill>
          <a:srgbClr val="00FF00">
            <a:alpha val="50000"/>
          </a:srgbClr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Равнинный Восток</a:t>
          </a:r>
          <a:endParaRPr lang="ru-RU" b="1" dirty="0">
            <a:solidFill>
              <a:schemeClr val="tx2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84F57B-B448-4869-814D-43C117855052}" type="parTrans" cxnId="{6EC51062-87A3-41AA-858C-28BB0774F7B7}">
      <dgm:prSet/>
      <dgm:spPr/>
      <dgm:t>
        <a:bodyPr/>
        <a:lstStyle/>
        <a:p>
          <a:endParaRPr lang="ru-RU"/>
        </a:p>
      </dgm:t>
    </dgm:pt>
    <dgm:pt modelId="{A2DDFF61-CCEF-4BC2-99CC-3327BEC3BE27}" type="sibTrans" cxnId="{6EC51062-87A3-41AA-858C-28BB0774F7B7}">
      <dgm:prSet/>
      <dgm:spPr/>
      <dgm:t>
        <a:bodyPr/>
        <a:lstStyle/>
        <a:p>
          <a:endParaRPr lang="ru-RU"/>
        </a:p>
      </dgm:t>
    </dgm:pt>
    <dgm:pt modelId="{C26CEB04-E5A7-4B75-85C0-3E476C6FE17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Высоты</a:t>
          </a:r>
          <a:r>
            <a:rPr lang="ru-RU" sz="2000" dirty="0" smtClean="0"/>
            <a:t> от 200м до 1000м</a:t>
          </a:r>
          <a:endParaRPr lang="ru-RU" sz="2000" dirty="0"/>
        </a:p>
      </dgm:t>
    </dgm:pt>
    <dgm:pt modelId="{8C5DBCFF-4F33-401A-A2BB-99C8EB99F4A8}" type="parTrans" cxnId="{D628558C-0BA9-41D8-91FB-8DDD0B16FFA3}">
      <dgm:prSet/>
      <dgm:spPr/>
      <dgm:t>
        <a:bodyPr/>
        <a:lstStyle/>
        <a:p>
          <a:endParaRPr lang="ru-RU" dirty="0"/>
        </a:p>
      </dgm:t>
    </dgm:pt>
    <dgm:pt modelId="{AF9E077D-3FFE-451C-B825-D7BCF7F597E1}" type="sibTrans" cxnId="{D628558C-0BA9-41D8-91FB-8DDD0B16FFA3}">
      <dgm:prSet/>
      <dgm:spPr/>
      <dgm:t>
        <a:bodyPr/>
        <a:lstStyle/>
        <a:p>
          <a:endParaRPr lang="ru-RU"/>
        </a:p>
      </dgm:t>
    </dgm:pt>
    <dgm:pt modelId="{D309579C-B0A4-4F71-9D27-003BF8EBBD88}">
      <dgm:prSet phldrT="[Текст]"/>
      <dgm:spPr>
        <a:solidFill>
          <a:srgbClr val="FF5050">
            <a:alpha val="90000"/>
          </a:srgbClr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Горный Запад</a:t>
          </a:r>
          <a:endParaRPr lang="ru-RU" b="1" dirty="0">
            <a:solidFill>
              <a:schemeClr val="tx2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C17BA2-82BC-4C09-A2C6-6D1500779AE2}" type="sibTrans" cxnId="{FF53B9BC-123B-4085-A1F8-CD00C70735AD}">
      <dgm:prSet/>
      <dgm:spPr/>
      <dgm:t>
        <a:bodyPr/>
        <a:lstStyle/>
        <a:p>
          <a:endParaRPr lang="ru-RU"/>
        </a:p>
      </dgm:t>
    </dgm:pt>
    <dgm:pt modelId="{CC18F085-8AF5-4014-A886-8A7AE9A5A673}" type="parTrans" cxnId="{FF53B9BC-123B-4085-A1F8-CD00C70735AD}">
      <dgm:prSet/>
      <dgm:spPr/>
      <dgm:t>
        <a:bodyPr/>
        <a:lstStyle/>
        <a:p>
          <a:endParaRPr lang="ru-RU"/>
        </a:p>
      </dgm:t>
    </dgm:pt>
    <dgm:pt modelId="{C2050CB5-BFF3-4CD3-A4B0-D3CD4B453CB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Высоты </a:t>
          </a:r>
          <a:r>
            <a:rPr lang="ru-RU" sz="2000" dirty="0" smtClean="0"/>
            <a:t>от 1000м до 6962м. </a:t>
          </a:r>
          <a:endParaRPr lang="ru-RU" sz="2000" dirty="0"/>
        </a:p>
      </dgm:t>
    </dgm:pt>
    <dgm:pt modelId="{F4F6FE68-54F6-4467-938A-F2F0D4AC1E0F}" type="parTrans" cxnId="{009B3747-C4A8-4F0A-93DF-990884D930AE}">
      <dgm:prSet/>
      <dgm:spPr/>
      <dgm:t>
        <a:bodyPr/>
        <a:lstStyle/>
        <a:p>
          <a:endParaRPr lang="ru-RU" dirty="0"/>
        </a:p>
      </dgm:t>
    </dgm:pt>
    <dgm:pt modelId="{C9821EAB-D8A4-41E0-B459-06639981C1ED}" type="sibTrans" cxnId="{009B3747-C4A8-4F0A-93DF-990884D930AE}">
      <dgm:prSet/>
      <dgm:spPr/>
      <dgm:t>
        <a:bodyPr/>
        <a:lstStyle/>
        <a:p>
          <a:endParaRPr lang="ru-RU"/>
        </a:p>
      </dgm:t>
    </dgm:pt>
    <dgm:pt modelId="{54999EAA-88DB-42A1-AA7A-294E5DDAC85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В основе </a:t>
          </a:r>
          <a:r>
            <a:rPr lang="ru-RU" sz="2000" dirty="0" smtClean="0"/>
            <a:t>– Южно-Американская платформа</a:t>
          </a:r>
          <a:endParaRPr lang="ru-RU" sz="2000" dirty="0"/>
        </a:p>
      </dgm:t>
    </dgm:pt>
    <dgm:pt modelId="{D61211E0-B493-4EA3-8E55-D6DEC79DF04C}" type="parTrans" cxnId="{54DB622F-5F01-4403-824A-5DA365B07333}">
      <dgm:prSet/>
      <dgm:spPr/>
      <dgm:t>
        <a:bodyPr/>
        <a:lstStyle/>
        <a:p>
          <a:endParaRPr lang="ru-RU" dirty="0"/>
        </a:p>
      </dgm:t>
    </dgm:pt>
    <dgm:pt modelId="{C792A569-A8BD-4CF1-B37F-E6AC26CC9383}" type="sibTrans" cxnId="{54DB622F-5F01-4403-824A-5DA365B07333}">
      <dgm:prSet/>
      <dgm:spPr/>
      <dgm:t>
        <a:bodyPr/>
        <a:lstStyle/>
        <a:p>
          <a:endParaRPr lang="ru-RU"/>
        </a:p>
      </dgm:t>
    </dgm:pt>
    <dgm:pt modelId="{B6089C2D-C90C-4EF6-AE25-F2C681B929E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В основе </a:t>
          </a:r>
          <a:r>
            <a:rPr lang="ru-RU" sz="2000" dirty="0" smtClean="0"/>
            <a:t>– области молодой кайнозойской складчатости </a:t>
          </a:r>
          <a:endParaRPr lang="ru-RU" sz="2000" dirty="0"/>
        </a:p>
      </dgm:t>
    </dgm:pt>
    <dgm:pt modelId="{3FD1ED88-F2BA-4EC4-B0E6-D26C572C8372}" type="parTrans" cxnId="{D2485AF3-A433-4A43-87A2-6C8D17E48959}">
      <dgm:prSet/>
      <dgm:spPr/>
      <dgm:t>
        <a:bodyPr/>
        <a:lstStyle/>
        <a:p>
          <a:endParaRPr lang="ru-RU" dirty="0"/>
        </a:p>
      </dgm:t>
    </dgm:pt>
    <dgm:pt modelId="{4D79B32C-FA38-403E-8E9E-B5FB7B221515}" type="sibTrans" cxnId="{D2485AF3-A433-4A43-87A2-6C8D17E48959}">
      <dgm:prSet/>
      <dgm:spPr/>
      <dgm:t>
        <a:bodyPr/>
        <a:lstStyle/>
        <a:p>
          <a:endParaRPr lang="ru-RU"/>
        </a:p>
      </dgm:t>
    </dgm:pt>
    <dgm:pt modelId="{33DE06D4-E4AD-42E7-B1AB-5800C408E58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50000"/>
                </a:schemeClr>
              </a:solidFill>
            </a:rPr>
            <a:t>Амазонская низменность, Бразильское плоскогорье, Ла-Платская низменность, Гвианское плоскогорье</a:t>
          </a:r>
          <a:r>
            <a:rPr lang="ru-RU" sz="2000" dirty="0" smtClean="0"/>
            <a:t>.</a:t>
          </a:r>
          <a:endParaRPr lang="ru-RU" sz="2000" dirty="0"/>
        </a:p>
      </dgm:t>
    </dgm:pt>
    <dgm:pt modelId="{C09C7DB1-5B0F-4BEB-A673-0D32591C700A}" type="sibTrans" cxnId="{8EFA5F7E-F2D4-47FF-9E04-B824BB8DDD89}">
      <dgm:prSet/>
      <dgm:spPr/>
      <dgm:t>
        <a:bodyPr/>
        <a:lstStyle/>
        <a:p>
          <a:endParaRPr lang="ru-RU"/>
        </a:p>
      </dgm:t>
    </dgm:pt>
    <dgm:pt modelId="{8238D25E-AFEB-4E60-89B8-1B4330B144F8}" type="parTrans" cxnId="{8EFA5F7E-F2D4-47FF-9E04-B824BB8DDD89}">
      <dgm:prSet/>
      <dgm:spPr/>
      <dgm:t>
        <a:bodyPr/>
        <a:lstStyle/>
        <a:p>
          <a:endParaRPr lang="ru-RU" dirty="0"/>
        </a:p>
      </dgm:t>
    </dgm:pt>
    <dgm:pt modelId="{8C9770B7-9B46-488C-AA6F-158BFF0996D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Анды, Аконкагуа, Льюльяльяко, Анхель</a:t>
          </a:r>
          <a:endParaRPr lang="ru-RU" sz="2000" dirty="0"/>
        </a:p>
      </dgm:t>
    </dgm:pt>
    <dgm:pt modelId="{D29111EC-F58C-4B52-B6E9-5663F87362AE}" type="sibTrans" cxnId="{39D3D93A-CD8F-4545-A410-3EF81B301308}">
      <dgm:prSet/>
      <dgm:spPr/>
      <dgm:t>
        <a:bodyPr/>
        <a:lstStyle/>
        <a:p>
          <a:endParaRPr lang="ru-RU"/>
        </a:p>
      </dgm:t>
    </dgm:pt>
    <dgm:pt modelId="{4E552DA1-789A-4FD5-AA0B-FD51EE65BB31}" type="parTrans" cxnId="{39D3D93A-CD8F-4545-A410-3EF81B301308}">
      <dgm:prSet/>
      <dgm:spPr/>
      <dgm:t>
        <a:bodyPr/>
        <a:lstStyle/>
        <a:p>
          <a:endParaRPr lang="ru-RU" dirty="0"/>
        </a:p>
      </dgm:t>
    </dgm:pt>
    <dgm:pt modelId="{2D5F724D-520B-40D2-AF32-25A39FB86041}" type="pres">
      <dgm:prSet presAssocID="{BC3B92BD-4D6E-44BA-877F-2E5D3785E64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319F359-251B-4F21-AFB6-796864F7D4F9}" type="pres">
      <dgm:prSet presAssocID="{D309579C-B0A4-4F71-9D27-003BF8EBBD88}" presName="root" presStyleCnt="0"/>
      <dgm:spPr/>
    </dgm:pt>
    <dgm:pt modelId="{3C7F8CC6-DF42-4C33-A64C-57481F2F252F}" type="pres">
      <dgm:prSet presAssocID="{D309579C-B0A4-4F71-9D27-003BF8EBBD88}" presName="rootComposite" presStyleCnt="0"/>
      <dgm:spPr/>
    </dgm:pt>
    <dgm:pt modelId="{2522E197-7E0C-4CDA-ACC6-35BF01A1BA5D}" type="pres">
      <dgm:prSet presAssocID="{D309579C-B0A4-4F71-9D27-003BF8EBBD88}" presName="rootText" presStyleLbl="node1" presStyleIdx="0" presStyleCnt="2" custScaleX="148352"/>
      <dgm:spPr/>
      <dgm:t>
        <a:bodyPr/>
        <a:lstStyle/>
        <a:p>
          <a:endParaRPr lang="ru-RU"/>
        </a:p>
      </dgm:t>
    </dgm:pt>
    <dgm:pt modelId="{5DF1437A-330F-4E3B-9E83-576F80AFBDEC}" type="pres">
      <dgm:prSet presAssocID="{D309579C-B0A4-4F71-9D27-003BF8EBBD88}" presName="rootConnector" presStyleLbl="node1" presStyleIdx="0" presStyleCnt="2"/>
      <dgm:spPr/>
      <dgm:t>
        <a:bodyPr/>
        <a:lstStyle/>
        <a:p>
          <a:endParaRPr lang="ru-RU"/>
        </a:p>
      </dgm:t>
    </dgm:pt>
    <dgm:pt modelId="{3896C184-0614-4B39-B983-CBD82E1AA6C1}" type="pres">
      <dgm:prSet presAssocID="{D309579C-B0A4-4F71-9D27-003BF8EBBD88}" presName="childShape" presStyleCnt="0"/>
      <dgm:spPr/>
    </dgm:pt>
    <dgm:pt modelId="{0B0B1CF8-5BFF-40F6-A49B-162728D7EE6A}" type="pres">
      <dgm:prSet presAssocID="{F4F6FE68-54F6-4467-938A-F2F0D4AC1E0F}" presName="Name13" presStyleLbl="parChTrans1D2" presStyleIdx="0" presStyleCnt="6"/>
      <dgm:spPr/>
      <dgm:t>
        <a:bodyPr/>
        <a:lstStyle/>
        <a:p>
          <a:endParaRPr lang="ru-RU"/>
        </a:p>
      </dgm:t>
    </dgm:pt>
    <dgm:pt modelId="{8BEEFF13-0E2F-43F9-9D77-ECF3B3CDC24A}" type="pres">
      <dgm:prSet presAssocID="{C2050CB5-BFF3-4CD3-A4B0-D3CD4B453CB8}" presName="childText" presStyleLbl="bgAcc1" presStyleIdx="0" presStyleCnt="6" custScaleX="119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A1AD7-2A83-4CB6-8615-9798392C1B5C}" type="pres">
      <dgm:prSet presAssocID="{3FD1ED88-F2BA-4EC4-B0E6-D26C572C8372}" presName="Name13" presStyleLbl="parChTrans1D2" presStyleIdx="1" presStyleCnt="6"/>
      <dgm:spPr/>
      <dgm:t>
        <a:bodyPr/>
        <a:lstStyle/>
        <a:p>
          <a:endParaRPr lang="ru-RU"/>
        </a:p>
      </dgm:t>
    </dgm:pt>
    <dgm:pt modelId="{2F3EC4A7-3B87-4A9E-AA83-810CD1E1D82E}" type="pres">
      <dgm:prSet presAssocID="{B6089C2D-C90C-4EF6-AE25-F2C681B929EC}" presName="childText" presStyleLbl="bgAcc1" presStyleIdx="1" presStyleCnt="6" custScaleX="167203" custScaleY="96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ACEFB7-4FF0-4B5E-BB5B-08057187382F}" type="pres">
      <dgm:prSet presAssocID="{4E552DA1-789A-4FD5-AA0B-FD51EE65BB3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DFEB3959-46EC-495E-ABDA-E374AC149F90}" type="pres">
      <dgm:prSet presAssocID="{8C9770B7-9B46-488C-AA6F-158BFF0996D0}" presName="childText" presStyleLbl="bgAcc1" presStyleIdx="2" presStyleCnt="6" custScaleX="175890" custScaleY="100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2AF91-8802-4F64-B545-78C7A9F21240}" type="pres">
      <dgm:prSet presAssocID="{B6BB5A50-3E86-4AF5-9BF6-9D6C0FB079F1}" presName="root" presStyleCnt="0"/>
      <dgm:spPr/>
    </dgm:pt>
    <dgm:pt modelId="{F1286ADC-5EA6-45D7-AED3-27BE2FA6E1B1}" type="pres">
      <dgm:prSet presAssocID="{B6BB5A50-3E86-4AF5-9BF6-9D6C0FB079F1}" presName="rootComposite" presStyleCnt="0"/>
      <dgm:spPr/>
    </dgm:pt>
    <dgm:pt modelId="{0EC3289A-2A47-4DCA-8ABE-72A8C18FE2BF}" type="pres">
      <dgm:prSet presAssocID="{B6BB5A50-3E86-4AF5-9BF6-9D6C0FB079F1}" presName="rootText" presStyleLbl="node1" presStyleIdx="1" presStyleCnt="2" custScaleX="149204"/>
      <dgm:spPr/>
      <dgm:t>
        <a:bodyPr/>
        <a:lstStyle/>
        <a:p>
          <a:endParaRPr lang="ru-RU"/>
        </a:p>
      </dgm:t>
    </dgm:pt>
    <dgm:pt modelId="{5E75B1CB-DF4C-41A1-AE40-94E1551C6F86}" type="pres">
      <dgm:prSet presAssocID="{B6BB5A50-3E86-4AF5-9BF6-9D6C0FB079F1}" presName="rootConnector" presStyleLbl="node1" presStyleIdx="1" presStyleCnt="2"/>
      <dgm:spPr/>
      <dgm:t>
        <a:bodyPr/>
        <a:lstStyle/>
        <a:p>
          <a:endParaRPr lang="ru-RU"/>
        </a:p>
      </dgm:t>
    </dgm:pt>
    <dgm:pt modelId="{D09F3859-3620-4D07-AC04-67B8182A5937}" type="pres">
      <dgm:prSet presAssocID="{B6BB5A50-3E86-4AF5-9BF6-9D6C0FB079F1}" presName="childShape" presStyleCnt="0"/>
      <dgm:spPr/>
    </dgm:pt>
    <dgm:pt modelId="{1B69AA85-980A-4E40-9647-A04CC88900C6}" type="pres">
      <dgm:prSet presAssocID="{8C5DBCFF-4F33-401A-A2BB-99C8EB99F4A8}" presName="Name13" presStyleLbl="parChTrans1D2" presStyleIdx="3" presStyleCnt="6"/>
      <dgm:spPr/>
      <dgm:t>
        <a:bodyPr/>
        <a:lstStyle/>
        <a:p>
          <a:endParaRPr lang="ru-RU"/>
        </a:p>
      </dgm:t>
    </dgm:pt>
    <dgm:pt modelId="{612CD8D0-3F7E-4249-8F24-89F684530758}" type="pres">
      <dgm:prSet presAssocID="{C26CEB04-E5A7-4B75-85C0-3E476C6FE178}" presName="childText" presStyleLbl="bgAcc1" presStyleIdx="3" presStyleCnt="6" custScaleX="116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751E4C-8210-45F3-BCEC-E8B05DEF7D3C}" type="pres">
      <dgm:prSet presAssocID="{D61211E0-B493-4EA3-8E55-D6DEC79DF04C}" presName="Name13" presStyleLbl="parChTrans1D2" presStyleIdx="4" presStyleCnt="6"/>
      <dgm:spPr/>
      <dgm:t>
        <a:bodyPr/>
        <a:lstStyle/>
        <a:p>
          <a:endParaRPr lang="ru-RU"/>
        </a:p>
      </dgm:t>
    </dgm:pt>
    <dgm:pt modelId="{500C50AE-13D9-409C-BC02-A4174A7C5D93}" type="pres">
      <dgm:prSet presAssocID="{54999EAA-88DB-42A1-AA7A-294E5DDAC859}" presName="childText" presStyleLbl="bgAcc1" presStyleIdx="4" presStyleCnt="6" custScaleX="167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43EF15-96E8-4594-952B-7E6CC44CD6DD}" type="pres">
      <dgm:prSet presAssocID="{8238D25E-AFEB-4E60-89B8-1B4330B144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AF08EEA6-789E-4D8F-8D67-77664487106F}" type="pres">
      <dgm:prSet presAssocID="{33DE06D4-E4AD-42E7-B1AB-5800C408E58A}" presName="childText" presStyleLbl="bgAcc1" presStyleIdx="5" presStyleCnt="6" custScaleX="194464" custScaleY="1275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5C33C8-614B-4BCB-850D-B59963CC8791}" type="presOf" srcId="{8C9770B7-9B46-488C-AA6F-158BFF0996D0}" destId="{DFEB3959-46EC-495E-ABDA-E374AC149F90}" srcOrd="0" destOrd="0" presId="urn:microsoft.com/office/officeart/2005/8/layout/hierarchy3"/>
    <dgm:cxn modelId="{B3A0117E-59F5-47E8-8DEB-D72EBD4D36EB}" type="presOf" srcId="{B6BB5A50-3E86-4AF5-9BF6-9D6C0FB079F1}" destId="{0EC3289A-2A47-4DCA-8ABE-72A8C18FE2BF}" srcOrd="0" destOrd="0" presId="urn:microsoft.com/office/officeart/2005/8/layout/hierarchy3"/>
    <dgm:cxn modelId="{E8271C45-B784-4C88-9D79-6C0F6F1F4E45}" type="presOf" srcId="{8C5DBCFF-4F33-401A-A2BB-99C8EB99F4A8}" destId="{1B69AA85-980A-4E40-9647-A04CC88900C6}" srcOrd="0" destOrd="0" presId="urn:microsoft.com/office/officeart/2005/8/layout/hierarchy3"/>
    <dgm:cxn modelId="{E7BCA910-BF33-4F1B-836D-EFA4214618C3}" type="presOf" srcId="{B6BB5A50-3E86-4AF5-9BF6-9D6C0FB079F1}" destId="{5E75B1CB-DF4C-41A1-AE40-94E1551C6F86}" srcOrd="1" destOrd="0" presId="urn:microsoft.com/office/officeart/2005/8/layout/hierarchy3"/>
    <dgm:cxn modelId="{6EC51062-87A3-41AA-858C-28BB0774F7B7}" srcId="{BC3B92BD-4D6E-44BA-877F-2E5D3785E649}" destId="{B6BB5A50-3E86-4AF5-9BF6-9D6C0FB079F1}" srcOrd="1" destOrd="0" parTransId="{7F84F57B-B448-4869-814D-43C117855052}" sibTransId="{A2DDFF61-CCEF-4BC2-99CC-3327BEC3BE27}"/>
    <dgm:cxn modelId="{E5EBF116-93C2-4A43-9817-561BF894163B}" type="presOf" srcId="{B6089C2D-C90C-4EF6-AE25-F2C681B929EC}" destId="{2F3EC4A7-3B87-4A9E-AA83-810CD1E1D82E}" srcOrd="0" destOrd="0" presId="urn:microsoft.com/office/officeart/2005/8/layout/hierarchy3"/>
    <dgm:cxn modelId="{41837D8A-15BF-4AC6-967A-34194F626AFC}" type="presOf" srcId="{C2050CB5-BFF3-4CD3-A4B0-D3CD4B453CB8}" destId="{8BEEFF13-0E2F-43F9-9D77-ECF3B3CDC24A}" srcOrd="0" destOrd="0" presId="urn:microsoft.com/office/officeart/2005/8/layout/hierarchy3"/>
    <dgm:cxn modelId="{73C7FEDD-91C8-4708-A385-C26F8BA90164}" type="presOf" srcId="{D309579C-B0A4-4F71-9D27-003BF8EBBD88}" destId="{5DF1437A-330F-4E3B-9E83-576F80AFBDEC}" srcOrd="1" destOrd="0" presId="urn:microsoft.com/office/officeart/2005/8/layout/hierarchy3"/>
    <dgm:cxn modelId="{B395DAC4-23C8-4B6A-8729-5655F359EF7C}" type="presOf" srcId="{BC3B92BD-4D6E-44BA-877F-2E5D3785E649}" destId="{2D5F724D-520B-40D2-AF32-25A39FB86041}" srcOrd="0" destOrd="0" presId="urn:microsoft.com/office/officeart/2005/8/layout/hierarchy3"/>
    <dgm:cxn modelId="{9485D111-A44E-40D1-9855-869422DBB957}" type="presOf" srcId="{3FD1ED88-F2BA-4EC4-B0E6-D26C572C8372}" destId="{573A1AD7-2A83-4CB6-8615-9798392C1B5C}" srcOrd="0" destOrd="0" presId="urn:microsoft.com/office/officeart/2005/8/layout/hierarchy3"/>
    <dgm:cxn modelId="{D0AD51DE-58B9-4DAC-B704-53F8CADA0570}" type="presOf" srcId="{F4F6FE68-54F6-4467-938A-F2F0D4AC1E0F}" destId="{0B0B1CF8-5BFF-40F6-A49B-162728D7EE6A}" srcOrd="0" destOrd="0" presId="urn:microsoft.com/office/officeart/2005/8/layout/hierarchy3"/>
    <dgm:cxn modelId="{FF53B9BC-123B-4085-A1F8-CD00C70735AD}" srcId="{BC3B92BD-4D6E-44BA-877F-2E5D3785E649}" destId="{D309579C-B0A4-4F71-9D27-003BF8EBBD88}" srcOrd="0" destOrd="0" parTransId="{CC18F085-8AF5-4014-A886-8A7AE9A5A673}" sibTransId="{CEC17BA2-82BC-4C09-A2C6-6D1500779AE2}"/>
    <dgm:cxn modelId="{D2485AF3-A433-4A43-87A2-6C8D17E48959}" srcId="{D309579C-B0A4-4F71-9D27-003BF8EBBD88}" destId="{B6089C2D-C90C-4EF6-AE25-F2C681B929EC}" srcOrd="1" destOrd="0" parTransId="{3FD1ED88-F2BA-4EC4-B0E6-D26C572C8372}" sibTransId="{4D79B32C-FA38-403E-8E9E-B5FB7B221515}"/>
    <dgm:cxn modelId="{F78B3CFE-33D7-4DE2-A6D2-A322B35CBC1B}" type="presOf" srcId="{54999EAA-88DB-42A1-AA7A-294E5DDAC859}" destId="{500C50AE-13D9-409C-BC02-A4174A7C5D93}" srcOrd="0" destOrd="0" presId="urn:microsoft.com/office/officeart/2005/8/layout/hierarchy3"/>
    <dgm:cxn modelId="{6E1B5C3E-86E9-44F6-891A-83905B94F546}" type="presOf" srcId="{4E552DA1-789A-4FD5-AA0B-FD51EE65BB31}" destId="{1BACEFB7-4FF0-4B5E-BB5B-08057187382F}" srcOrd="0" destOrd="0" presId="urn:microsoft.com/office/officeart/2005/8/layout/hierarchy3"/>
    <dgm:cxn modelId="{39D3D93A-CD8F-4545-A410-3EF81B301308}" srcId="{D309579C-B0A4-4F71-9D27-003BF8EBBD88}" destId="{8C9770B7-9B46-488C-AA6F-158BFF0996D0}" srcOrd="2" destOrd="0" parTransId="{4E552DA1-789A-4FD5-AA0B-FD51EE65BB31}" sibTransId="{D29111EC-F58C-4B52-B6E9-5663F87362AE}"/>
    <dgm:cxn modelId="{B5FBDC05-8720-455B-9B4D-C37A7BFA3E84}" type="presOf" srcId="{33DE06D4-E4AD-42E7-B1AB-5800C408E58A}" destId="{AF08EEA6-789E-4D8F-8D67-77664487106F}" srcOrd="0" destOrd="0" presId="urn:microsoft.com/office/officeart/2005/8/layout/hierarchy3"/>
    <dgm:cxn modelId="{BB9546EF-4266-4CB5-9C34-DB3128F50828}" type="presOf" srcId="{D61211E0-B493-4EA3-8E55-D6DEC79DF04C}" destId="{E7751E4C-8210-45F3-BCEC-E8B05DEF7D3C}" srcOrd="0" destOrd="0" presId="urn:microsoft.com/office/officeart/2005/8/layout/hierarchy3"/>
    <dgm:cxn modelId="{4AF454E3-BC08-4AF6-8B3E-70B04F2C5860}" type="presOf" srcId="{D309579C-B0A4-4F71-9D27-003BF8EBBD88}" destId="{2522E197-7E0C-4CDA-ACC6-35BF01A1BA5D}" srcOrd="0" destOrd="0" presId="urn:microsoft.com/office/officeart/2005/8/layout/hierarchy3"/>
    <dgm:cxn modelId="{E9318586-9691-4EB7-B8AD-49C99DE8484E}" type="presOf" srcId="{8238D25E-AFEB-4E60-89B8-1B4330B144F8}" destId="{2E43EF15-96E8-4594-952B-7E6CC44CD6DD}" srcOrd="0" destOrd="0" presId="urn:microsoft.com/office/officeart/2005/8/layout/hierarchy3"/>
    <dgm:cxn modelId="{009B3747-C4A8-4F0A-93DF-990884D930AE}" srcId="{D309579C-B0A4-4F71-9D27-003BF8EBBD88}" destId="{C2050CB5-BFF3-4CD3-A4B0-D3CD4B453CB8}" srcOrd="0" destOrd="0" parTransId="{F4F6FE68-54F6-4467-938A-F2F0D4AC1E0F}" sibTransId="{C9821EAB-D8A4-41E0-B459-06639981C1ED}"/>
    <dgm:cxn modelId="{8EFA5F7E-F2D4-47FF-9E04-B824BB8DDD89}" srcId="{B6BB5A50-3E86-4AF5-9BF6-9D6C0FB079F1}" destId="{33DE06D4-E4AD-42E7-B1AB-5800C408E58A}" srcOrd="2" destOrd="0" parTransId="{8238D25E-AFEB-4E60-89B8-1B4330B144F8}" sibTransId="{C09C7DB1-5B0F-4BEB-A673-0D32591C700A}"/>
    <dgm:cxn modelId="{54DB622F-5F01-4403-824A-5DA365B07333}" srcId="{B6BB5A50-3E86-4AF5-9BF6-9D6C0FB079F1}" destId="{54999EAA-88DB-42A1-AA7A-294E5DDAC859}" srcOrd="1" destOrd="0" parTransId="{D61211E0-B493-4EA3-8E55-D6DEC79DF04C}" sibTransId="{C792A569-A8BD-4CF1-B37F-E6AC26CC9383}"/>
    <dgm:cxn modelId="{EBAC8BF8-1B14-46AC-B8E2-535961049430}" type="presOf" srcId="{C26CEB04-E5A7-4B75-85C0-3E476C6FE178}" destId="{612CD8D0-3F7E-4249-8F24-89F684530758}" srcOrd="0" destOrd="0" presId="urn:microsoft.com/office/officeart/2005/8/layout/hierarchy3"/>
    <dgm:cxn modelId="{D628558C-0BA9-41D8-91FB-8DDD0B16FFA3}" srcId="{B6BB5A50-3E86-4AF5-9BF6-9D6C0FB079F1}" destId="{C26CEB04-E5A7-4B75-85C0-3E476C6FE178}" srcOrd="0" destOrd="0" parTransId="{8C5DBCFF-4F33-401A-A2BB-99C8EB99F4A8}" sibTransId="{AF9E077D-3FFE-451C-B825-D7BCF7F597E1}"/>
    <dgm:cxn modelId="{1A1A6DF1-68B5-4095-8020-BBB19C718D05}" type="presParOf" srcId="{2D5F724D-520B-40D2-AF32-25A39FB86041}" destId="{4319F359-251B-4F21-AFB6-796864F7D4F9}" srcOrd="0" destOrd="0" presId="urn:microsoft.com/office/officeart/2005/8/layout/hierarchy3"/>
    <dgm:cxn modelId="{04C8930F-222D-4D9E-9958-CFB408BC0207}" type="presParOf" srcId="{4319F359-251B-4F21-AFB6-796864F7D4F9}" destId="{3C7F8CC6-DF42-4C33-A64C-57481F2F252F}" srcOrd="0" destOrd="0" presId="urn:microsoft.com/office/officeart/2005/8/layout/hierarchy3"/>
    <dgm:cxn modelId="{4E913684-4BC8-46B5-BB4D-72EC0D96C45D}" type="presParOf" srcId="{3C7F8CC6-DF42-4C33-A64C-57481F2F252F}" destId="{2522E197-7E0C-4CDA-ACC6-35BF01A1BA5D}" srcOrd="0" destOrd="0" presId="urn:microsoft.com/office/officeart/2005/8/layout/hierarchy3"/>
    <dgm:cxn modelId="{5B590609-D624-4274-8829-73766EF12446}" type="presParOf" srcId="{3C7F8CC6-DF42-4C33-A64C-57481F2F252F}" destId="{5DF1437A-330F-4E3B-9E83-576F80AFBDEC}" srcOrd="1" destOrd="0" presId="urn:microsoft.com/office/officeart/2005/8/layout/hierarchy3"/>
    <dgm:cxn modelId="{07B85A2A-C3D5-47C9-9501-9F75FDB64E8A}" type="presParOf" srcId="{4319F359-251B-4F21-AFB6-796864F7D4F9}" destId="{3896C184-0614-4B39-B983-CBD82E1AA6C1}" srcOrd="1" destOrd="0" presId="urn:microsoft.com/office/officeart/2005/8/layout/hierarchy3"/>
    <dgm:cxn modelId="{88541060-28DC-463F-B153-0E82D07F86D8}" type="presParOf" srcId="{3896C184-0614-4B39-B983-CBD82E1AA6C1}" destId="{0B0B1CF8-5BFF-40F6-A49B-162728D7EE6A}" srcOrd="0" destOrd="0" presId="urn:microsoft.com/office/officeart/2005/8/layout/hierarchy3"/>
    <dgm:cxn modelId="{C6BD68B3-E502-4D1A-A0EC-372CF6CA7CF4}" type="presParOf" srcId="{3896C184-0614-4B39-B983-CBD82E1AA6C1}" destId="{8BEEFF13-0E2F-43F9-9D77-ECF3B3CDC24A}" srcOrd="1" destOrd="0" presId="urn:microsoft.com/office/officeart/2005/8/layout/hierarchy3"/>
    <dgm:cxn modelId="{B6CFD38B-43EB-48FB-977A-FC96FB66B262}" type="presParOf" srcId="{3896C184-0614-4B39-B983-CBD82E1AA6C1}" destId="{573A1AD7-2A83-4CB6-8615-9798392C1B5C}" srcOrd="2" destOrd="0" presId="urn:microsoft.com/office/officeart/2005/8/layout/hierarchy3"/>
    <dgm:cxn modelId="{3F180807-136A-48CC-B96D-ECF56E68E75C}" type="presParOf" srcId="{3896C184-0614-4B39-B983-CBD82E1AA6C1}" destId="{2F3EC4A7-3B87-4A9E-AA83-810CD1E1D82E}" srcOrd="3" destOrd="0" presId="urn:microsoft.com/office/officeart/2005/8/layout/hierarchy3"/>
    <dgm:cxn modelId="{B4B9361C-2331-4CE3-A7A5-90A0F9746C07}" type="presParOf" srcId="{3896C184-0614-4B39-B983-CBD82E1AA6C1}" destId="{1BACEFB7-4FF0-4B5E-BB5B-08057187382F}" srcOrd="4" destOrd="0" presId="urn:microsoft.com/office/officeart/2005/8/layout/hierarchy3"/>
    <dgm:cxn modelId="{C236BE86-61ED-4846-B0F9-B91ACD7F8C12}" type="presParOf" srcId="{3896C184-0614-4B39-B983-CBD82E1AA6C1}" destId="{DFEB3959-46EC-495E-ABDA-E374AC149F90}" srcOrd="5" destOrd="0" presId="urn:microsoft.com/office/officeart/2005/8/layout/hierarchy3"/>
    <dgm:cxn modelId="{359C1290-2813-4A4D-9CA5-1CB73F3B3840}" type="presParOf" srcId="{2D5F724D-520B-40D2-AF32-25A39FB86041}" destId="{3EF2AF91-8802-4F64-B545-78C7A9F21240}" srcOrd="1" destOrd="0" presId="urn:microsoft.com/office/officeart/2005/8/layout/hierarchy3"/>
    <dgm:cxn modelId="{60FEB31D-BDD3-46D1-99D1-D963CA39FC48}" type="presParOf" srcId="{3EF2AF91-8802-4F64-B545-78C7A9F21240}" destId="{F1286ADC-5EA6-45D7-AED3-27BE2FA6E1B1}" srcOrd="0" destOrd="0" presId="urn:microsoft.com/office/officeart/2005/8/layout/hierarchy3"/>
    <dgm:cxn modelId="{D00AE693-B916-4948-A1FA-A5B37873F652}" type="presParOf" srcId="{F1286ADC-5EA6-45D7-AED3-27BE2FA6E1B1}" destId="{0EC3289A-2A47-4DCA-8ABE-72A8C18FE2BF}" srcOrd="0" destOrd="0" presId="urn:microsoft.com/office/officeart/2005/8/layout/hierarchy3"/>
    <dgm:cxn modelId="{65C94787-9C2A-42F8-B6E9-93E3EAABF6DA}" type="presParOf" srcId="{F1286ADC-5EA6-45D7-AED3-27BE2FA6E1B1}" destId="{5E75B1CB-DF4C-41A1-AE40-94E1551C6F86}" srcOrd="1" destOrd="0" presId="urn:microsoft.com/office/officeart/2005/8/layout/hierarchy3"/>
    <dgm:cxn modelId="{7CE0ACCC-A868-404A-AD20-2BBD0E3AE3B7}" type="presParOf" srcId="{3EF2AF91-8802-4F64-B545-78C7A9F21240}" destId="{D09F3859-3620-4D07-AC04-67B8182A5937}" srcOrd="1" destOrd="0" presId="urn:microsoft.com/office/officeart/2005/8/layout/hierarchy3"/>
    <dgm:cxn modelId="{7D3C0D27-5F6A-4BBD-97EF-446055201E5B}" type="presParOf" srcId="{D09F3859-3620-4D07-AC04-67B8182A5937}" destId="{1B69AA85-980A-4E40-9647-A04CC88900C6}" srcOrd="0" destOrd="0" presId="urn:microsoft.com/office/officeart/2005/8/layout/hierarchy3"/>
    <dgm:cxn modelId="{AC5364D9-4496-46E0-B14C-83DFE1194890}" type="presParOf" srcId="{D09F3859-3620-4D07-AC04-67B8182A5937}" destId="{612CD8D0-3F7E-4249-8F24-89F684530758}" srcOrd="1" destOrd="0" presId="urn:microsoft.com/office/officeart/2005/8/layout/hierarchy3"/>
    <dgm:cxn modelId="{29092A7A-718E-41B5-949B-6BF3E2F80765}" type="presParOf" srcId="{D09F3859-3620-4D07-AC04-67B8182A5937}" destId="{E7751E4C-8210-45F3-BCEC-E8B05DEF7D3C}" srcOrd="2" destOrd="0" presId="urn:microsoft.com/office/officeart/2005/8/layout/hierarchy3"/>
    <dgm:cxn modelId="{08C9B180-240A-442B-8527-E63FB0434578}" type="presParOf" srcId="{D09F3859-3620-4D07-AC04-67B8182A5937}" destId="{500C50AE-13D9-409C-BC02-A4174A7C5D93}" srcOrd="3" destOrd="0" presId="urn:microsoft.com/office/officeart/2005/8/layout/hierarchy3"/>
    <dgm:cxn modelId="{26DEE7E7-D4BA-476C-BF5C-E8E3DEFBDB27}" type="presParOf" srcId="{D09F3859-3620-4D07-AC04-67B8182A5937}" destId="{2E43EF15-96E8-4594-952B-7E6CC44CD6DD}" srcOrd="4" destOrd="0" presId="urn:microsoft.com/office/officeart/2005/8/layout/hierarchy3"/>
    <dgm:cxn modelId="{FB78407C-D456-427A-B109-6A874583B06F}" type="presParOf" srcId="{D09F3859-3620-4D07-AC04-67B8182A5937}" destId="{AF08EEA6-789E-4D8F-8D67-77664487106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2E197-7E0C-4CDA-ACC6-35BF01A1BA5D}">
      <dsp:nvSpPr>
        <dsp:cNvPr id="0" name=""/>
        <dsp:cNvSpPr/>
      </dsp:nvSpPr>
      <dsp:spPr>
        <a:xfrm>
          <a:off x="771669" y="2373"/>
          <a:ext cx="3142938" cy="1059284"/>
        </a:xfrm>
        <a:prstGeom prst="roundRect">
          <a:avLst>
            <a:gd name="adj" fmla="val 10000"/>
          </a:avLst>
        </a:prstGeom>
        <a:solidFill>
          <a:srgbClr val="FF5050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Горный Запад</a:t>
          </a:r>
          <a:endParaRPr lang="ru-RU" sz="3500" b="1" kern="1200" dirty="0">
            <a:solidFill>
              <a:schemeClr val="tx2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02694" y="33398"/>
        <a:ext cx="3080888" cy="997234"/>
      </dsp:txXfrm>
    </dsp:sp>
    <dsp:sp modelId="{0B0B1CF8-5BFF-40F6-A49B-162728D7EE6A}">
      <dsp:nvSpPr>
        <dsp:cNvPr id="0" name=""/>
        <dsp:cNvSpPr/>
      </dsp:nvSpPr>
      <dsp:spPr>
        <a:xfrm>
          <a:off x="1085963" y="1061657"/>
          <a:ext cx="314293" cy="7944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463"/>
              </a:lnTo>
              <a:lnTo>
                <a:pt x="314293" y="79446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EEFF13-0E2F-43F9-9D77-ECF3B3CDC24A}">
      <dsp:nvSpPr>
        <dsp:cNvPr id="0" name=""/>
        <dsp:cNvSpPr/>
      </dsp:nvSpPr>
      <dsp:spPr>
        <a:xfrm>
          <a:off x="1400257" y="1326478"/>
          <a:ext cx="2028368" cy="10592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Высоты </a:t>
          </a:r>
          <a:r>
            <a:rPr lang="ru-RU" sz="2000" kern="1200" dirty="0" smtClean="0"/>
            <a:t>от 1000м до 6962м. </a:t>
          </a:r>
          <a:endParaRPr lang="ru-RU" sz="2000" kern="1200" dirty="0"/>
        </a:p>
      </dsp:txBody>
      <dsp:txXfrm>
        <a:off x="1431282" y="1357503"/>
        <a:ext cx="1966318" cy="997234"/>
      </dsp:txXfrm>
    </dsp:sp>
    <dsp:sp modelId="{573A1AD7-2A83-4CB6-8615-9798392C1B5C}">
      <dsp:nvSpPr>
        <dsp:cNvPr id="0" name=""/>
        <dsp:cNvSpPr/>
      </dsp:nvSpPr>
      <dsp:spPr>
        <a:xfrm>
          <a:off x="1085963" y="1061657"/>
          <a:ext cx="314293" cy="20997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9728"/>
              </a:lnTo>
              <a:lnTo>
                <a:pt x="314293" y="2099728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EC4A7-3B87-4A9E-AA83-810CD1E1D82E}">
      <dsp:nvSpPr>
        <dsp:cNvPr id="0" name=""/>
        <dsp:cNvSpPr/>
      </dsp:nvSpPr>
      <dsp:spPr>
        <a:xfrm>
          <a:off x="1400257" y="2650583"/>
          <a:ext cx="2833847" cy="10216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8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В основе </a:t>
          </a:r>
          <a:r>
            <a:rPr lang="ru-RU" sz="2000" kern="1200" dirty="0" smtClean="0"/>
            <a:t>– области молодой кайнозойской складчатости </a:t>
          </a:r>
          <a:endParaRPr lang="ru-RU" sz="2000" kern="1200" dirty="0"/>
        </a:p>
      </dsp:txBody>
      <dsp:txXfrm>
        <a:off x="1430179" y="2680505"/>
        <a:ext cx="2774003" cy="961761"/>
      </dsp:txXfrm>
    </dsp:sp>
    <dsp:sp modelId="{1BACEFB7-4FF0-4B5E-BB5B-08057187382F}">
      <dsp:nvSpPr>
        <dsp:cNvPr id="0" name=""/>
        <dsp:cNvSpPr/>
      </dsp:nvSpPr>
      <dsp:spPr>
        <a:xfrm>
          <a:off x="1085963" y="1061657"/>
          <a:ext cx="314293" cy="3409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09798"/>
              </a:lnTo>
              <a:lnTo>
                <a:pt x="314293" y="3409798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EB3959-46EC-495E-ABDA-E374AC149F90}">
      <dsp:nvSpPr>
        <dsp:cNvPr id="0" name=""/>
        <dsp:cNvSpPr/>
      </dsp:nvSpPr>
      <dsp:spPr>
        <a:xfrm>
          <a:off x="1400257" y="3937010"/>
          <a:ext cx="2981079" cy="10688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6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Анды, Аконкагуа, Льюльяльяко, Анхель</a:t>
          </a:r>
          <a:endParaRPr lang="ru-RU" sz="2000" kern="1200" dirty="0"/>
        </a:p>
      </dsp:txBody>
      <dsp:txXfrm>
        <a:off x="1431564" y="3968317"/>
        <a:ext cx="2918465" cy="1006277"/>
      </dsp:txXfrm>
    </dsp:sp>
    <dsp:sp modelId="{0EC3289A-2A47-4DCA-8ABE-72A8C18FE2BF}">
      <dsp:nvSpPr>
        <dsp:cNvPr id="0" name=""/>
        <dsp:cNvSpPr/>
      </dsp:nvSpPr>
      <dsp:spPr>
        <a:xfrm>
          <a:off x="4444250" y="2373"/>
          <a:ext cx="3160988" cy="1059284"/>
        </a:xfrm>
        <a:prstGeom prst="roundRect">
          <a:avLst>
            <a:gd name="adj" fmla="val 10000"/>
          </a:avLst>
        </a:prstGeom>
        <a:solidFill>
          <a:srgbClr val="00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Равнинный Восток</a:t>
          </a:r>
          <a:endParaRPr lang="ru-RU" sz="3500" b="1" kern="1200" dirty="0">
            <a:solidFill>
              <a:schemeClr val="tx2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75275" y="33398"/>
        <a:ext cx="3098938" cy="997234"/>
      </dsp:txXfrm>
    </dsp:sp>
    <dsp:sp modelId="{1B69AA85-980A-4E40-9647-A04CC88900C6}">
      <dsp:nvSpPr>
        <dsp:cNvPr id="0" name=""/>
        <dsp:cNvSpPr/>
      </dsp:nvSpPr>
      <dsp:spPr>
        <a:xfrm>
          <a:off x="4760349" y="1061657"/>
          <a:ext cx="316098" cy="7944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463"/>
              </a:lnTo>
              <a:lnTo>
                <a:pt x="316098" y="79446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2CD8D0-3F7E-4249-8F24-89F684530758}">
      <dsp:nvSpPr>
        <dsp:cNvPr id="0" name=""/>
        <dsp:cNvSpPr/>
      </dsp:nvSpPr>
      <dsp:spPr>
        <a:xfrm>
          <a:off x="5076448" y="1326478"/>
          <a:ext cx="1972827" cy="10592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4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Высоты</a:t>
          </a:r>
          <a:r>
            <a:rPr lang="ru-RU" sz="2000" kern="1200" dirty="0" smtClean="0"/>
            <a:t> от 200м до 1000м</a:t>
          </a:r>
          <a:endParaRPr lang="ru-RU" sz="2000" kern="1200" dirty="0"/>
        </a:p>
      </dsp:txBody>
      <dsp:txXfrm>
        <a:off x="5107473" y="1357503"/>
        <a:ext cx="1910777" cy="997234"/>
      </dsp:txXfrm>
    </dsp:sp>
    <dsp:sp modelId="{E7751E4C-8210-45F3-BCEC-E8B05DEF7D3C}">
      <dsp:nvSpPr>
        <dsp:cNvPr id="0" name=""/>
        <dsp:cNvSpPr/>
      </dsp:nvSpPr>
      <dsp:spPr>
        <a:xfrm>
          <a:off x="4760349" y="1061657"/>
          <a:ext cx="316098" cy="21185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8568"/>
              </a:lnTo>
              <a:lnTo>
                <a:pt x="316098" y="2118568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C50AE-13D9-409C-BC02-A4174A7C5D93}">
      <dsp:nvSpPr>
        <dsp:cNvPr id="0" name=""/>
        <dsp:cNvSpPr/>
      </dsp:nvSpPr>
      <dsp:spPr>
        <a:xfrm>
          <a:off x="5076448" y="2650583"/>
          <a:ext cx="2840745" cy="10592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32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В основе </a:t>
          </a:r>
          <a:r>
            <a:rPr lang="ru-RU" sz="2000" kern="1200" dirty="0" smtClean="0"/>
            <a:t>– Южно-Американская платформа</a:t>
          </a:r>
          <a:endParaRPr lang="ru-RU" sz="2000" kern="1200" dirty="0"/>
        </a:p>
      </dsp:txBody>
      <dsp:txXfrm>
        <a:off x="5107473" y="2681608"/>
        <a:ext cx="2778695" cy="997234"/>
      </dsp:txXfrm>
    </dsp:sp>
    <dsp:sp modelId="{2E43EF15-96E8-4594-952B-7E6CC44CD6DD}">
      <dsp:nvSpPr>
        <dsp:cNvPr id="0" name=""/>
        <dsp:cNvSpPr/>
      </dsp:nvSpPr>
      <dsp:spPr>
        <a:xfrm>
          <a:off x="4760349" y="1061657"/>
          <a:ext cx="316098" cy="35887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8796"/>
              </a:lnTo>
              <a:lnTo>
                <a:pt x="316098" y="3588796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08EEA6-789E-4D8F-8D67-77664487106F}">
      <dsp:nvSpPr>
        <dsp:cNvPr id="0" name=""/>
        <dsp:cNvSpPr/>
      </dsp:nvSpPr>
      <dsp:spPr>
        <a:xfrm>
          <a:off x="5076448" y="3974688"/>
          <a:ext cx="3295882" cy="1351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>
                  <a:lumMod val="50000"/>
                </a:schemeClr>
              </a:solidFill>
            </a:rPr>
            <a:t>Амазонская низменность, Бразильское плоскогорье, Ла-Платская низменность, Гвианское плоскогорье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>
        <a:off x="5116033" y="4014273"/>
        <a:ext cx="3216712" cy="1272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22D11-F407-4DEA-AC57-DEDEC51F3C5E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B8448-5489-438D-B29C-62B933CF66C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899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8C8F7B-9323-45C3-97CA-454485E3533F}" type="slidenum">
              <a:rPr lang="ru-RU" smtClean="0"/>
              <a:pPr/>
              <a:t>8</a:t>
            </a:fld>
            <a:endParaRPr lang="ru-RU" dirty="0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9394EF4-437E-44A2-A3F5-991DEB7F819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E5835-E461-4B31-B9F9-5A798FC09C9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79503-7213-4D59-BA30-19227201F5E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58CF4-C1DF-48ED-98C4-2B52FA2CC8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69D5E-A786-4123-A9D6-F7B1CB93A8A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A48FA-A8A6-47EB-BA4E-55523B9EB4D4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4377D-5868-4ACC-AB04-BDA7194A3DD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08C2C4-F8DE-4278-A9FA-700FF3CDF76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E0893-9E6C-4718-BC6E-466BB7BC26F8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A7BE1-2048-45CA-A494-0AF98DDE75A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9F012-A848-48AE-9AAB-C66F18F4DB4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2FFDF-3CAB-4772-92A6-9D280BE5CDD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2">
                  <a:alpha val="30000"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50000">
                <a:srgbClr val="99CC00">
                  <a:alpha val="39999"/>
                </a:srgbClr>
              </a:gs>
              <a:gs pos="100000">
                <a:srgbClr val="CCFF66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0E4019D4-03AA-40BD-AAA7-0221702464BA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1040;&#1085;&#1076;&#1099;.m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93022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ельеф и полезные ископаемые </a:t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Южной Америки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6309320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.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84482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Гвианское</a:t>
            </a:r>
            <a:r>
              <a:rPr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плоскогорье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- выступ докембрийского фундамента в северной части Южно-Американской платформы </a:t>
            </a:r>
            <a:endParaRPr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26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76" y="0"/>
            <a:ext cx="9142824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Содержимое 5" descr="b_051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1475656" y="0"/>
            <a:ext cx="6351814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002060"/>
                </a:solidFill>
                <a:latin typeface="Monotype Corsiva" pitchFamily="66" charset="0"/>
              </a:rPr>
              <a:t>Ла – Платская низменность</a:t>
            </a: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82550" indent="2730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восточная часть Внутренних равнин Юж. Америки, вдоль рек. Парагвай - Парана. На севере - редколесья и болота, на юге (Междуречье, Пампа) - светлые леса, прерии. Земледелие, скотоводство.</a:t>
            </a:r>
          </a:p>
          <a:p>
            <a:endParaRPr lang="ru-RU" dirty="0"/>
          </a:p>
        </p:txBody>
      </p:sp>
      <p:pic>
        <p:nvPicPr>
          <p:cNvPr id="9" name="Содержимое 8" descr="puntadeleste-ur-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-180528" y="0"/>
            <a:ext cx="9324528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Полезные ископаемые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Picture 10" descr="Полез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404813"/>
            <a:ext cx="7772400" cy="10080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Полезные ископаемые</a:t>
            </a:r>
          </a:p>
        </p:txBody>
      </p:sp>
      <p:sp>
        <p:nvSpPr>
          <p:cNvPr id="354309" name="Line 5"/>
          <p:cNvSpPr>
            <a:spLocks noChangeShapeType="1"/>
          </p:cNvSpPr>
          <p:nvPr/>
        </p:nvSpPr>
        <p:spPr bwMode="auto">
          <a:xfrm flipH="1">
            <a:off x="1331913" y="1196975"/>
            <a:ext cx="647700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354310" name="Line 6"/>
          <p:cNvSpPr>
            <a:spLocks noChangeShapeType="1"/>
          </p:cNvSpPr>
          <p:nvPr/>
        </p:nvSpPr>
        <p:spPr bwMode="auto">
          <a:xfrm>
            <a:off x="4211638" y="11969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354311" name="Line 7"/>
          <p:cNvSpPr>
            <a:spLocks noChangeShapeType="1"/>
          </p:cNvSpPr>
          <p:nvPr/>
        </p:nvSpPr>
        <p:spPr bwMode="auto">
          <a:xfrm>
            <a:off x="6372225" y="1196975"/>
            <a:ext cx="719138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58750" y="4524375"/>
            <a:ext cx="8734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8441" name="Text Box 10"/>
          <p:cNvSpPr txBox="1">
            <a:spLocks noChangeArrowheads="1"/>
          </p:cNvSpPr>
          <p:nvPr/>
        </p:nvSpPr>
        <p:spPr bwMode="auto">
          <a:xfrm>
            <a:off x="395288" y="234950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54315" name="Text Box 11"/>
          <p:cNvSpPr txBox="1">
            <a:spLocks noChangeArrowheads="1"/>
          </p:cNvSpPr>
          <p:nvPr/>
        </p:nvSpPr>
        <p:spPr bwMode="auto">
          <a:xfrm>
            <a:off x="250824" y="2492374"/>
            <a:ext cx="2737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Платформа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(выступы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плоскогорья):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1.Железные руды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2.Марганцевые руды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3.Никель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4.Бокситы</a:t>
            </a:r>
          </a:p>
        </p:txBody>
      </p:sp>
      <p:sp>
        <p:nvSpPr>
          <p:cNvPr id="354316" name="Text Box 12"/>
          <p:cNvSpPr txBox="1">
            <a:spLocks noChangeArrowheads="1"/>
          </p:cNvSpPr>
          <p:nvPr/>
        </p:nvSpPr>
        <p:spPr bwMode="auto">
          <a:xfrm>
            <a:off x="3348038" y="2420938"/>
            <a:ext cx="2376487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Платформа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(прогибы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низменности):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1.Нефть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2.Газ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3.Уголь</a:t>
            </a:r>
          </a:p>
        </p:txBody>
      </p:sp>
      <p:sp>
        <p:nvSpPr>
          <p:cNvPr id="354317" name="Text Box 13"/>
          <p:cNvSpPr txBox="1">
            <a:spLocks noChangeArrowheads="1"/>
          </p:cNvSpPr>
          <p:nvPr/>
        </p:nvSpPr>
        <p:spPr bwMode="auto">
          <a:xfrm>
            <a:off x="6084168" y="2102852"/>
            <a:ext cx="2808312" cy="475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  Новая складчатость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(Анды):                       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1.Медные руды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2.Молибденовые руды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3.Оловянные руды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4.Серебряные руды</a:t>
            </a:r>
          </a:p>
          <a:p>
            <a:pPr>
              <a:spcBef>
                <a:spcPct val="50000"/>
              </a:spcBef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4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5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5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54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07" grpId="0" animBg="1"/>
      <p:bldP spid="354309" grpId="0" animBg="1"/>
      <p:bldP spid="354310" grpId="0" animBg="1"/>
      <p:bldP spid="354311" grpId="0" animBg="1"/>
      <p:bldP spid="354315" grpId="0"/>
      <p:bldP spid="354316" grpId="0"/>
      <p:bldP spid="3543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Вывод:</a:t>
            </a:r>
            <a:endParaRPr lang="ru-RU" sz="8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600200"/>
            <a:ext cx="8676456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Ю.А. имеет разнообразный рельеф потому, что… </a:t>
            </a:r>
          </a:p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Анды – молодые горы потому, что…</a:t>
            </a:r>
          </a:p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материке присутствуют различные виды полезных ископаемых потому, что…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908719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Тест по теме: </a:t>
            </a:r>
            <a:b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«Рельеф и полезные ископаемые Южной Америки»</a:t>
            </a:r>
          </a:p>
        </p:txBody>
      </p:sp>
      <p:sp>
        <p:nvSpPr>
          <p:cNvPr id="295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36712"/>
            <a:ext cx="9144000" cy="6021288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Высшая точка Анд: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а)г.Чимборасо;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б)г. Аконкагуа;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в)г. Ильямпу;</a:t>
            </a:r>
          </a:p>
          <a:p>
            <a:pPr marL="981075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Восток материка расположен на:</a:t>
            </a:r>
          </a:p>
          <a:p>
            <a:pPr marL="981075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а)древней платформе;</a:t>
            </a:r>
          </a:p>
          <a:p>
            <a:pPr marL="981075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б)молодой платформе;</a:t>
            </a:r>
          </a:p>
          <a:p>
            <a:pPr marL="981075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в)границе литосферных плит;</a:t>
            </a:r>
          </a:p>
          <a:p>
            <a:pPr marL="1604963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Горы Анды протянулись на:</a:t>
            </a:r>
          </a:p>
          <a:p>
            <a:pPr marL="1604963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а)2000 км;</a:t>
            </a:r>
          </a:p>
          <a:p>
            <a:pPr marL="1604963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б)12000 км;</a:t>
            </a:r>
          </a:p>
          <a:p>
            <a:pPr marL="1604963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в)7600 км;</a:t>
            </a:r>
          </a:p>
          <a:p>
            <a:pPr marL="2327275" indent="-71913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О продолжении горообразования Анд свидетельствует:</a:t>
            </a:r>
          </a:p>
          <a:p>
            <a:pPr marL="2327275" indent="-71913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а)их протяженность;</a:t>
            </a:r>
          </a:p>
          <a:p>
            <a:pPr marL="2327275" indent="-71913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б)частые землетрясения;</a:t>
            </a:r>
          </a:p>
          <a:p>
            <a:pPr marL="2327275" indent="-71913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в)оледенение;</a:t>
            </a:r>
          </a:p>
          <a:p>
            <a:pPr marL="2870200" indent="-625475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Анды образовались на:</a:t>
            </a:r>
          </a:p>
          <a:p>
            <a:pPr marL="2870200" indent="-625475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а)платформе;</a:t>
            </a:r>
          </a:p>
          <a:p>
            <a:pPr marL="2870200" indent="-625475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б)границе литосферных плит;</a:t>
            </a:r>
          </a:p>
          <a:p>
            <a:pPr marL="2870200" indent="-625475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в)материковой области;</a:t>
            </a:r>
          </a:p>
          <a:p>
            <a:pPr marL="3854450" indent="-625475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В Южной Америке находится величайшая равнина мира:</a:t>
            </a:r>
          </a:p>
          <a:p>
            <a:pPr marL="46609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а)Оринокская;</a:t>
            </a:r>
          </a:p>
          <a:p>
            <a:pPr marL="46609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б)Бразильская;</a:t>
            </a:r>
          </a:p>
          <a:p>
            <a:pPr marL="46609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в)Амазонская.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95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95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95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95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5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5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5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5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959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959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959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959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959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95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959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959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959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959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959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959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959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959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959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2959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105273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Ответы к тесту: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453072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Аконкагуа;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Древняя платформа;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9000 км;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Частые землетрясения;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5. Граница литосферных плит;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6. Амазонская.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6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6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6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6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6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6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6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6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2" grpId="0" animBg="1"/>
      <p:bldP spid="2969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35292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image0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5652120" cy="6899123"/>
          </a:xfrm>
          <a:noFill/>
        </p:spPr>
      </p:pic>
      <p:pic>
        <p:nvPicPr>
          <p:cNvPr id="9" name="Picture 4" descr="C:\Documents and Settings\Admin\Рабочий стол\Рисунок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39952" y="0"/>
            <a:ext cx="5004048" cy="6967971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50000">
                <a:srgbClr val="99CC00">
                  <a:alpha val="39999"/>
                </a:srgbClr>
              </a:gs>
              <a:gs pos="100000">
                <a:srgbClr val="CCFF66"/>
              </a:gs>
            </a:gsLst>
            <a:lin ang="18900000" scaled="1"/>
          </a:gradFill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Карта строения земной коры</a:t>
            </a:r>
            <a:b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Физическая карта Южной Америки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5373216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Вывод: размещение основных форм  рельефа зависит от внутреннего   строения земной коры.</a:t>
            </a:r>
          </a:p>
          <a:p>
            <a:pPr algn="ctr" eaLnBrk="1" hangingPunct="1">
              <a:buFontTx/>
              <a:buNone/>
            </a:pP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772816"/>
          </a:xfrm>
        </p:spPr>
        <p:txBody>
          <a:bodyPr/>
          <a:lstStyle/>
          <a:p>
            <a:pPr eaLnBrk="1" hangingPunct="1">
              <a:defRPr/>
            </a:pPr>
            <a:r>
              <a:rPr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hlinkClick r:id="rId2" action="ppaction://hlinkfile"/>
              </a:rPr>
              <a:t>Анды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самая длинная в мире горная цепь, 7 600 км, родина картофеля</a:t>
            </a:r>
            <a:endParaRPr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949280"/>
            <a:ext cx="8424936" cy="83099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Название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«АНДЫ»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от анта, на языке инков — </a:t>
            </a:r>
          </a:p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медь, медные горы</a:t>
            </a:r>
          </a:p>
        </p:txBody>
      </p:sp>
      <p:pic>
        <p:nvPicPr>
          <p:cNvPr id="8" name="Содержимое 7" descr="027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0" y="1700808"/>
            <a:ext cx="4644008" cy="41802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Содержимое 8" descr="islate_cz.jpg"/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tretch>
            <a:fillRect/>
          </a:stretch>
        </p:blipFill>
        <p:spPr>
          <a:xfrm>
            <a:off x="4712973" y="1700808"/>
            <a:ext cx="4431028" cy="41793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Высшая точка – г. Аконкагуа – 6962м.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84168" y="1340768"/>
            <a:ext cx="3059832" cy="551723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pPr marL="0" indent="173038" eaLnBrk="1" hangingPunct="1"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Самый высокий в мире потухший вулкан - высшая точка Южной Америки, западного и южного полушарий.</a:t>
            </a:r>
          </a:p>
          <a:p>
            <a:pPr marL="0" indent="173038" eaLnBrk="1" hangingPunct="1"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Происхождение названия горы точно неизвестно, существующие выводят его из арауканского («с другой стороны реки Аконкагуа») или от Ackon Cahuak, что на языке кечуа означает «Каменный страж».</a:t>
            </a:r>
          </a:p>
          <a:p>
            <a:pPr marL="0" indent="173038" eaLnBrk="1" hangingPunct="1"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Гора возникла при столкновении тектонических плит Наска и Южно-Американской.</a:t>
            </a:r>
          </a:p>
          <a:p>
            <a:pPr eaLnBrk="1" hangingPunct="1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Содержимое 6" descr="Aco_00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2060848"/>
            <a:ext cx="5616625" cy="37444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  <a:latin typeface="Monotype Corsiva" pitchFamily="66" charset="0"/>
                <a:cs typeface="Mongolian Baiti" pitchFamily="66" charset="0"/>
              </a:rPr>
              <a:t>Вулкан Льюльяльяко</a:t>
            </a:r>
            <a:endParaRPr lang="ru-RU" sz="6000" dirty="0">
              <a:solidFill>
                <a:srgbClr val="002060"/>
              </a:solidFill>
              <a:latin typeface="Monotype Corsiva" pitchFamily="66" charset="0"/>
              <a:cs typeface="Mongolian Baiti" pitchFamily="66" charset="0"/>
            </a:endParaRPr>
          </a:p>
        </p:txBody>
      </p:sp>
      <p:pic>
        <p:nvPicPr>
          <p:cNvPr id="4" name="Содержимое 3" descr="lullai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2060848"/>
            <a:ext cx="5587262" cy="38884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286000" y="19978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580112" y="1340768"/>
            <a:ext cx="3563888" cy="5517232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50000">
                <a:srgbClr val="99CC00">
                  <a:alpha val="39999"/>
                </a:srgbClr>
              </a:gs>
              <a:gs pos="100000">
                <a:srgbClr val="CCFF66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Самый высокий из действующих вулканов планеты, пятый по высоте вулкан в мире и седьмая по высоте вершина западного полушария. Располагается в одном из самых сухих мест в мире (пустыня Атакама), снеговая линия на западном склоне превышает 6,5 тысяч метров (наивысшее положение снеговой линии на земле).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Последнее взрывное извержение датируется 1877 годом, в настоящее время вулкан находится в сольфатарной стадии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15875" algn="ctr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Мощная горная система Анд, образует часть тихоокеанского «Огненного кольца": здесь много вулканов, часты землетрясения. </a:t>
            </a:r>
          </a:p>
          <a:p>
            <a:pPr algn="ctr" eaLnBrk="1" hangingPunct="1"/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1267" name="Picture 4" descr="{7630A539-CF68-4575-B713-5681D9CEF601}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34076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Бразильское</a:t>
            </a:r>
            <a:r>
              <a:rPr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плоскогорье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находится на древних породах, перекрытых лавовыми покровами</a:t>
            </a:r>
            <a:endParaRPr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43" name="Picture 2" descr="D:\ТАНЯ2\Рисунки с дисков\Class7\Бразильское плоскогорь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756576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784181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Jungles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Тема Offic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Jungles</Template>
  <TotalTime>491</TotalTime>
  <Words>544</Words>
  <Application>Microsoft Office PowerPoint</Application>
  <PresentationFormat>Экран (4:3)</PresentationFormat>
  <Paragraphs>88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Jungles</vt:lpstr>
      <vt:lpstr> Рельеф и полезные ископаемые  Южной Америки</vt:lpstr>
      <vt:lpstr>Презентация PowerPoint</vt:lpstr>
      <vt:lpstr>Карта строения земной коры Физическая карта Южной Америки</vt:lpstr>
      <vt:lpstr>Презентация PowerPoint</vt:lpstr>
      <vt:lpstr>Анды - самая длинная в мире горная цепь, 7 600 км, родина картофеля</vt:lpstr>
      <vt:lpstr>Высшая точка – г. Аконкагуа – 6962м.</vt:lpstr>
      <vt:lpstr>Вулкан Льюльяльяко</vt:lpstr>
      <vt:lpstr>Презентация PowerPoint</vt:lpstr>
      <vt:lpstr>Бразильское плоскогорье находится на древних породах, перекрытых лавовыми покровами</vt:lpstr>
      <vt:lpstr>Гвианское плоскогорье - выступ докембрийского фундамента в северной части Южно-Американской платформы </vt:lpstr>
      <vt:lpstr>Ла – Платская низменность</vt:lpstr>
      <vt:lpstr>Полезные ископаемые </vt:lpstr>
      <vt:lpstr>Полезные ископаемые</vt:lpstr>
      <vt:lpstr>Вывод:</vt:lpstr>
      <vt:lpstr>Тест по теме:  «Рельеф и полезные ископаемые Южной Америки»</vt:lpstr>
      <vt:lpstr>Ответы к тесту: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Посмотреть на карту надо, Горы там зовутся Анды, В переводе эта твердь Означает слово медь. Тут в былые времена Прогибалась земля,  А другая поневоле Превратилась в плоскогорье. Где комфортно, без проблем? Лима, Кито иль Белен? На востоке жить остаться Иль на запад перебраться?</dc:title>
  <dc:creator>Брайт</dc:creator>
  <cp:lastModifiedBy>1</cp:lastModifiedBy>
  <cp:revision>49</cp:revision>
  <dcterms:created xsi:type="dcterms:W3CDTF">2011-11-03T17:55:48Z</dcterms:created>
  <dcterms:modified xsi:type="dcterms:W3CDTF">2013-02-14T06:25:39Z</dcterms:modified>
</cp:coreProperties>
</file>