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3" r:id="rId1"/>
  </p:sldMasterIdLst>
  <p:notesMasterIdLst>
    <p:notesMasterId r:id="rId19"/>
  </p:notesMasterIdLst>
  <p:sldIdLst>
    <p:sldId id="436" r:id="rId2"/>
    <p:sldId id="437" r:id="rId3"/>
    <p:sldId id="438" r:id="rId4"/>
    <p:sldId id="559" r:id="rId5"/>
    <p:sldId id="341" r:id="rId6"/>
    <p:sldId id="284" r:id="rId7"/>
    <p:sldId id="294" r:id="rId8"/>
    <p:sldId id="288" r:id="rId9"/>
    <p:sldId id="290" r:id="rId10"/>
    <p:sldId id="291" r:id="rId11"/>
    <p:sldId id="292" r:id="rId12"/>
    <p:sldId id="275" r:id="rId13"/>
    <p:sldId id="267" r:id="rId14"/>
    <p:sldId id="440" r:id="rId15"/>
    <p:sldId id="297" r:id="rId16"/>
    <p:sldId id="441" r:id="rId17"/>
    <p:sldId id="301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 autoAdjust="0"/>
    <p:restoredTop sz="94718" autoAdjust="0"/>
  </p:normalViewPr>
  <p:slideViewPr>
    <p:cSldViewPr>
      <p:cViewPr>
        <p:scale>
          <a:sx n="60" d="100"/>
          <a:sy n="60" d="100"/>
        </p:scale>
        <p:origin x="-2160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8" y="2005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56A318-A9BE-4C46-8318-431F851A4560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C64DFDF4-6B61-4681-9081-64BE1D61DA89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Об авторе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42BECCC7-07A2-451F-8846-1D995A3201E5}" type="parTrans" cxnId="{770C7B4E-DA05-4B4F-B8C7-EF6397B2C3AA}">
      <dgm:prSet/>
      <dgm:spPr/>
      <dgm:t>
        <a:bodyPr/>
        <a:lstStyle/>
        <a:p>
          <a:endParaRPr lang="ru-RU"/>
        </a:p>
      </dgm:t>
    </dgm:pt>
    <dgm:pt modelId="{5E5315E4-601F-4671-9F59-3A27DE5F9E97}" type="sibTrans" cxnId="{770C7B4E-DA05-4B4F-B8C7-EF6397B2C3AA}">
      <dgm:prSet/>
      <dgm:spPr/>
      <dgm:t>
        <a:bodyPr/>
        <a:lstStyle/>
        <a:p>
          <a:endParaRPr lang="ru-RU"/>
        </a:p>
      </dgm:t>
    </dgm:pt>
    <dgm:pt modelId="{F7F41413-64D1-4FA3-8560-8A353BC5798A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Пояснительная записка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7DECE3DD-8011-4766-BD7C-49289585620F}" type="parTrans" cxnId="{89FB8A1B-EB08-45EC-AEEC-E583795B3781}">
      <dgm:prSet/>
      <dgm:spPr/>
      <dgm:t>
        <a:bodyPr/>
        <a:lstStyle/>
        <a:p>
          <a:endParaRPr lang="ru-RU"/>
        </a:p>
      </dgm:t>
    </dgm:pt>
    <dgm:pt modelId="{DD571B8E-84A3-4E5A-9EBA-8B6409124F7F}" type="sibTrans" cxnId="{89FB8A1B-EB08-45EC-AEEC-E583795B3781}">
      <dgm:prSet/>
      <dgm:spPr/>
      <dgm:t>
        <a:bodyPr/>
        <a:lstStyle/>
        <a:p>
          <a:endParaRPr lang="ru-RU"/>
        </a:p>
      </dgm:t>
    </dgm:pt>
    <dgm:pt modelId="{EBCAC24A-9F82-411A-B2CF-193C3CE0BD24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Темы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C377CBA3-CB54-4ACB-B59E-E971734DBDC1}" type="parTrans" cxnId="{E4D5C4AD-A35F-419B-9F57-ECCB70D1F076}">
      <dgm:prSet/>
      <dgm:spPr/>
      <dgm:t>
        <a:bodyPr/>
        <a:lstStyle/>
        <a:p>
          <a:endParaRPr lang="ru-RU"/>
        </a:p>
      </dgm:t>
    </dgm:pt>
    <dgm:pt modelId="{9B2046BC-E71F-40D1-AD89-B10F17D61408}" type="sibTrans" cxnId="{E4D5C4AD-A35F-419B-9F57-ECCB70D1F076}">
      <dgm:prSet/>
      <dgm:spPr/>
      <dgm:t>
        <a:bodyPr/>
        <a:lstStyle/>
        <a:p>
          <a:endParaRPr lang="ru-RU"/>
        </a:p>
      </dgm:t>
    </dgm:pt>
    <dgm:pt modelId="{B6EC5467-9DA3-48F7-B4CF-13C1A87B1312}" type="pres">
      <dgm:prSet presAssocID="{A656A318-A9BE-4C46-8318-431F851A4560}" presName="linearFlow" presStyleCnt="0">
        <dgm:presLayoutVars>
          <dgm:dir/>
          <dgm:resizeHandles val="exact"/>
        </dgm:presLayoutVars>
      </dgm:prSet>
      <dgm:spPr/>
    </dgm:pt>
    <dgm:pt modelId="{6CEAF980-7702-4682-996C-774FF6044374}" type="pres">
      <dgm:prSet presAssocID="{C64DFDF4-6B61-4681-9081-64BE1D61DA89}" presName="composite" presStyleCnt="0"/>
      <dgm:spPr/>
    </dgm:pt>
    <dgm:pt modelId="{0EE4B9A7-D88B-43F4-BCD9-E283EDAFFF2F}" type="pres">
      <dgm:prSet presAssocID="{C64DFDF4-6B61-4681-9081-64BE1D61DA89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75BA358E-3065-4E28-B944-2198D206DD84}" type="pres">
      <dgm:prSet presAssocID="{C64DFDF4-6B61-4681-9081-64BE1D61DA8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D336B7-4AD7-4A53-B904-BA4EE0FC3098}" type="pres">
      <dgm:prSet presAssocID="{5E5315E4-601F-4671-9F59-3A27DE5F9E97}" presName="spacing" presStyleCnt="0"/>
      <dgm:spPr/>
    </dgm:pt>
    <dgm:pt modelId="{F936948C-C837-4720-B06D-EB9C5C1158B3}" type="pres">
      <dgm:prSet presAssocID="{F7F41413-64D1-4FA3-8560-8A353BC5798A}" presName="composite" presStyleCnt="0"/>
      <dgm:spPr/>
    </dgm:pt>
    <dgm:pt modelId="{F5AE0AF8-F747-4BA9-A453-90B289204BC0}" type="pres">
      <dgm:prSet presAssocID="{F7F41413-64D1-4FA3-8560-8A353BC5798A}" presName="imgShp" presStyleLbl="fgImgPlace1" presStyleIdx="1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C779D998-39D3-4C65-BB0F-FCE4F8919472}" type="pres">
      <dgm:prSet presAssocID="{F7F41413-64D1-4FA3-8560-8A353BC5798A}" presName="txShp" presStyleLbl="node1" presStyleIdx="1" presStyleCnt="3" custLinFactNeighborX="-209" custLinFactNeighborY="-12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BF07A-28F5-4EAD-B2D2-ECA2E1AE7802}" type="pres">
      <dgm:prSet presAssocID="{DD571B8E-84A3-4E5A-9EBA-8B6409124F7F}" presName="spacing" presStyleCnt="0"/>
      <dgm:spPr/>
    </dgm:pt>
    <dgm:pt modelId="{5548B7BB-0EFE-4AE6-B9A1-F0BB25DF4E37}" type="pres">
      <dgm:prSet presAssocID="{EBCAC24A-9F82-411A-B2CF-193C3CE0BD24}" presName="composite" presStyleCnt="0"/>
      <dgm:spPr/>
    </dgm:pt>
    <dgm:pt modelId="{C3630A74-E22D-4209-B493-1E9BA93F4D6F}" type="pres">
      <dgm:prSet presAssocID="{EBCAC24A-9F82-411A-B2CF-193C3CE0BD24}" presName="imgShp" presStyleLbl="fgImgPlace1" presStyleIdx="2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4DF39B9D-3969-4E28-88DC-3C8D36153D8E}" type="pres">
      <dgm:prSet presAssocID="{EBCAC24A-9F82-411A-B2CF-193C3CE0BD24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FB8A1B-EB08-45EC-AEEC-E583795B3781}" srcId="{A656A318-A9BE-4C46-8318-431F851A4560}" destId="{F7F41413-64D1-4FA3-8560-8A353BC5798A}" srcOrd="1" destOrd="0" parTransId="{7DECE3DD-8011-4766-BD7C-49289585620F}" sibTransId="{DD571B8E-84A3-4E5A-9EBA-8B6409124F7F}"/>
    <dgm:cxn modelId="{770C7B4E-DA05-4B4F-B8C7-EF6397B2C3AA}" srcId="{A656A318-A9BE-4C46-8318-431F851A4560}" destId="{C64DFDF4-6B61-4681-9081-64BE1D61DA89}" srcOrd="0" destOrd="0" parTransId="{42BECCC7-07A2-451F-8846-1D995A3201E5}" sibTransId="{5E5315E4-601F-4671-9F59-3A27DE5F9E97}"/>
    <dgm:cxn modelId="{EB3FC88C-D205-4766-B18E-367D69F3B738}" type="presOf" srcId="{EBCAC24A-9F82-411A-B2CF-193C3CE0BD24}" destId="{4DF39B9D-3969-4E28-88DC-3C8D36153D8E}" srcOrd="0" destOrd="0" presId="urn:microsoft.com/office/officeart/2005/8/layout/vList3#1"/>
    <dgm:cxn modelId="{CFD132C3-8F6C-4252-B943-A705CF17F00E}" type="presOf" srcId="{A656A318-A9BE-4C46-8318-431F851A4560}" destId="{B6EC5467-9DA3-48F7-B4CF-13C1A87B1312}" srcOrd="0" destOrd="0" presId="urn:microsoft.com/office/officeart/2005/8/layout/vList3#1"/>
    <dgm:cxn modelId="{E4D5C4AD-A35F-419B-9F57-ECCB70D1F076}" srcId="{A656A318-A9BE-4C46-8318-431F851A4560}" destId="{EBCAC24A-9F82-411A-B2CF-193C3CE0BD24}" srcOrd="2" destOrd="0" parTransId="{C377CBA3-CB54-4ACB-B59E-E971734DBDC1}" sibTransId="{9B2046BC-E71F-40D1-AD89-B10F17D61408}"/>
    <dgm:cxn modelId="{4B6311A8-B738-475B-8551-57E6AC9C4CB7}" type="presOf" srcId="{F7F41413-64D1-4FA3-8560-8A353BC5798A}" destId="{C779D998-39D3-4C65-BB0F-FCE4F8919472}" srcOrd="0" destOrd="0" presId="urn:microsoft.com/office/officeart/2005/8/layout/vList3#1"/>
    <dgm:cxn modelId="{0DAA450A-7BBF-4C3E-8589-60E63B3DEA69}" type="presOf" srcId="{C64DFDF4-6B61-4681-9081-64BE1D61DA89}" destId="{75BA358E-3065-4E28-B944-2198D206DD84}" srcOrd="0" destOrd="0" presId="urn:microsoft.com/office/officeart/2005/8/layout/vList3#1"/>
    <dgm:cxn modelId="{090889B2-DC5A-4DC5-907B-F3D15A5C0269}" type="presParOf" srcId="{B6EC5467-9DA3-48F7-B4CF-13C1A87B1312}" destId="{6CEAF980-7702-4682-996C-774FF6044374}" srcOrd="0" destOrd="0" presId="urn:microsoft.com/office/officeart/2005/8/layout/vList3#1"/>
    <dgm:cxn modelId="{3DF03A2E-CE4B-482C-9BCF-E6CA37B4288B}" type="presParOf" srcId="{6CEAF980-7702-4682-996C-774FF6044374}" destId="{0EE4B9A7-D88B-43F4-BCD9-E283EDAFFF2F}" srcOrd="0" destOrd="0" presId="urn:microsoft.com/office/officeart/2005/8/layout/vList3#1"/>
    <dgm:cxn modelId="{2D713B55-37A4-454D-852E-74DDE0214D64}" type="presParOf" srcId="{6CEAF980-7702-4682-996C-774FF6044374}" destId="{75BA358E-3065-4E28-B944-2198D206DD84}" srcOrd="1" destOrd="0" presId="urn:microsoft.com/office/officeart/2005/8/layout/vList3#1"/>
    <dgm:cxn modelId="{1AB237B7-F3FB-4F9A-98F4-F7E6606F182A}" type="presParOf" srcId="{B6EC5467-9DA3-48F7-B4CF-13C1A87B1312}" destId="{A8D336B7-4AD7-4A53-B904-BA4EE0FC3098}" srcOrd="1" destOrd="0" presId="urn:microsoft.com/office/officeart/2005/8/layout/vList3#1"/>
    <dgm:cxn modelId="{CE6FE80D-11C5-43BF-99A5-0680601DFF65}" type="presParOf" srcId="{B6EC5467-9DA3-48F7-B4CF-13C1A87B1312}" destId="{F936948C-C837-4720-B06D-EB9C5C1158B3}" srcOrd="2" destOrd="0" presId="urn:microsoft.com/office/officeart/2005/8/layout/vList3#1"/>
    <dgm:cxn modelId="{39FB1E02-A808-4B9F-8E32-0DE5F2C650F6}" type="presParOf" srcId="{F936948C-C837-4720-B06D-EB9C5C1158B3}" destId="{F5AE0AF8-F747-4BA9-A453-90B289204BC0}" srcOrd="0" destOrd="0" presId="urn:microsoft.com/office/officeart/2005/8/layout/vList3#1"/>
    <dgm:cxn modelId="{D6008776-7D8B-47C5-BA84-ECF1F56592E5}" type="presParOf" srcId="{F936948C-C837-4720-B06D-EB9C5C1158B3}" destId="{C779D998-39D3-4C65-BB0F-FCE4F8919472}" srcOrd="1" destOrd="0" presId="urn:microsoft.com/office/officeart/2005/8/layout/vList3#1"/>
    <dgm:cxn modelId="{3658B5CD-4F9C-4C64-8C2E-4F55387B637A}" type="presParOf" srcId="{B6EC5467-9DA3-48F7-B4CF-13C1A87B1312}" destId="{C76BF07A-28F5-4EAD-B2D2-ECA2E1AE7802}" srcOrd="3" destOrd="0" presId="urn:microsoft.com/office/officeart/2005/8/layout/vList3#1"/>
    <dgm:cxn modelId="{47161701-ABFC-431B-A01D-0FA8CE0A74CC}" type="presParOf" srcId="{B6EC5467-9DA3-48F7-B4CF-13C1A87B1312}" destId="{5548B7BB-0EFE-4AE6-B9A1-F0BB25DF4E37}" srcOrd="4" destOrd="0" presId="urn:microsoft.com/office/officeart/2005/8/layout/vList3#1"/>
    <dgm:cxn modelId="{161D78D5-4BF3-4881-8FAB-C445FFDBEA48}" type="presParOf" srcId="{5548B7BB-0EFE-4AE6-B9A1-F0BB25DF4E37}" destId="{C3630A74-E22D-4209-B493-1E9BA93F4D6F}" srcOrd="0" destOrd="0" presId="urn:microsoft.com/office/officeart/2005/8/layout/vList3#1"/>
    <dgm:cxn modelId="{660FC79A-5569-4098-9432-D0B2DE7E5201}" type="presParOf" srcId="{5548B7BB-0EFE-4AE6-B9A1-F0BB25DF4E37}" destId="{4DF39B9D-3969-4E28-88DC-3C8D36153D8E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D03855-B5FD-4D73-9298-ABE63330B8A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34BCFE-F48F-4F51-9B8C-598D06A8C9B5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1.Как называется наша Родина?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DF8E627-7E57-492B-B7EE-D950860BD1A5}" type="parTrans" cxnId="{882FD9AE-0F03-441D-99AF-E320826F6A5D}">
      <dgm:prSet/>
      <dgm:spPr/>
      <dgm:t>
        <a:bodyPr/>
        <a:lstStyle/>
        <a:p>
          <a:endParaRPr lang="ru-RU"/>
        </a:p>
      </dgm:t>
    </dgm:pt>
    <dgm:pt modelId="{11B2868F-7722-47F2-ABCA-1C1666BF0300}" type="sibTrans" cxnId="{882FD9AE-0F03-441D-99AF-E320826F6A5D}">
      <dgm:prSet/>
      <dgm:spPr/>
      <dgm:t>
        <a:bodyPr/>
        <a:lstStyle/>
        <a:p>
          <a:endParaRPr lang="ru-RU"/>
        </a:p>
      </dgm:t>
    </dgm:pt>
    <dgm:pt modelId="{5C25DF3B-D85F-4BA5-A112-40418E84FE5C}">
      <dgm:prSet/>
      <dgm:spPr/>
      <dgm:t>
        <a:bodyPr/>
        <a:lstStyle/>
        <a:p>
          <a:pPr rtl="0"/>
          <a:endParaRPr lang="ru-RU"/>
        </a:p>
      </dgm:t>
    </dgm:pt>
    <dgm:pt modelId="{741D916B-87C4-4275-867E-89D46D7241E0}" type="parTrans" cxnId="{B12A9DA3-D37C-4BCA-B5F4-AE81BCF139AF}">
      <dgm:prSet/>
      <dgm:spPr/>
      <dgm:t>
        <a:bodyPr/>
        <a:lstStyle/>
        <a:p>
          <a:endParaRPr lang="ru-RU"/>
        </a:p>
      </dgm:t>
    </dgm:pt>
    <dgm:pt modelId="{9954B998-E24A-402A-801D-C7997CF46DE7}" type="sibTrans" cxnId="{B12A9DA3-D37C-4BCA-B5F4-AE81BCF139AF}">
      <dgm:prSet/>
      <dgm:spPr/>
      <dgm:t>
        <a:bodyPr/>
        <a:lstStyle/>
        <a:p>
          <a:endParaRPr lang="ru-RU"/>
        </a:p>
      </dgm:t>
    </dgm:pt>
    <dgm:pt modelId="{841392D2-C800-4472-9101-DCA8E58559A6}">
      <dgm:prSet/>
      <dgm:spPr/>
      <dgm:t>
        <a:bodyPr/>
        <a:lstStyle/>
        <a:p>
          <a:pPr rtl="0"/>
          <a:endParaRPr lang="ru-RU"/>
        </a:p>
      </dgm:t>
    </dgm:pt>
    <dgm:pt modelId="{74AD43B0-E680-4AAC-BBC0-C88FD0534075}" type="parTrans" cxnId="{E6E5D864-C75D-4D32-AA32-A0813A394405}">
      <dgm:prSet/>
      <dgm:spPr/>
      <dgm:t>
        <a:bodyPr/>
        <a:lstStyle/>
        <a:p>
          <a:endParaRPr lang="ru-RU"/>
        </a:p>
      </dgm:t>
    </dgm:pt>
    <dgm:pt modelId="{7AF7F9CC-8618-4130-A7D8-025D793ECD18}" type="sibTrans" cxnId="{E6E5D864-C75D-4D32-AA32-A0813A394405}">
      <dgm:prSet/>
      <dgm:spPr/>
      <dgm:t>
        <a:bodyPr/>
        <a:lstStyle/>
        <a:p>
          <a:endParaRPr lang="ru-RU"/>
        </a:p>
      </dgm:t>
    </dgm:pt>
    <dgm:pt modelId="{FA6397C2-71F3-4875-BC05-8F380C5D3B23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2.Государственные символы Казахстана: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B6FAA7A-A55B-4B72-A1FA-AC0D0495C434}" type="parTrans" cxnId="{C141209C-24E4-4151-98DE-73718A017415}">
      <dgm:prSet/>
      <dgm:spPr/>
      <dgm:t>
        <a:bodyPr/>
        <a:lstStyle/>
        <a:p>
          <a:endParaRPr lang="ru-RU"/>
        </a:p>
      </dgm:t>
    </dgm:pt>
    <dgm:pt modelId="{82641CB7-9FCC-46F3-9554-D20E0B1E531A}" type="sibTrans" cxnId="{C141209C-24E4-4151-98DE-73718A017415}">
      <dgm:prSet/>
      <dgm:spPr/>
      <dgm:t>
        <a:bodyPr/>
        <a:lstStyle/>
        <a:p>
          <a:endParaRPr lang="ru-RU"/>
        </a:p>
      </dgm:t>
    </dgm:pt>
    <dgm:pt modelId="{FBD6D355-377B-45CB-B02D-C79663CDF385}">
      <dgm:prSet/>
      <dgm:spPr/>
      <dgm:t>
        <a:bodyPr/>
        <a:lstStyle/>
        <a:p>
          <a:pPr rtl="0"/>
          <a:endParaRPr lang="ru-RU"/>
        </a:p>
      </dgm:t>
    </dgm:pt>
    <dgm:pt modelId="{ECC6081F-03EB-4040-82D1-45D2F803D861}" type="parTrans" cxnId="{674AC42E-04DF-46B4-8EFB-451CF7B1B4F2}">
      <dgm:prSet/>
      <dgm:spPr/>
      <dgm:t>
        <a:bodyPr/>
        <a:lstStyle/>
        <a:p>
          <a:endParaRPr lang="ru-RU"/>
        </a:p>
      </dgm:t>
    </dgm:pt>
    <dgm:pt modelId="{0744D2C7-7CCE-4ED5-9380-99AB0CDE4EE5}" type="sibTrans" cxnId="{674AC42E-04DF-46B4-8EFB-451CF7B1B4F2}">
      <dgm:prSet/>
      <dgm:spPr/>
      <dgm:t>
        <a:bodyPr/>
        <a:lstStyle/>
        <a:p>
          <a:endParaRPr lang="ru-RU"/>
        </a:p>
      </dgm:t>
    </dgm:pt>
    <dgm:pt modelId="{57A7560A-55D4-465A-BA23-3B914BB1900A}">
      <dgm:prSet/>
      <dgm:spPr/>
      <dgm:t>
        <a:bodyPr/>
        <a:lstStyle/>
        <a:p>
          <a:pPr rtl="0"/>
          <a:endParaRPr lang="ru-RU"/>
        </a:p>
      </dgm:t>
    </dgm:pt>
    <dgm:pt modelId="{83B26903-73DF-4857-8297-7F43B7E09E00}" type="parTrans" cxnId="{C2A73C5B-BA51-4295-BD14-48BDC8A8454C}">
      <dgm:prSet/>
      <dgm:spPr/>
      <dgm:t>
        <a:bodyPr/>
        <a:lstStyle/>
        <a:p>
          <a:endParaRPr lang="ru-RU"/>
        </a:p>
      </dgm:t>
    </dgm:pt>
    <dgm:pt modelId="{33463D76-8499-4F13-BEE8-DBC8BEA47022}" type="sibTrans" cxnId="{C2A73C5B-BA51-4295-BD14-48BDC8A8454C}">
      <dgm:prSet/>
      <dgm:spPr/>
      <dgm:t>
        <a:bodyPr/>
        <a:lstStyle/>
        <a:p>
          <a:endParaRPr lang="ru-RU"/>
        </a:p>
      </dgm:t>
    </dgm:pt>
    <dgm:pt modelId="{55AF25F6-8CCD-41FB-AA96-A7086C78EE9B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3. Укажи авторов герба РК  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99D4FD0E-02DC-47C8-AC41-CC517656B8F3}" type="parTrans" cxnId="{6206C8AD-81FD-4F46-A290-A42CA23B6509}">
      <dgm:prSet/>
      <dgm:spPr/>
      <dgm:t>
        <a:bodyPr/>
        <a:lstStyle/>
        <a:p>
          <a:endParaRPr lang="ru-RU"/>
        </a:p>
      </dgm:t>
    </dgm:pt>
    <dgm:pt modelId="{B18BCC5F-EDBF-4FA6-955D-0341B74D4922}" type="sibTrans" cxnId="{6206C8AD-81FD-4F46-A290-A42CA23B6509}">
      <dgm:prSet/>
      <dgm:spPr/>
      <dgm:t>
        <a:bodyPr/>
        <a:lstStyle/>
        <a:p>
          <a:endParaRPr lang="ru-RU"/>
        </a:p>
      </dgm:t>
    </dgm:pt>
    <dgm:pt modelId="{44473F2C-FBD5-4612-B884-B472604D7527}">
      <dgm:prSet/>
      <dgm:spPr/>
      <dgm:t>
        <a:bodyPr/>
        <a:lstStyle/>
        <a:p>
          <a:pPr rtl="0"/>
          <a:endParaRPr lang="ru-RU"/>
        </a:p>
      </dgm:t>
    </dgm:pt>
    <dgm:pt modelId="{DA90E3AA-02AC-4C30-AC5D-CD1210F3635F}" type="parTrans" cxnId="{2114C749-C67C-4309-92D6-F4C4181AF3FE}">
      <dgm:prSet/>
      <dgm:spPr/>
      <dgm:t>
        <a:bodyPr/>
        <a:lstStyle/>
        <a:p>
          <a:endParaRPr lang="ru-RU"/>
        </a:p>
      </dgm:t>
    </dgm:pt>
    <dgm:pt modelId="{A19D7B45-61B9-4DA6-A1C0-8107B36FCE46}" type="sibTrans" cxnId="{2114C749-C67C-4309-92D6-F4C4181AF3FE}">
      <dgm:prSet/>
      <dgm:spPr/>
      <dgm:t>
        <a:bodyPr/>
        <a:lstStyle/>
        <a:p>
          <a:endParaRPr lang="ru-RU"/>
        </a:p>
      </dgm:t>
    </dgm:pt>
    <dgm:pt modelId="{EE01D41E-3808-4640-974B-4AF12D728BA0}">
      <dgm:prSet/>
      <dgm:spPr/>
      <dgm:t>
        <a:bodyPr/>
        <a:lstStyle/>
        <a:p>
          <a:pPr rtl="0"/>
          <a:endParaRPr lang="ru-RU"/>
        </a:p>
      </dgm:t>
    </dgm:pt>
    <dgm:pt modelId="{96BD05B2-4E68-4BA3-86A6-85D9ABB2EBBD}" type="parTrans" cxnId="{C972D7C5-9CC1-4074-8E19-B30F4AE911FB}">
      <dgm:prSet/>
      <dgm:spPr/>
      <dgm:t>
        <a:bodyPr/>
        <a:lstStyle/>
        <a:p>
          <a:endParaRPr lang="ru-RU"/>
        </a:p>
      </dgm:t>
    </dgm:pt>
    <dgm:pt modelId="{1ED42285-5357-421B-A567-81B1958F54D2}" type="sibTrans" cxnId="{C972D7C5-9CC1-4074-8E19-B30F4AE911FB}">
      <dgm:prSet/>
      <dgm:spPr/>
      <dgm:t>
        <a:bodyPr/>
        <a:lstStyle/>
        <a:p>
          <a:endParaRPr lang="ru-RU"/>
        </a:p>
      </dgm:t>
    </dgm:pt>
    <dgm:pt modelId="{A8159DFC-A15E-4201-A4F1-D2C0C6DAF2DE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4. </a:t>
          </a:r>
          <a:r>
            <a:rPr lang="ru-RU" b="1" smtClean="0">
              <a:latin typeface="Times New Roman" pitchFamily="18" charset="0"/>
              <a:cs typeface="Times New Roman" pitchFamily="18" charset="0"/>
            </a:rPr>
            <a:t>Укажи авторов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гимна РК    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DEBA8DBC-B04A-47F9-B7E1-0C069E4E8FEA}" type="parTrans" cxnId="{B03F56DE-6FD3-47F6-AC9C-1004FBAAE36A}">
      <dgm:prSet/>
      <dgm:spPr/>
      <dgm:t>
        <a:bodyPr/>
        <a:lstStyle/>
        <a:p>
          <a:endParaRPr lang="ru-RU"/>
        </a:p>
      </dgm:t>
    </dgm:pt>
    <dgm:pt modelId="{F390DC18-F6D4-43A6-8DE2-5ED54B1AD652}" type="sibTrans" cxnId="{B03F56DE-6FD3-47F6-AC9C-1004FBAAE36A}">
      <dgm:prSet/>
      <dgm:spPr/>
      <dgm:t>
        <a:bodyPr/>
        <a:lstStyle/>
        <a:p>
          <a:endParaRPr lang="ru-RU"/>
        </a:p>
      </dgm:t>
    </dgm:pt>
    <dgm:pt modelId="{0BDE775D-819A-4E57-8FF0-C899ABCAC24D}">
      <dgm:prSet/>
      <dgm:spPr/>
      <dgm:t>
        <a:bodyPr/>
        <a:lstStyle/>
        <a:p>
          <a:pPr rtl="0"/>
          <a:endParaRPr lang="ru-RU"/>
        </a:p>
      </dgm:t>
    </dgm:pt>
    <dgm:pt modelId="{F5558FB3-CCE7-435B-9A97-D74DC26D1831}" type="parTrans" cxnId="{3733AB30-903F-481C-AC8F-4336CC0DAF71}">
      <dgm:prSet/>
      <dgm:spPr/>
      <dgm:t>
        <a:bodyPr/>
        <a:lstStyle/>
        <a:p>
          <a:endParaRPr lang="ru-RU"/>
        </a:p>
      </dgm:t>
    </dgm:pt>
    <dgm:pt modelId="{DD35E952-6416-4929-AC9E-9474F3588B28}" type="sibTrans" cxnId="{3733AB30-903F-481C-AC8F-4336CC0DAF71}">
      <dgm:prSet/>
      <dgm:spPr/>
      <dgm:t>
        <a:bodyPr/>
        <a:lstStyle/>
        <a:p>
          <a:endParaRPr lang="ru-RU"/>
        </a:p>
      </dgm:t>
    </dgm:pt>
    <dgm:pt modelId="{2611C35F-1F72-4B0B-B371-3030D751BA59}">
      <dgm:prSet/>
      <dgm:spPr/>
      <dgm:t>
        <a:bodyPr/>
        <a:lstStyle/>
        <a:p>
          <a:pPr rtl="0"/>
          <a:endParaRPr lang="ru-RU"/>
        </a:p>
      </dgm:t>
    </dgm:pt>
    <dgm:pt modelId="{7A779E32-12AC-4660-81C4-F5F95F6364A0}" type="parTrans" cxnId="{A62E67E3-5C1C-4AD6-B5C0-1A14AE0BC80B}">
      <dgm:prSet/>
      <dgm:spPr/>
      <dgm:t>
        <a:bodyPr/>
        <a:lstStyle/>
        <a:p>
          <a:endParaRPr lang="ru-RU"/>
        </a:p>
      </dgm:t>
    </dgm:pt>
    <dgm:pt modelId="{33FBEBAA-52AA-4ED8-BD68-23B3FE5F11EF}" type="sibTrans" cxnId="{A62E67E3-5C1C-4AD6-B5C0-1A14AE0BC80B}">
      <dgm:prSet/>
      <dgm:spPr/>
      <dgm:t>
        <a:bodyPr/>
        <a:lstStyle/>
        <a:p>
          <a:endParaRPr lang="ru-RU"/>
        </a:p>
      </dgm:t>
    </dgm:pt>
    <dgm:pt modelId="{314DE30F-492F-4E94-BD5A-3AF24002FFA3}" type="pres">
      <dgm:prSet presAssocID="{08D03855-B5FD-4D73-9298-ABE63330B8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1BEA8C-F1E0-4E13-A05F-71F152987D7B}" type="pres">
      <dgm:prSet presAssocID="{2D34BCFE-F48F-4F51-9B8C-598D06A8C9B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27E7AF-B6C4-4822-B1C4-FD2E4BA651C5}" type="pres">
      <dgm:prSet presAssocID="{2D34BCFE-F48F-4F51-9B8C-598D06A8C9B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407247-8CEC-43DB-BB77-EEF67BEF0732}" type="pres">
      <dgm:prSet presAssocID="{FA6397C2-71F3-4875-BC05-8F380C5D3B2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11B63-4BAD-4AC9-A663-8947ADA433BE}" type="pres">
      <dgm:prSet presAssocID="{FA6397C2-71F3-4875-BC05-8F380C5D3B23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1AC12-B872-43C5-B040-4D67B4DE4F2A}" type="pres">
      <dgm:prSet presAssocID="{55AF25F6-8CCD-41FB-AA96-A7086C78EE9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3FC826-DD77-40CD-83A2-055B3AD7487E}" type="pres">
      <dgm:prSet presAssocID="{55AF25F6-8CCD-41FB-AA96-A7086C78EE9B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74258-5D3F-4F2E-B160-04F359B16557}" type="pres">
      <dgm:prSet presAssocID="{A8159DFC-A15E-4201-A4F1-D2C0C6DAF2D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D94FD-E218-4E35-BCD3-99DEB42DA547}" type="pres">
      <dgm:prSet presAssocID="{A8159DFC-A15E-4201-A4F1-D2C0C6DAF2DE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FEEA71-7A7F-4A58-8116-B789C751FF5D}" type="presOf" srcId="{FA6397C2-71F3-4875-BC05-8F380C5D3B23}" destId="{EF407247-8CEC-43DB-BB77-EEF67BEF0732}" srcOrd="0" destOrd="0" presId="urn:microsoft.com/office/officeart/2005/8/layout/vList2"/>
    <dgm:cxn modelId="{B12A9DA3-D37C-4BCA-B5F4-AE81BCF139AF}" srcId="{2D34BCFE-F48F-4F51-9B8C-598D06A8C9B5}" destId="{5C25DF3B-D85F-4BA5-A112-40418E84FE5C}" srcOrd="0" destOrd="0" parTransId="{741D916B-87C4-4275-867E-89D46D7241E0}" sibTransId="{9954B998-E24A-402A-801D-C7997CF46DE7}"/>
    <dgm:cxn modelId="{B03F56DE-6FD3-47F6-AC9C-1004FBAAE36A}" srcId="{08D03855-B5FD-4D73-9298-ABE63330B8AB}" destId="{A8159DFC-A15E-4201-A4F1-D2C0C6DAF2DE}" srcOrd="3" destOrd="0" parTransId="{DEBA8DBC-B04A-47F9-B7E1-0C069E4E8FEA}" sibTransId="{F390DC18-F6D4-43A6-8DE2-5ED54B1AD652}"/>
    <dgm:cxn modelId="{15B6A34F-7E2E-4DF6-8EA6-E0447F8AAB3B}" type="presOf" srcId="{0BDE775D-819A-4E57-8FF0-C899ABCAC24D}" destId="{0FFD94FD-E218-4E35-BCD3-99DEB42DA547}" srcOrd="0" destOrd="0" presId="urn:microsoft.com/office/officeart/2005/8/layout/vList2"/>
    <dgm:cxn modelId="{C141209C-24E4-4151-98DE-73718A017415}" srcId="{08D03855-B5FD-4D73-9298-ABE63330B8AB}" destId="{FA6397C2-71F3-4875-BC05-8F380C5D3B23}" srcOrd="1" destOrd="0" parTransId="{EB6FAA7A-A55B-4B72-A1FA-AC0D0495C434}" sibTransId="{82641CB7-9FCC-46F3-9554-D20E0B1E531A}"/>
    <dgm:cxn modelId="{2114C749-C67C-4309-92D6-F4C4181AF3FE}" srcId="{55AF25F6-8CCD-41FB-AA96-A7086C78EE9B}" destId="{44473F2C-FBD5-4612-B884-B472604D7527}" srcOrd="0" destOrd="0" parTransId="{DA90E3AA-02AC-4C30-AC5D-CD1210F3635F}" sibTransId="{A19D7B45-61B9-4DA6-A1C0-8107B36FCE46}"/>
    <dgm:cxn modelId="{3D630AF9-2075-401E-8E34-7B999916A19D}" type="presOf" srcId="{841392D2-C800-4472-9101-DCA8E58559A6}" destId="{6B27E7AF-B6C4-4822-B1C4-FD2E4BA651C5}" srcOrd="0" destOrd="1" presId="urn:microsoft.com/office/officeart/2005/8/layout/vList2"/>
    <dgm:cxn modelId="{3733AB30-903F-481C-AC8F-4336CC0DAF71}" srcId="{A8159DFC-A15E-4201-A4F1-D2C0C6DAF2DE}" destId="{0BDE775D-819A-4E57-8FF0-C899ABCAC24D}" srcOrd="0" destOrd="0" parTransId="{F5558FB3-CCE7-435B-9A97-D74DC26D1831}" sibTransId="{DD35E952-6416-4929-AC9E-9474F3588B28}"/>
    <dgm:cxn modelId="{170B80F3-EA9E-498D-8D6E-F1C4F6595A84}" type="presOf" srcId="{FBD6D355-377B-45CB-B02D-C79663CDF385}" destId="{1CE11B63-4BAD-4AC9-A663-8947ADA433BE}" srcOrd="0" destOrd="0" presId="urn:microsoft.com/office/officeart/2005/8/layout/vList2"/>
    <dgm:cxn modelId="{B32F3239-01F8-4B6E-BCEC-8E1EE2720DAE}" type="presOf" srcId="{57A7560A-55D4-465A-BA23-3B914BB1900A}" destId="{1CE11B63-4BAD-4AC9-A663-8947ADA433BE}" srcOrd="0" destOrd="1" presId="urn:microsoft.com/office/officeart/2005/8/layout/vList2"/>
    <dgm:cxn modelId="{C2A73C5B-BA51-4295-BD14-48BDC8A8454C}" srcId="{FA6397C2-71F3-4875-BC05-8F380C5D3B23}" destId="{57A7560A-55D4-465A-BA23-3B914BB1900A}" srcOrd="1" destOrd="0" parTransId="{83B26903-73DF-4857-8297-7F43B7E09E00}" sibTransId="{33463D76-8499-4F13-BEE8-DBC8BEA47022}"/>
    <dgm:cxn modelId="{9CE9B02E-47B2-44A1-989C-11C924AF5109}" type="presOf" srcId="{55AF25F6-8CCD-41FB-AA96-A7086C78EE9B}" destId="{AE21AC12-B872-43C5-B040-4D67B4DE4F2A}" srcOrd="0" destOrd="0" presId="urn:microsoft.com/office/officeart/2005/8/layout/vList2"/>
    <dgm:cxn modelId="{0453FB0F-B119-499F-99F3-C15AD549A06C}" type="presOf" srcId="{5C25DF3B-D85F-4BA5-A112-40418E84FE5C}" destId="{6B27E7AF-B6C4-4822-B1C4-FD2E4BA651C5}" srcOrd="0" destOrd="0" presId="urn:microsoft.com/office/officeart/2005/8/layout/vList2"/>
    <dgm:cxn modelId="{6206C8AD-81FD-4F46-A290-A42CA23B6509}" srcId="{08D03855-B5FD-4D73-9298-ABE63330B8AB}" destId="{55AF25F6-8CCD-41FB-AA96-A7086C78EE9B}" srcOrd="2" destOrd="0" parTransId="{99D4FD0E-02DC-47C8-AC41-CC517656B8F3}" sibTransId="{B18BCC5F-EDBF-4FA6-955D-0341B74D4922}"/>
    <dgm:cxn modelId="{E6E5D864-C75D-4D32-AA32-A0813A394405}" srcId="{2D34BCFE-F48F-4F51-9B8C-598D06A8C9B5}" destId="{841392D2-C800-4472-9101-DCA8E58559A6}" srcOrd="1" destOrd="0" parTransId="{74AD43B0-E680-4AAC-BBC0-C88FD0534075}" sibTransId="{7AF7F9CC-8618-4130-A7D8-025D793ECD18}"/>
    <dgm:cxn modelId="{882FD9AE-0F03-441D-99AF-E320826F6A5D}" srcId="{08D03855-B5FD-4D73-9298-ABE63330B8AB}" destId="{2D34BCFE-F48F-4F51-9B8C-598D06A8C9B5}" srcOrd="0" destOrd="0" parTransId="{BDF8E627-7E57-492B-B7EE-D950860BD1A5}" sibTransId="{11B2868F-7722-47F2-ABCA-1C1666BF0300}"/>
    <dgm:cxn modelId="{4DEBBA0A-E517-4181-8D53-A089BC92A5CB}" type="presOf" srcId="{A8159DFC-A15E-4201-A4F1-D2C0C6DAF2DE}" destId="{50474258-5D3F-4F2E-B160-04F359B16557}" srcOrd="0" destOrd="0" presId="urn:microsoft.com/office/officeart/2005/8/layout/vList2"/>
    <dgm:cxn modelId="{0B265F36-F6C6-4CB6-A3BF-111D18173824}" type="presOf" srcId="{EE01D41E-3808-4640-974B-4AF12D728BA0}" destId="{CD3FC826-DD77-40CD-83A2-055B3AD7487E}" srcOrd="0" destOrd="1" presId="urn:microsoft.com/office/officeart/2005/8/layout/vList2"/>
    <dgm:cxn modelId="{C972D7C5-9CC1-4074-8E19-B30F4AE911FB}" srcId="{55AF25F6-8CCD-41FB-AA96-A7086C78EE9B}" destId="{EE01D41E-3808-4640-974B-4AF12D728BA0}" srcOrd="1" destOrd="0" parTransId="{96BD05B2-4E68-4BA3-86A6-85D9ABB2EBBD}" sibTransId="{1ED42285-5357-421B-A567-81B1958F54D2}"/>
    <dgm:cxn modelId="{FE6707AA-EAFB-432F-B079-3B4E9E412F29}" type="presOf" srcId="{44473F2C-FBD5-4612-B884-B472604D7527}" destId="{CD3FC826-DD77-40CD-83A2-055B3AD7487E}" srcOrd="0" destOrd="0" presId="urn:microsoft.com/office/officeart/2005/8/layout/vList2"/>
    <dgm:cxn modelId="{5E931093-6CC4-4197-A2FF-7496324474FD}" type="presOf" srcId="{08D03855-B5FD-4D73-9298-ABE63330B8AB}" destId="{314DE30F-492F-4E94-BD5A-3AF24002FFA3}" srcOrd="0" destOrd="0" presId="urn:microsoft.com/office/officeart/2005/8/layout/vList2"/>
    <dgm:cxn modelId="{A62E67E3-5C1C-4AD6-B5C0-1A14AE0BC80B}" srcId="{A8159DFC-A15E-4201-A4F1-D2C0C6DAF2DE}" destId="{2611C35F-1F72-4B0B-B371-3030D751BA59}" srcOrd="1" destOrd="0" parTransId="{7A779E32-12AC-4660-81C4-F5F95F6364A0}" sibTransId="{33FBEBAA-52AA-4ED8-BD68-23B3FE5F11EF}"/>
    <dgm:cxn modelId="{6D210058-F7C0-4006-97A9-C72527300BDE}" type="presOf" srcId="{2D34BCFE-F48F-4F51-9B8C-598D06A8C9B5}" destId="{9E1BEA8C-F1E0-4E13-A05F-71F152987D7B}" srcOrd="0" destOrd="0" presId="urn:microsoft.com/office/officeart/2005/8/layout/vList2"/>
    <dgm:cxn modelId="{66E47FA0-FC03-4A3E-B28B-A852B3DCFBAC}" type="presOf" srcId="{2611C35F-1F72-4B0B-B371-3030D751BA59}" destId="{0FFD94FD-E218-4E35-BCD3-99DEB42DA547}" srcOrd="0" destOrd="1" presId="urn:microsoft.com/office/officeart/2005/8/layout/vList2"/>
    <dgm:cxn modelId="{674AC42E-04DF-46B4-8EFB-451CF7B1B4F2}" srcId="{FA6397C2-71F3-4875-BC05-8F380C5D3B23}" destId="{FBD6D355-377B-45CB-B02D-C79663CDF385}" srcOrd="0" destOrd="0" parTransId="{ECC6081F-03EB-4040-82D1-45D2F803D861}" sibTransId="{0744D2C7-7CCE-4ED5-9380-99AB0CDE4EE5}"/>
    <dgm:cxn modelId="{797460B6-C4F7-44A5-B657-473836FF724B}" type="presParOf" srcId="{314DE30F-492F-4E94-BD5A-3AF24002FFA3}" destId="{9E1BEA8C-F1E0-4E13-A05F-71F152987D7B}" srcOrd="0" destOrd="0" presId="urn:microsoft.com/office/officeart/2005/8/layout/vList2"/>
    <dgm:cxn modelId="{84AA8AFF-95D7-44EB-A6C1-824EDE379AC7}" type="presParOf" srcId="{314DE30F-492F-4E94-BD5A-3AF24002FFA3}" destId="{6B27E7AF-B6C4-4822-B1C4-FD2E4BA651C5}" srcOrd="1" destOrd="0" presId="urn:microsoft.com/office/officeart/2005/8/layout/vList2"/>
    <dgm:cxn modelId="{1568D7ED-4EC3-4B8B-86ED-F0495FBEB2A6}" type="presParOf" srcId="{314DE30F-492F-4E94-BD5A-3AF24002FFA3}" destId="{EF407247-8CEC-43DB-BB77-EEF67BEF0732}" srcOrd="2" destOrd="0" presId="urn:microsoft.com/office/officeart/2005/8/layout/vList2"/>
    <dgm:cxn modelId="{57EAEF19-A2F5-4FA0-A95F-89C56ED1ADDA}" type="presParOf" srcId="{314DE30F-492F-4E94-BD5A-3AF24002FFA3}" destId="{1CE11B63-4BAD-4AC9-A663-8947ADA433BE}" srcOrd="3" destOrd="0" presId="urn:microsoft.com/office/officeart/2005/8/layout/vList2"/>
    <dgm:cxn modelId="{C3AC4E9D-F1CC-4B88-AF3F-86FFB2D55703}" type="presParOf" srcId="{314DE30F-492F-4E94-BD5A-3AF24002FFA3}" destId="{AE21AC12-B872-43C5-B040-4D67B4DE4F2A}" srcOrd="4" destOrd="0" presId="urn:microsoft.com/office/officeart/2005/8/layout/vList2"/>
    <dgm:cxn modelId="{E4413767-52D0-4B6F-9C7B-008BFD89AC43}" type="presParOf" srcId="{314DE30F-492F-4E94-BD5A-3AF24002FFA3}" destId="{CD3FC826-DD77-40CD-83A2-055B3AD7487E}" srcOrd="5" destOrd="0" presId="urn:microsoft.com/office/officeart/2005/8/layout/vList2"/>
    <dgm:cxn modelId="{803F379A-9CB1-492C-A939-D06F2D990290}" type="presParOf" srcId="{314DE30F-492F-4E94-BD5A-3AF24002FFA3}" destId="{50474258-5D3F-4F2E-B160-04F359B16557}" srcOrd="6" destOrd="0" presId="urn:microsoft.com/office/officeart/2005/8/layout/vList2"/>
    <dgm:cxn modelId="{14D5347A-8C55-46A2-8886-88A0511C6452}" type="presParOf" srcId="{314DE30F-492F-4E94-BD5A-3AF24002FFA3}" destId="{0FFD94FD-E218-4E35-BCD3-99DEB42DA547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A358E-3065-4E28-B944-2198D206DD84}">
      <dsp:nvSpPr>
        <dsp:cNvPr id="0" name=""/>
        <dsp:cNvSpPr/>
      </dsp:nvSpPr>
      <dsp:spPr>
        <a:xfrm rot="10800000">
          <a:off x="1533517" y="1206"/>
          <a:ext cx="5016627" cy="10797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129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2">
                  <a:lumMod val="50000"/>
                </a:schemeClr>
              </a:solidFill>
            </a:rPr>
            <a:t> Об авторе</a:t>
          </a:r>
          <a:endParaRPr lang="ru-RU" sz="3100" kern="1200" dirty="0">
            <a:solidFill>
              <a:schemeClr val="tx2">
                <a:lumMod val="50000"/>
              </a:schemeClr>
            </a:solidFill>
          </a:endParaRPr>
        </a:p>
      </dsp:txBody>
      <dsp:txXfrm rot="10800000">
        <a:off x="1803448" y="1206"/>
        <a:ext cx="4746696" cy="1079724"/>
      </dsp:txXfrm>
    </dsp:sp>
    <dsp:sp modelId="{0EE4B9A7-D88B-43F4-BCD9-E283EDAFFF2F}">
      <dsp:nvSpPr>
        <dsp:cNvPr id="0" name=""/>
        <dsp:cNvSpPr/>
      </dsp:nvSpPr>
      <dsp:spPr>
        <a:xfrm>
          <a:off x="993655" y="1206"/>
          <a:ext cx="1079724" cy="10797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79D998-39D3-4C65-BB0F-FCE4F8919472}">
      <dsp:nvSpPr>
        <dsp:cNvPr id="0" name=""/>
        <dsp:cNvSpPr/>
      </dsp:nvSpPr>
      <dsp:spPr>
        <a:xfrm rot="10800000">
          <a:off x="1523032" y="1390194"/>
          <a:ext cx="5016627" cy="10797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129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2">
                  <a:lumMod val="50000"/>
                </a:schemeClr>
              </a:solidFill>
            </a:rPr>
            <a:t>Пояснительная записка</a:t>
          </a:r>
          <a:endParaRPr lang="ru-RU" sz="3100" kern="1200" dirty="0">
            <a:solidFill>
              <a:schemeClr val="tx2">
                <a:lumMod val="50000"/>
              </a:schemeClr>
            </a:solidFill>
          </a:endParaRPr>
        </a:p>
      </dsp:txBody>
      <dsp:txXfrm rot="10800000">
        <a:off x="1792963" y="1390194"/>
        <a:ext cx="4746696" cy="1079724"/>
      </dsp:txXfrm>
    </dsp:sp>
    <dsp:sp modelId="{F5AE0AF8-F747-4BA9-A453-90B289204BC0}">
      <dsp:nvSpPr>
        <dsp:cNvPr id="0" name=""/>
        <dsp:cNvSpPr/>
      </dsp:nvSpPr>
      <dsp:spPr>
        <a:xfrm>
          <a:off x="993655" y="1403237"/>
          <a:ext cx="1079724" cy="10797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F39B9D-3969-4E28-88DC-3C8D36153D8E}">
      <dsp:nvSpPr>
        <dsp:cNvPr id="0" name=""/>
        <dsp:cNvSpPr/>
      </dsp:nvSpPr>
      <dsp:spPr>
        <a:xfrm rot="10800000">
          <a:off x="1533517" y="2805268"/>
          <a:ext cx="5016627" cy="107972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129" tIns="118110" rIns="220472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2">
                  <a:lumMod val="50000"/>
                </a:schemeClr>
              </a:solidFill>
            </a:rPr>
            <a:t>Темы</a:t>
          </a:r>
          <a:endParaRPr lang="ru-RU" sz="3100" kern="1200" dirty="0">
            <a:solidFill>
              <a:schemeClr val="tx2">
                <a:lumMod val="50000"/>
              </a:schemeClr>
            </a:solidFill>
          </a:endParaRPr>
        </a:p>
      </dsp:txBody>
      <dsp:txXfrm rot="10800000">
        <a:off x="1803448" y="2805268"/>
        <a:ext cx="4746696" cy="1079724"/>
      </dsp:txXfrm>
    </dsp:sp>
    <dsp:sp modelId="{C3630A74-E22D-4209-B493-1E9BA93F4D6F}">
      <dsp:nvSpPr>
        <dsp:cNvPr id="0" name=""/>
        <dsp:cNvSpPr/>
      </dsp:nvSpPr>
      <dsp:spPr>
        <a:xfrm>
          <a:off x="993655" y="2805268"/>
          <a:ext cx="1079724" cy="10797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1BEA8C-F1E0-4E13-A05F-71F152987D7B}">
      <dsp:nvSpPr>
        <dsp:cNvPr id="0" name=""/>
        <dsp:cNvSpPr/>
      </dsp:nvSpPr>
      <dsp:spPr>
        <a:xfrm>
          <a:off x="0" y="55774"/>
          <a:ext cx="8302625" cy="585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1.Как называется наша Родина?</a:t>
          </a:r>
          <a:r>
            <a:rPr lang="ru-RU" sz="2500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57" y="84331"/>
        <a:ext cx="8245511" cy="527886"/>
      </dsp:txXfrm>
    </dsp:sp>
    <dsp:sp modelId="{6B27E7AF-B6C4-4822-B1C4-FD2E4BA651C5}">
      <dsp:nvSpPr>
        <dsp:cNvPr id="0" name=""/>
        <dsp:cNvSpPr/>
      </dsp:nvSpPr>
      <dsp:spPr>
        <a:xfrm>
          <a:off x="0" y="640774"/>
          <a:ext cx="8302625" cy="685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608" tIns="31750" rIns="177800" bIns="317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</dsp:txBody>
      <dsp:txXfrm>
        <a:off x="0" y="640774"/>
        <a:ext cx="8302625" cy="685687"/>
      </dsp:txXfrm>
    </dsp:sp>
    <dsp:sp modelId="{EF407247-8CEC-43DB-BB77-EEF67BEF0732}">
      <dsp:nvSpPr>
        <dsp:cNvPr id="0" name=""/>
        <dsp:cNvSpPr/>
      </dsp:nvSpPr>
      <dsp:spPr>
        <a:xfrm>
          <a:off x="0" y="1326462"/>
          <a:ext cx="8302625" cy="585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2.Государственные символы Казахстана:</a:t>
          </a:r>
          <a:endParaRPr lang="ru-RU" sz="2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57" y="1355019"/>
        <a:ext cx="8245511" cy="527886"/>
      </dsp:txXfrm>
    </dsp:sp>
    <dsp:sp modelId="{1CE11B63-4BAD-4AC9-A663-8947ADA433BE}">
      <dsp:nvSpPr>
        <dsp:cNvPr id="0" name=""/>
        <dsp:cNvSpPr/>
      </dsp:nvSpPr>
      <dsp:spPr>
        <a:xfrm>
          <a:off x="0" y="1911462"/>
          <a:ext cx="8302625" cy="685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608" tIns="31750" rIns="177800" bIns="317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</dsp:txBody>
      <dsp:txXfrm>
        <a:off x="0" y="1911462"/>
        <a:ext cx="8302625" cy="685687"/>
      </dsp:txXfrm>
    </dsp:sp>
    <dsp:sp modelId="{AE21AC12-B872-43C5-B040-4D67B4DE4F2A}">
      <dsp:nvSpPr>
        <dsp:cNvPr id="0" name=""/>
        <dsp:cNvSpPr/>
      </dsp:nvSpPr>
      <dsp:spPr>
        <a:xfrm>
          <a:off x="0" y="2597149"/>
          <a:ext cx="8302625" cy="585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3. Укажи авторов герба РК   </a:t>
          </a:r>
          <a:endParaRPr lang="ru-RU" sz="2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57" y="2625706"/>
        <a:ext cx="8245511" cy="527886"/>
      </dsp:txXfrm>
    </dsp:sp>
    <dsp:sp modelId="{CD3FC826-DD77-40CD-83A2-055B3AD7487E}">
      <dsp:nvSpPr>
        <dsp:cNvPr id="0" name=""/>
        <dsp:cNvSpPr/>
      </dsp:nvSpPr>
      <dsp:spPr>
        <a:xfrm>
          <a:off x="0" y="3182149"/>
          <a:ext cx="8302625" cy="685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608" tIns="31750" rIns="177800" bIns="317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</dsp:txBody>
      <dsp:txXfrm>
        <a:off x="0" y="3182149"/>
        <a:ext cx="8302625" cy="685687"/>
      </dsp:txXfrm>
    </dsp:sp>
    <dsp:sp modelId="{50474258-5D3F-4F2E-B160-04F359B16557}">
      <dsp:nvSpPr>
        <dsp:cNvPr id="0" name=""/>
        <dsp:cNvSpPr/>
      </dsp:nvSpPr>
      <dsp:spPr>
        <a:xfrm>
          <a:off x="0" y="3867837"/>
          <a:ext cx="8302625" cy="585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4. </a:t>
          </a:r>
          <a:r>
            <a:rPr lang="ru-RU" sz="2500" b="1" kern="1200" smtClean="0">
              <a:latin typeface="Times New Roman" pitchFamily="18" charset="0"/>
              <a:cs typeface="Times New Roman" pitchFamily="18" charset="0"/>
            </a:rPr>
            <a:t>Укажи авторов </a:t>
          </a: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гимна РК     </a:t>
          </a:r>
          <a:endParaRPr lang="ru-RU" sz="2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57" y="3896394"/>
        <a:ext cx="8245511" cy="527886"/>
      </dsp:txXfrm>
    </dsp:sp>
    <dsp:sp modelId="{0FFD94FD-E218-4E35-BCD3-99DEB42DA547}">
      <dsp:nvSpPr>
        <dsp:cNvPr id="0" name=""/>
        <dsp:cNvSpPr/>
      </dsp:nvSpPr>
      <dsp:spPr>
        <a:xfrm>
          <a:off x="0" y="4452837"/>
          <a:ext cx="8302625" cy="685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608" tIns="31750" rIns="177800" bIns="3175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/>
        </a:p>
      </dsp:txBody>
      <dsp:txXfrm>
        <a:off x="0" y="4452837"/>
        <a:ext cx="8302625" cy="685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E5424AA-14BE-4BDB-857D-EA37A8420128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84BFD7D-C4B0-4873-80C5-7E1C0A24EA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558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7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34E3E5D9-ED89-4091-87C0-B6CE57A80DFE}" type="slidenum">
              <a:rPr lang="ru-RU" smtClean="0"/>
              <a:pPr eaLnBrk="1" hangingPunct="1"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8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976F254C-A65C-44D7-873A-D9B11318E4B6}" type="slidenum">
              <a:rPr lang="ru-RU" smtClean="0"/>
              <a:pPr eaLnBrk="1" hangingPunct="1"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9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fld id="{DA14EACF-AB9A-4317-955D-464F2D27C55D}" type="slidenum">
              <a:rPr lang="ru-RU" smtClean="0"/>
              <a:pPr eaLnBrk="1" hangingPunct="1"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F9919-14A9-468B-830D-5C78133535BD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D2852-F75A-41F8-9DCB-B666DF574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777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605FC-58D5-42FA-9E4A-CED137F629EC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9C6EC-33E1-4F47-AA09-B80C73A905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761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9A6B6-F639-49AF-80B0-FB73B6B96835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EC6DC-D2CF-4C65-B010-799F5F3325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111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31639-0C11-4CDB-8BB7-BED9C4ABD718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F4E9-5CBA-4794-BE96-58722C6168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18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2F507-A08A-46D1-9EB0-FF96F8F2521A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5F33D-138F-4C98-8EE0-1B5FAE56AF1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246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51ECA-F2D7-4109-A0ED-60C461DE87DE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F115C-01E9-4471-9CBA-BF0A8A4807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248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6ACF8-17EF-4B4B-B6D6-1489060D84AF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7E0D2-25AF-42DE-B1F1-AA9F63B60C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499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D7110-8B64-4C94-AE33-E6E2487AEF43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3CE8E-9FA7-4068-A7ED-0BD8174D5AC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403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52802-73CB-4458-9551-D39CFE8B4CF5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7C659-EFD8-4044-9D8D-3EE93EB426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265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D4712-E4EE-42F6-9932-FBBD5A2F4734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97ADB-0E63-4900-86BB-4B6C5A9BB7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541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87D25-6C8F-424A-9CB0-E4A037E7F5FB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9C65B-25DA-4C87-A02A-322BD4BD58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77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4B01DE-B480-4895-A4B7-8910880566F3}" type="datetimeFigureOut">
              <a:rPr lang="ru-RU"/>
              <a:pPr>
                <a:defRPr/>
              </a:pPr>
              <a:t>13.02.2013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87A32D92-3023-4ECB-A83B-9C61978C16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6" r:id="rId1"/>
    <p:sldLayoutId id="2147484579" r:id="rId2"/>
    <p:sldLayoutId id="2147484587" r:id="rId3"/>
    <p:sldLayoutId id="2147484580" r:id="rId4"/>
    <p:sldLayoutId id="2147484588" r:id="rId5"/>
    <p:sldLayoutId id="2147484581" r:id="rId6"/>
    <p:sldLayoutId id="2147484582" r:id="rId7"/>
    <p:sldLayoutId id="2147484589" r:id="rId8"/>
    <p:sldLayoutId id="2147484583" r:id="rId9"/>
    <p:sldLayoutId id="2147484584" r:id="rId10"/>
    <p:sldLayoutId id="214748458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Calibri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slide" Target="slide14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slide" Target="slide15.xml"/><Relationship Id="rId2" Type="http://schemas.openxmlformats.org/officeDocument/2006/relationships/notesSlide" Target="../notesSlides/notesSlide1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slide" Target="slide15.xml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slide" Target="slide1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slide" Target="slide13.xml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slide" Target="slide14.xml"/><Relationship Id="rId5" Type="http://schemas.openxmlformats.org/officeDocument/2006/relationships/image" Target="../media/image22.png"/><Relationship Id="rId10" Type="http://schemas.openxmlformats.org/officeDocument/2006/relationships/slide" Target="slide17.xml"/><Relationship Id="rId4" Type="http://schemas.openxmlformats.org/officeDocument/2006/relationships/image" Target="../media/image21.png"/><Relationship Id="rId9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diagramLayout" Target="../diagrams/layout1.xml"/><Relationship Id="rId7" Type="http://schemas.openxmlformats.org/officeDocument/2006/relationships/slide" Target="slide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5.png"/><Relationship Id="rId4" Type="http://schemas.openxmlformats.org/officeDocument/2006/relationships/slide" Target="slide9.xml"/><Relationship Id="rId9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258888" y="260350"/>
            <a:ext cx="6781800" cy="655638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Электронное учебное издание   </a:t>
            </a:r>
          </a:p>
        </p:txBody>
      </p:sp>
      <p:sp>
        <p:nvSpPr>
          <p:cNvPr id="93187" name="Объект 2"/>
          <p:cNvSpPr>
            <a:spLocks noGrp="1"/>
          </p:cNvSpPr>
          <p:nvPr>
            <p:ph idx="1"/>
          </p:nvPr>
        </p:nvSpPr>
        <p:spPr>
          <a:xfrm>
            <a:off x="755650" y="1052513"/>
            <a:ext cx="7543800" cy="5470525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4800" dirty="0" smtClean="0"/>
              <a:t>  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Познание мира  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Раздел: Родная страна</a:t>
            </a:r>
          </a:p>
          <a:p>
            <a:pPr marL="0" indent="0">
              <a:buFont typeface="Arial" charset="0"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Font typeface="Arial" charset="0"/>
              <a:buNone/>
              <a:defRPr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2класс</a:t>
            </a:r>
          </a:p>
          <a:p>
            <a:pPr marL="0" indent="0" algn="r">
              <a:buFont typeface="Arial" charset="0"/>
              <a:buNone/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 Жакиянова Жайнагуль Карибаевна</a:t>
            </a:r>
          </a:p>
          <a:p>
            <a:pPr>
              <a:defRPr/>
            </a:pPr>
            <a:endParaRPr lang="ru-RU" sz="3200" dirty="0" smtClean="0"/>
          </a:p>
        </p:txBody>
      </p:sp>
      <p:sp>
        <p:nvSpPr>
          <p:cNvPr id="2" name="Управляющая кнопка: далее 1">
            <a:hlinkClick r:id="rId2" action="ppaction://hlinksldjump" highlightClick="1"/>
          </p:cNvPr>
          <p:cNvSpPr/>
          <p:nvPr/>
        </p:nvSpPr>
        <p:spPr>
          <a:xfrm>
            <a:off x="8477250" y="6264275"/>
            <a:ext cx="522288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570663"/>
            <a:ext cx="24876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124075" y="260350"/>
            <a:ext cx="4679950" cy="792163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Гимн Казахстана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510968" y="1123950"/>
            <a:ext cx="7962900" cy="4608513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b="1" dirty="0" smtClean="0"/>
              <a:t>	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Гимн Казахстана – это торжественная песня страны.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нем поётся о достижениях народа, о героях, о красоте и силе государства. Гимн звучит в торжественных случаях. Слова гимна должен</a:t>
            </a:r>
            <a:r>
              <a:rPr lang="en-US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знать каждый гражданин. Когда звучит гимн нужно встать и правую руку приложить к сердцу. Авторами гимна являются: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700" b="1" i="1" dirty="0" smtClean="0">
                <a:solidFill>
                  <a:schemeClr val="tx1"/>
                </a:solidFill>
              </a:rPr>
              <a:t>   </a:t>
            </a:r>
            <a:r>
              <a:rPr lang="ru-RU" sz="2700" b="1" i="1" dirty="0" err="1" smtClean="0">
                <a:solidFill>
                  <a:schemeClr val="tx1"/>
                </a:solidFill>
              </a:rPr>
              <a:t>Шамши</a:t>
            </a:r>
            <a:r>
              <a:rPr lang="ru-RU" sz="2700" b="1" i="1" dirty="0" smtClean="0">
                <a:solidFill>
                  <a:schemeClr val="tx1"/>
                </a:solidFill>
              </a:rPr>
              <a:t> </a:t>
            </a:r>
            <a:r>
              <a:rPr lang="ru-RU" sz="2700" b="1" i="1" dirty="0" err="1" smtClean="0">
                <a:solidFill>
                  <a:schemeClr val="tx1"/>
                </a:solidFill>
              </a:rPr>
              <a:t>Калдаяков</a:t>
            </a:r>
            <a:r>
              <a:rPr lang="ru-RU" sz="2700" b="1" i="1" dirty="0" smtClean="0">
                <a:solidFill>
                  <a:schemeClr val="tx1"/>
                </a:solidFill>
              </a:rPr>
              <a:t>,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700" b="1" i="1" dirty="0" smtClean="0">
                <a:solidFill>
                  <a:schemeClr val="tx1"/>
                </a:solidFill>
              </a:rPr>
              <a:t>   Нурсултан Назарбаев,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700" b="1" i="1" dirty="0" smtClean="0">
                <a:solidFill>
                  <a:schemeClr val="tx1"/>
                </a:solidFill>
              </a:rPr>
              <a:t>   </a:t>
            </a:r>
            <a:r>
              <a:rPr lang="ru-RU" sz="2700" b="1" i="1" dirty="0" err="1" smtClean="0">
                <a:solidFill>
                  <a:schemeClr val="tx1"/>
                </a:solidFill>
              </a:rPr>
              <a:t>Жумкен</a:t>
            </a:r>
            <a:r>
              <a:rPr lang="ru-RU" sz="2700" b="1" i="1" dirty="0" smtClean="0">
                <a:solidFill>
                  <a:schemeClr val="tx1"/>
                </a:solidFill>
              </a:rPr>
              <a:t> </a:t>
            </a:r>
            <a:r>
              <a:rPr lang="ru-RU" sz="2700" b="1" i="1" dirty="0" err="1" smtClean="0">
                <a:solidFill>
                  <a:schemeClr val="tx1"/>
                </a:solidFill>
              </a:rPr>
              <a:t>Нажимеденов</a:t>
            </a:r>
            <a:r>
              <a:rPr lang="ru-RU" sz="2700" b="1" i="1" dirty="0" smtClean="0">
                <a:solidFill>
                  <a:schemeClr val="tx1"/>
                </a:solidFill>
              </a:rPr>
              <a:t>.</a:t>
            </a:r>
            <a:endParaRPr lang="ru-RU" sz="2700" dirty="0" smtClean="0">
              <a:solidFill>
                <a:schemeClr val="tx1"/>
              </a:solidFill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459788" y="6165850"/>
            <a:ext cx="517525" cy="5207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413" name="Прямоугольник 6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7099300" cy="788987"/>
          </a:xfrm>
        </p:spPr>
        <p:txBody>
          <a:bodyPr/>
          <a:lstStyle/>
          <a:p>
            <a:pPr algn="ctr" eaLnBrk="1" hangingPunct="1"/>
            <a:r>
              <a:rPr lang="ru-RU" sz="3500" dirty="0" smtClean="0">
                <a:solidFill>
                  <a:schemeClr val="tx1"/>
                </a:solidFill>
              </a:rPr>
              <a:t>Конституция Казахстана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368300" y="1196975"/>
            <a:ext cx="8578850" cy="4968875"/>
          </a:xfrm>
        </p:spPr>
        <p:txBody>
          <a:bodyPr rtlCol="0">
            <a:normAutofit lnSpcReduction="10000"/>
          </a:bodyPr>
          <a:lstStyle/>
          <a:p>
            <a:pPr marL="0" indent="347663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	</a:t>
            </a:r>
            <a:r>
              <a:rPr lang="ru-RU" sz="3000" b="1" dirty="0" smtClean="0"/>
              <a:t>Конституция – это главный документ страны</a:t>
            </a:r>
            <a:r>
              <a:rPr lang="ru-RU" sz="3000" dirty="0" smtClean="0"/>
              <a:t>. Это книга законов, по которым живут все люди в государстве</a:t>
            </a:r>
            <a:r>
              <a:rPr lang="ru-RU" sz="3000" b="1" dirty="0" smtClean="0"/>
              <a:t>. </a:t>
            </a:r>
            <a:r>
              <a:rPr lang="ru-RU" sz="3000" dirty="0" smtClean="0"/>
              <a:t>В ней записаны</a:t>
            </a:r>
            <a:r>
              <a:rPr lang="ru-RU" sz="3000" b="1" dirty="0" smtClean="0"/>
              <a:t> </a:t>
            </a:r>
            <a:r>
              <a:rPr lang="ru-RU" sz="3000" i="1" dirty="0" smtClean="0"/>
              <a:t>права и обязанности каждого гражданина. 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dirty="0" smtClean="0"/>
              <a:t>	Вы сейчас пользуетесь</a:t>
            </a:r>
            <a:r>
              <a:rPr lang="ru-RU" sz="3000" b="1" dirty="0" smtClean="0"/>
              <a:t> </a:t>
            </a:r>
            <a:r>
              <a:rPr lang="ru-RU" sz="3000" i="1" dirty="0" smtClean="0"/>
              <a:t>правом</a:t>
            </a:r>
            <a:r>
              <a:rPr lang="ru-RU" sz="3000" b="1" dirty="0" smtClean="0"/>
              <a:t> </a:t>
            </a:r>
            <a:r>
              <a:rPr lang="ru-RU" sz="3000" dirty="0" smtClean="0"/>
              <a:t>учиться в школе. А  потом  воспользуетесь правом учиться в ВУЗах, работать на благо людей и Родины.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dirty="0" smtClean="0">
                <a:solidFill>
                  <a:schemeClr val="tx1"/>
                </a:solidFill>
              </a:rPr>
              <a:t>	Но у тебя есть и </a:t>
            </a:r>
            <a:r>
              <a:rPr lang="ru-RU" sz="3000" i="1" dirty="0" smtClean="0">
                <a:solidFill>
                  <a:schemeClr val="tx1"/>
                </a:solidFill>
              </a:rPr>
              <a:t>обязанности:</a:t>
            </a:r>
            <a:r>
              <a:rPr lang="ru-RU" sz="3000" dirty="0" smtClean="0">
                <a:solidFill>
                  <a:schemeClr val="tx1"/>
                </a:solidFill>
              </a:rPr>
              <a:t> хорошо учиться, стать образованным гражданином, любить и заботиться о близких, любить и защищать Родину.</a:t>
            </a:r>
          </a:p>
        </p:txBody>
      </p:sp>
      <p:sp>
        <p:nvSpPr>
          <p:cNvPr id="8" name="Управляющая кнопка: далее 7">
            <a:hlinkClick r:id="rId2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439" name="Прямоугольник 8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404813"/>
            <a:ext cx="6183313" cy="129540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Составь из букв название нашей Родины.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5177293"/>
            <a:ext cx="95410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17244" y="5505375"/>
            <a:ext cx="110158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32688" y="4967729"/>
            <a:ext cx="110158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78640" y="5354982"/>
            <a:ext cx="1101584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25296" y="4967729"/>
            <a:ext cx="102784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53649" y="5013176"/>
            <a:ext cx="848309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02372" y="4720545"/>
            <a:ext cx="115127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658968" y="5176245"/>
            <a:ext cx="102784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9369" y="4575073"/>
            <a:ext cx="70884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Т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-252413" y="2924175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Управляющая кнопка: назад 13">
            <a:hlinkClick r:id="rId2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Управляющая кнопка: далее 15">
            <a:hlinkClick r:id="rId3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71" name="Прямоугольник 14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90751E-6 L -0.27257 -0.36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28" y="-18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4.04624E-6 L 0.04011 -0.394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9" y="-197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06358E-6 L -0.46475 -0.3449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47" y="-17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3873E-6 L -0.05191 -0.3382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-169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90751E-6 L -0.37795 -0.3687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-18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89017E-7 L -0.00886 -0.3024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-15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96532E-6 L 0.65381 -0.2811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91" y="-140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6.35838E-7 L 0.28437 -0.4166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20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2.13873E-6 L 0.69775 -0.3382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65" y="-169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0175" y="404813"/>
            <a:ext cx="5943600" cy="70802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Выбери флаг Казахстана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1547813"/>
            <a:ext cx="21113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604963"/>
            <a:ext cx="2154237" cy="144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3360738"/>
            <a:ext cx="15462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3313113"/>
            <a:ext cx="18669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8" y="4935538"/>
            <a:ext cx="15779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5" y="3427413"/>
            <a:ext cx="13970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838" y="1660525"/>
            <a:ext cx="1989137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4829175"/>
            <a:ext cx="1725613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032375"/>
            <a:ext cx="14271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487738"/>
            <a:ext cx="1427163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3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1604963"/>
            <a:ext cx="1957388" cy="144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4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0" y="4918075"/>
            <a:ext cx="1468438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4388" y="2917825"/>
            <a:ext cx="18573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8" name="Управляющая кнопка: назад 27">
            <a:hlinkClick r:id="rId16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Управляющая кнопка: далее 29">
            <a:hlinkClick r:id="rId17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98" name="Прямоугольник 17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476250"/>
            <a:ext cx="6397625" cy="70961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Выбери флаг Казахстана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604963"/>
            <a:ext cx="2154237" cy="144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3360738"/>
            <a:ext cx="15462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3313113"/>
            <a:ext cx="18669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8" y="4935538"/>
            <a:ext cx="157797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5" y="3427413"/>
            <a:ext cx="13970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838" y="1660525"/>
            <a:ext cx="1989137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4829175"/>
            <a:ext cx="1725613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5032375"/>
            <a:ext cx="14271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487738"/>
            <a:ext cx="1427163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3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1604963"/>
            <a:ext cx="1957388" cy="144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4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0" y="4918075"/>
            <a:ext cx="1468438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14388" y="2917825"/>
            <a:ext cx="18573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8" name="Управляющая кнопка: назад 27">
            <a:hlinkClick r:id="rId14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Управляющая кнопка: далее 29">
            <a:hlinkClick r:id="rId15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483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1547813"/>
            <a:ext cx="2111375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22" name="Прямоугольник 17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1" presetClass="exit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11059 0.2238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8" y="1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9550" y="404813"/>
            <a:ext cx="6115050" cy="7905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Выбери герб Казахстана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628775"/>
            <a:ext cx="1543050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88" y="1628775"/>
            <a:ext cx="1479550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12900"/>
            <a:ext cx="1347787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3859213"/>
            <a:ext cx="1801812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386080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6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3860800"/>
            <a:ext cx="173355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7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898900"/>
            <a:ext cx="137795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8" name="Picture 9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1612900"/>
            <a:ext cx="19526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9" name="TextBox 2"/>
          <p:cNvSpPr txBox="1">
            <a:spLocks noChangeArrowheads="1"/>
          </p:cNvSpPr>
          <p:nvPr/>
        </p:nvSpPr>
        <p:spPr bwMode="auto">
          <a:xfrm>
            <a:off x="1136650" y="2924175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1</a:t>
            </a:r>
          </a:p>
        </p:txBody>
      </p:sp>
      <p:sp>
        <p:nvSpPr>
          <p:cNvPr id="20" name="Управляющая кнопка: назад 19">
            <a:hlinkClick r:id="rId11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Управляющая кнопка: далее 21">
            <a:hlinkClick r:id="rId12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42" name="Прямоугольник 13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33375"/>
            <a:ext cx="6483350" cy="719138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Выбери герб Казахстана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628775"/>
            <a:ext cx="1543050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88" y="1628775"/>
            <a:ext cx="1479550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12900"/>
            <a:ext cx="1347787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3859213"/>
            <a:ext cx="1801812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386080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88" y="3860800"/>
            <a:ext cx="173355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898900"/>
            <a:ext cx="137795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15" name="TextBox 2"/>
          <p:cNvSpPr txBox="1">
            <a:spLocks noChangeArrowheads="1"/>
          </p:cNvSpPr>
          <p:nvPr/>
        </p:nvSpPr>
        <p:spPr bwMode="auto">
          <a:xfrm>
            <a:off x="1136650" y="2924175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1</a:t>
            </a:r>
          </a:p>
        </p:txBody>
      </p:sp>
      <p:sp>
        <p:nvSpPr>
          <p:cNvPr id="20" name="Управляющая кнопка: назад 19">
            <a:hlinkClick r:id="rId9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Управляющая кнопка: далее 21">
            <a:hlinkClick r:id="rId10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1514" name="Picture 9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5" y="1612900"/>
            <a:ext cx="195262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66" name="Прямоугольник 13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-0.33854 0.165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82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215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708400" y="404813"/>
            <a:ext cx="1368425" cy="431800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08460"/>
              </p:ext>
            </p:extLst>
          </p:nvPr>
        </p:nvGraphicFramePr>
        <p:xfrm>
          <a:off x="395288" y="765175"/>
          <a:ext cx="8302625" cy="519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0" name="Объект 2"/>
          <p:cNvSpPr txBox="1">
            <a:spLocks/>
          </p:cNvSpPr>
          <p:nvPr/>
        </p:nvSpPr>
        <p:spPr bwMode="auto">
          <a:xfrm>
            <a:off x="395288" y="6253163"/>
            <a:ext cx="2160587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24581" name="Прямоугольник 6"/>
          <p:cNvSpPr>
            <a:spLocks noChangeArrowheads="1"/>
          </p:cNvSpPr>
          <p:nvPr/>
        </p:nvSpPr>
        <p:spPr bwMode="auto">
          <a:xfrm>
            <a:off x="0" y="66500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1435" y="1340768"/>
            <a:ext cx="130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А)Астана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1071" y="1746237"/>
            <a:ext cx="1592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Б)Казахстан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627620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А)</a:t>
            </a:r>
            <a:r>
              <a:rPr lang="ru-RU" sz="1800" dirty="0" err="1" smtClean="0"/>
              <a:t>Байтерек</a:t>
            </a:r>
            <a:r>
              <a:rPr lang="ru-RU" sz="1800" dirty="0" smtClean="0"/>
              <a:t>, </a:t>
            </a:r>
            <a:r>
              <a:rPr lang="ru-RU" dirty="0"/>
              <a:t>К</a:t>
            </a:r>
            <a:r>
              <a:rPr lang="ru-RU" dirty="0" smtClean="0"/>
              <a:t>онституция </a:t>
            </a:r>
            <a:r>
              <a:rPr lang="ru-RU" dirty="0" smtClean="0"/>
              <a:t>РК, </a:t>
            </a:r>
            <a:r>
              <a:rPr lang="ru-RU" sz="1800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22" y="3059668"/>
            <a:ext cx="2481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Б)Флаг</a:t>
            </a:r>
            <a:r>
              <a:rPr lang="ru-RU" sz="1800" dirty="0" smtClean="0"/>
              <a:t>, герб и гимн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3923764"/>
            <a:ext cx="5396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А)</a:t>
            </a:r>
            <a:r>
              <a:rPr lang="ru-RU" sz="1800" dirty="0" err="1" smtClean="0"/>
              <a:t>Жандарбек</a:t>
            </a:r>
            <a:r>
              <a:rPr lang="ru-RU" sz="1800" dirty="0" smtClean="0"/>
              <a:t> </a:t>
            </a:r>
            <a:r>
              <a:rPr lang="ru-RU" sz="1800" dirty="0" err="1" smtClean="0"/>
              <a:t>Малибеков</a:t>
            </a:r>
            <a:r>
              <a:rPr lang="ru-RU" sz="1800" dirty="0" smtClean="0"/>
              <a:t> и Шота Валиханов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900" y="4355812"/>
            <a:ext cx="839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Б)</a:t>
            </a:r>
            <a:r>
              <a:rPr lang="ru-RU" sz="1800" dirty="0" err="1" smtClean="0"/>
              <a:t>Шамши</a:t>
            </a:r>
            <a:r>
              <a:rPr lang="ru-RU" sz="1800" dirty="0" smtClean="0"/>
              <a:t> </a:t>
            </a:r>
            <a:r>
              <a:rPr lang="ru-RU" sz="1800" dirty="0" err="1" smtClean="0"/>
              <a:t>Калдаяков</a:t>
            </a:r>
            <a:r>
              <a:rPr lang="ru-RU" sz="1800" dirty="0" smtClean="0"/>
              <a:t>, Нурсултан Назарбаев , </a:t>
            </a:r>
            <a:r>
              <a:rPr lang="ru-RU" sz="1800" dirty="0" err="1" smtClean="0"/>
              <a:t>Жумкен</a:t>
            </a:r>
            <a:r>
              <a:rPr lang="ru-RU" sz="1800" dirty="0" smtClean="0"/>
              <a:t>  </a:t>
            </a:r>
            <a:r>
              <a:rPr lang="ru-RU" sz="1800" dirty="0" err="1" smtClean="0"/>
              <a:t>Нажимеденов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1435" y="5229200"/>
            <a:ext cx="2476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А)</a:t>
            </a:r>
            <a:r>
              <a:rPr lang="ru-RU" sz="1800" dirty="0" err="1" smtClean="0"/>
              <a:t>Шакен</a:t>
            </a:r>
            <a:r>
              <a:rPr lang="ru-RU" sz="1800" dirty="0" smtClean="0"/>
              <a:t> </a:t>
            </a:r>
            <a:r>
              <a:rPr lang="ru-RU" sz="1800" dirty="0" err="1" smtClean="0"/>
              <a:t>Ниязбеков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31435" y="5651956"/>
            <a:ext cx="836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/>
              <a:t>Б)</a:t>
            </a:r>
            <a:r>
              <a:rPr lang="ru-RU" sz="1800" dirty="0" err="1" smtClean="0"/>
              <a:t>Шамши</a:t>
            </a:r>
            <a:r>
              <a:rPr lang="ru-RU" sz="1800" dirty="0" smtClean="0"/>
              <a:t> </a:t>
            </a:r>
            <a:r>
              <a:rPr lang="ru-RU" sz="1800" dirty="0" err="1" smtClean="0"/>
              <a:t>Калдаяков</a:t>
            </a:r>
            <a:r>
              <a:rPr lang="ru-RU" sz="1800" dirty="0" smtClean="0"/>
              <a:t>, Нурсултан Назарбаев , </a:t>
            </a:r>
            <a:r>
              <a:rPr lang="ru-RU" sz="1800" dirty="0" err="1" smtClean="0"/>
              <a:t>Жумкен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1800" dirty="0" err="1" smtClean="0"/>
              <a:t>Нажимеден</a:t>
            </a:r>
            <a:r>
              <a:rPr lang="ru-RU" sz="1600" dirty="0" err="1" smtClean="0"/>
              <a:t>ов</a:t>
            </a:r>
            <a:endParaRPr lang="ru-RU"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14124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950389"/>
              </p:ext>
            </p:extLst>
          </p:nvPr>
        </p:nvGraphicFramePr>
        <p:xfrm>
          <a:off x="612131" y="1354485"/>
          <a:ext cx="75438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  <p:sp>
        <p:nvSpPr>
          <p:cNvPr id="7172" name="AutoShape 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558925" y="1495425"/>
            <a:ext cx="1152525" cy="863600"/>
          </a:xfrm>
          <a:prstGeom prst="rightArrow">
            <a:avLst>
              <a:gd name="adj1" fmla="val 50000"/>
              <a:gd name="adj2" fmla="val 33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547813" y="2852738"/>
            <a:ext cx="1152525" cy="863600"/>
          </a:xfrm>
          <a:prstGeom prst="rightArrow">
            <a:avLst>
              <a:gd name="adj1" fmla="val 50000"/>
              <a:gd name="adj2" fmla="val 33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AutoShape 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547813" y="4292600"/>
            <a:ext cx="1152525" cy="863600"/>
          </a:xfrm>
          <a:prstGeom prst="rightArrow">
            <a:avLst>
              <a:gd name="adj1" fmla="val 50000"/>
              <a:gd name="adj2" fmla="val 33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2"/>
          <p:cNvSpPr>
            <a:spLocks noGrp="1"/>
          </p:cNvSpPr>
          <p:nvPr>
            <p:ph type="title"/>
          </p:nvPr>
        </p:nvSpPr>
        <p:spPr>
          <a:xfrm>
            <a:off x="107950" y="765175"/>
            <a:ext cx="9036050" cy="1871663"/>
          </a:xfrm>
        </p:spPr>
        <p:txBody>
          <a:bodyPr/>
          <a:lstStyle/>
          <a:p>
            <a:pPr algn="ctr"/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smtClean="0"/>
              <a:t/>
            </a:r>
            <a:br>
              <a:rPr lang="ru-RU" sz="4500" dirty="0" smtClean="0"/>
            </a:br>
            <a:r>
              <a:rPr lang="ru-RU" sz="45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Жакиянова</a:t>
            </a:r>
            <a:r>
              <a:rPr lang="ru-RU" sz="45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5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Жайнагуль</a:t>
            </a:r>
            <a:r>
              <a:rPr lang="ru-RU" sz="45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Карибаевна</a:t>
            </a:r>
            <a:r>
              <a:rPr lang="ru-RU" sz="4500" dirty="0" smtClean="0">
                <a:solidFill>
                  <a:schemeClr val="accent1"/>
                </a:solidFill>
              </a:rPr>
              <a:t/>
            </a:r>
            <a:br>
              <a:rPr lang="ru-RU" sz="4500" dirty="0" smtClean="0">
                <a:solidFill>
                  <a:schemeClr val="accent1"/>
                </a:solidFill>
              </a:rPr>
            </a:br>
            <a:endParaRPr lang="ru-RU" sz="4500" dirty="0" smtClean="0">
              <a:solidFill>
                <a:schemeClr val="accent1"/>
              </a:solidFill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0" y="2492375"/>
            <a:ext cx="9144000" cy="316865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marL="0" indent="0" algn="ctr">
              <a:buFont typeface="Arial" charset="0"/>
              <a:buNone/>
            </a:pP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Категория 1</a:t>
            </a:r>
          </a:p>
          <a:p>
            <a:pPr marL="0" indent="0" algn="ctr">
              <a:buFont typeface="Arial" charset="0"/>
              <a:buNone/>
            </a:pPr>
            <a:r>
              <a:rPr lang="ru-RU" sz="4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г. Павлодар </a:t>
            </a:r>
          </a:p>
          <a:p>
            <a:pPr marL="0" indent="0" algn="ctr">
              <a:buFont typeface="Arial" charset="0"/>
              <a:buNone/>
            </a:pPr>
            <a:r>
              <a:rPr lang="ru-RU" sz="32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2011г</a:t>
            </a: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405813" y="6215063"/>
            <a:ext cx="520700" cy="5207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Наша Родина Казахстан-суверенное государство. </a:t>
            </a:r>
          </a:p>
          <a:p>
            <a:pPr marL="0" indent="0" algn="ctr">
              <a:buNone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Символы РК, их авторы.</a:t>
            </a:r>
            <a:endParaRPr lang="ru-RU" sz="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 dirty="0" err="1"/>
              <a:t>Жакиянова</a:t>
            </a:r>
            <a:r>
              <a:rPr lang="ru-RU" sz="1000" dirty="0"/>
              <a:t> </a:t>
            </a:r>
            <a:r>
              <a:rPr lang="ru-RU" sz="1000" dirty="0" err="1"/>
              <a:t>Жайнагуль</a:t>
            </a:r>
            <a:r>
              <a:rPr lang="ru-RU" sz="1000" dirty="0"/>
              <a:t> </a:t>
            </a:r>
            <a:r>
              <a:rPr lang="ru-RU" sz="1000" dirty="0" err="1"/>
              <a:t>Карибаевна</a:t>
            </a:r>
            <a:endParaRPr lang="ru-RU" sz="10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12088" y="6191250"/>
            <a:ext cx="520700" cy="5207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44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2"/>
          <p:cNvSpPr>
            <a:spLocks noGrp="1"/>
          </p:cNvSpPr>
          <p:nvPr>
            <p:ph idx="1"/>
          </p:nvPr>
        </p:nvSpPr>
        <p:spPr>
          <a:xfrm>
            <a:off x="1466850" y="836613"/>
            <a:ext cx="7254875" cy="49212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Лишь раз воды из родника пригубишь —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К нему всегда душой тянуться будешь.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Всего лишь раз в родном лесу побудешь —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К нему всегда душой тянуться будешь.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И первый раз целуя наше знамя,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Душой запомнишь трепетное пламя.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И это все, покуда сердце бьется,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Для нас так просто Родиной зовется.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smtClean="0"/>
              <a:t>                 М. Алимбаев</a:t>
            </a: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293" name="Прямоугольник 6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250"/>
            <a:ext cx="7516440" cy="864518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Наша Родина Казахстан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независимое государство.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491331" y="1509143"/>
            <a:ext cx="8229600" cy="4680520"/>
          </a:xfrm>
        </p:spPr>
        <p:txBody>
          <a:bodyPr/>
          <a:lstStyle/>
          <a:p>
            <a:pPr marL="0" indent="0" algn="just" eaLnBrk="1" hangingPunct="1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Родина – это место, где ты родился, живешь, учишься. Мы живем в большой красивой, независимой богатой стране  Казахстан. В Казахстане живет много народов: казахи, русские, украинцы, корейцы, татары, немцы и другие. Все народы живут дружно, трудятся на благо Родины. </a:t>
            </a:r>
          </a:p>
          <a:p>
            <a:pPr marL="0" indent="0" algn="just" eaLnBrk="1" hangingPunct="1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Казахстан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стал отдельным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суверенным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независимым государством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16 декабря 1991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 Казахстана появились свои государственные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герб, флаг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 гимн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принят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правах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 и новая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Конституция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	Конституция Республики Казахстан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Основной Закон по которому живут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казахстанцы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318" name="Прямоугольник 5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12738" y="476251"/>
            <a:ext cx="8534400" cy="720502"/>
          </a:xfrm>
        </p:spPr>
        <p:txBody>
          <a:bodyPr/>
          <a:lstStyle/>
          <a:p>
            <a:pPr algn="ctr" eaLnBrk="1" hangingPunct="1"/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Государственные символы Казахстана</a:t>
            </a:r>
          </a:p>
        </p:txBody>
      </p:sp>
      <p:pic>
        <p:nvPicPr>
          <p:cNvPr id="14339" name="Picture 2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9650" y="2101850"/>
            <a:ext cx="2089150" cy="294163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8" y="2060575"/>
            <a:ext cx="2170112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4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2060575"/>
            <a:ext cx="2162175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Управляющая кнопка: назад 10">
            <a:hlinkClick r:id="rId8" action="ppaction://hlinksldjump" highlightClick="1"/>
          </p:cNvPr>
          <p:cNvSpPr/>
          <p:nvPr/>
        </p:nvSpPr>
        <p:spPr>
          <a:xfrm>
            <a:off x="7867650" y="6191250"/>
            <a:ext cx="520700" cy="5207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Управляющая кнопка: далее 12">
            <a:hlinkClick r:id="rId9" action="ppaction://hlinksldjump" highlightClick="1"/>
          </p:cNvPr>
          <p:cNvSpPr/>
          <p:nvPr/>
        </p:nvSpPr>
        <p:spPr>
          <a:xfrm>
            <a:off x="8459788" y="6189663"/>
            <a:ext cx="522287" cy="5207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344" name="Прямоугольник 11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4079" y="6251466"/>
            <a:ext cx="2622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eaLnBrk="1" hangingPunct="1"/>
            <a:r>
              <a:rPr lang="ru-RU" b="1" dirty="0">
                <a:solidFill>
                  <a:srgbClr val="FF0000"/>
                </a:solidFill>
              </a:rPr>
              <a:t>* Нажми </a:t>
            </a:r>
            <a:r>
              <a:rPr lang="ru-RU" b="1" dirty="0" smtClean="0">
                <a:solidFill>
                  <a:srgbClr val="FF0000"/>
                </a:solidFill>
              </a:rPr>
              <a:t>на символы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484438" y="476250"/>
            <a:ext cx="4248150" cy="720725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Флаг Казахстана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539750" y="1062038"/>
            <a:ext cx="8178800" cy="5103812"/>
          </a:xfrm>
        </p:spPr>
        <p:txBody>
          <a:bodyPr rtlCol="0">
            <a:normAutofit/>
          </a:bodyPr>
          <a:lstStyle/>
          <a:p>
            <a:pPr marL="0" indent="536575" algn="just" defTabSz="220663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Флаг Казахстана голубой, как  чистое  безоблачное небо.	</a:t>
            </a:r>
          </a:p>
          <a:p>
            <a:pPr marL="0" indent="536575" algn="just" defTabSz="220663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говорит о добрых, мирных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отношениях нашего     государства с другими   государствами.      Изображенный на нем орел – символ свободы.</a:t>
            </a:r>
          </a:p>
          <a:p>
            <a:pPr marL="0" indent="361950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Орнамент – это символ культурного  развития народа. Автором проекта Государственного флага Казахстана является художник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Шакен Ниязбеков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459788" y="6165850"/>
            <a:ext cx="517525" cy="5207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366" name="Прямоугольник 5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188" y="404664"/>
            <a:ext cx="3746028" cy="576709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Герб Казахстана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52538"/>
            <a:ext cx="8229600" cy="5327650"/>
          </a:xfrm>
        </p:spPr>
        <p:txBody>
          <a:bodyPr rtlCol="0">
            <a:normAutofit/>
          </a:bodyPr>
          <a:lstStyle/>
          <a:p>
            <a:pPr marL="536575" indent="188913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На гербе изображены 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шанырак, крылатые кони и звезда. </a:t>
            </a:r>
            <a:r>
              <a:rPr lang="ru-RU" sz="2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Шанырак –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символ родного дома, основы государства.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Крылатые кони-</a:t>
            </a:r>
            <a:r>
              <a:rPr lang="ru-RU" sz="29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тулпары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символизируют стремление к лучшему, бесконечное развитие народа.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Звезда –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 неугасимой способности к жизни.</a:t>
            </a:r>
            <a:r>
              <a:rPr lang="ru-RU" sz="2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</a:t>
            </a: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проекта  Государственного герба Казахстана – </a:t>
            </a:r>
            <a:r>
              <a:rPr lang="ru-RU" sz="2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художники Жандарбек </a:t>
            </a:r>
            <a:r>
              <a:rPr lang="ru-RU" sz="29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9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алибеков и Шота Валиханов.</a:t>
            </a:r>
            <a:endParaRPr lang="ru-RU" sz="29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8459788" y="6165850"/>
            <a:ext cx="517525" cy="5207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390" name="Прямоугольник 6"/>
          <p:cNvSpPr>
            <a:spLocks noChangeArrowheads="1"/>
          </p:cNvSpPr>
          <p:nvPr/>
        </p:nvSpPr>
        <p:spPr bwMode="auto">
          <a:xfrm>
            <a:off x="0" y="6611938"/>
            <a:ext cx="24844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000"/>
              <a:t>Жакиянова Жайнагуль Карибаевна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Другая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8626</TotalTime>
  <Words>323</Words>
  <Application>Microsoft Office PowerPoint</Application>
  <PresentationFormat>Экран (4:3)</PresentationFormat>
  <Paragraphs>98</Paragraphs>
  <Slides>17</Slides>
  <Notes>3</Notes>
  <HiddenSlides>17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NewsPrint</vt:lpstr>
      <vt:lpstr>Электронное учебное издание   </vt:lpstr>
      <vt:lpstr>Презентация PowerPoint</vt:lpstr>
      <vt:lpstr>        Жакиянова  Жайнагуль Карибаевна </vt:lpstr>
      <vt:lpstr>Презентация PowerPoint</vt:lpstr>
      <vt:lpstr>Презентация PowerPoint</vt:lpstr>
      <vt:lpstr>Наша Родина Казахстан – независимое государство.</vt:lpstr>
      <vt:lpstr>Государственные символы Казахстана</vt:lpstr>
      <vt:lpstr>Флаг Казахстана</vt:lpstr>
      <vt:lpstr>Герб Казахстана</vt:lpstr>
      <vt:lpstr>Гимн Казахстана</vt:lpstr>
      <vt:lpstr>Конституция Казахстана</vt:lpstr>
      <vt:lpstr>Составь из букв название нашей Родины.</vt:lpstr>
      <vt:lpstr>Выбери флаг Казахстана</vt:lpstr>
      <vt:lpstr>Выбери флаг Казахстана</vt:lpstr>
      <vt:lpstr>Выбери герб Казахстана</vt:lpstr>
      <vt:lpstr>Выбери герб Казахстана</vt:lpstr>
      <vt:lpstr>Тест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Asset</dc:creator>
  <cp:lastModifiedBy>Geeeeen775</cp:lastModifiedBy>
  <cp:revision>807</cp:revision>
  <dcterms:created xsi:type="dcterms:W3CDTF">2010-12-09T16:42:17Z</dcterms:created>
  <dcterms:modified xsi:type="dcterms:W3CDTF">2013-02-13T10:58:45Z</dcterms:modified>
</cp:coreProperties>
</file>