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3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69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55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89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9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69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1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4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47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8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15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5ED0C-5408-4F3B-A9F0-FB7EB5C33C23}" type="datetimeFigureOut">
              <a:rPr lang="ru-RU" smtClean="0"/>
              <a:t>09.02.2013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DA7B7-E5C6-47A0-A40A-566D0DABBD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06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вгения\Desktop\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6748"/>
            <a:ext cx="9118848" cy="685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цветка</a:t>
            </a:r>
            <a:endParaRPr lang="ru-RU" sz="6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518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вгения\Desktop\i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632848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Шляпы Эдварда де </a:t>
            </a:r>
            <a:r>
              <a:rPr lang="ru-RU" dirty="0" err="1" smtClean="0"/>
              <a:t>Боно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464497"/>
          </a:xfrm>
        </p:spPr>
        <p:txBody>
          <a:bodyPr>
            <a:noAutofit/>
          </a:bodyPr>
          <a:lstStyle/>
          <a:p>
            <a:r>
              <a:rPr lang="ru-RU" sz="2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Белая шляпа </a:t>
            </a:r>
            <a:r>
              <a:rPr lang="ru-RU" sz="2200" dirty="0" smtClean="0"/>
              <a:t>– Я знаю о цветке… </a:t>
            </a:r>
          </a:p>
          <a:p>
            <a:r>
              <a:rPr lang="ru-RU" sz="2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шляпа </a:t>
            </a:r>
            <a:r>
              <a:rPr lang="ru-RU" sz="2200" dirty="0" smtClean="0"/>
              <a:t>– Мне понравилось …       Мне не понравилось …</a:t>
            </a:r>
          </a:p>
          <a:p>
            <a:r>
              <a:rPr lang="ru-RU" sz="22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Желтая шляпа </a:t>
            </a:r>
            <a:r>
              <a:rPr lang="ru-RU" sz="2200" dirty="0"/>
              <a:t>– У меня обязательно получится …</a:t>
            </a:r>
          </a:p>
          <a:p>
            <a:r>
              <a:rPr lang="ru-RU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Черная шляпа </a:t>
            </a:r>
            <a:r>
              <a:rPr lang="ru-RU" sz="2200" dirty="0" smtClean="0"/>
              <a:t>– У меня может не получиться …</a:t>
            </a:r>
          </a:p>
          <a:p>
            <a:r>
              <a:rPr lang="ru-RU" sz="22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Зеленая шляпа </a:t>
            </a:r>
            <a:r>
              <a:rPr lang="ru-RU" sz="2200" dirty="0" smtClean="0"/>
              <a:t>– Мы могли бы изучить тему другим способом … </a:t>
            </a:r>
          </a:p>
          <a:p>
            <a:r>
              <a:rPr lang="ru-RU" sz="22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Синяя шляпа </a:t>
            </a:r>
            <a:r>
              <a:rPr lang="ru-RU" sz="2200" dirty="0" smtClean="0"/>
              <a:t>– В конце работы я смогу сделать следующий вывод …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5228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67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Тема урока:</vt:lpstr>
      <vt:lpstr>Шляпы Эдварда де Боно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Евгения</dc:creator>
  <cp:lastModifiedBy>Евгения</cp:lastModifiedBy>
  <cp:revision>4</cp:revision>
  <dcterms:created xsi:type="dcterms:W3CDTF">2012-11-14T18:52:15Z</dcterms:created>
  <dcterms:modified xsi:type="dcterms:W3CDTF">2013-02-09T16:42:00Z</dcterms:modified>
</cp:coreProperties>
</file>