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7" r:id="rId12"/>
    <p:sldId id="269" r:id="rId13"/>
    <p:sldId id="266" r:id="rId14"/>
    <p:sldId id="270" r:id="rId15"/>
    <p:sldId id="271" r:id="rId16"/>
    <p:sldId id="273" r:id="rId17"/>
    <p:sldId id="268" r:id="rId18"/>
    <p:sldId id="274" r:id="rId19"/>
    <p:sldId id="272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5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1E101F4-8C54-4352-BBBC-190BFDA93696}" type="datetimeFigureOut">
              <a:rPr lang="ru-RU" smtClean="0"/>
              <a:pPr/>
              <a:t>18.01.2012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CE2F09C-F205-4375-A4AF-1ABC8697CD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E101F4-8C54-4352-BBBC-190BFDA93696}" type="datetimeFigureOut">
              <a:rPr lang="ru-RU" smtClean="0"/>
              <a:pPr/>
              <a:t>18.01.2012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CE2F09C-F205-4375-A4AF-1ABC8697CD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E101F4-8C54-4352-BBBC-190BFDA93696}" type="datetimeFigureOut">
              <a:rPr lang="ru-RU" smtClean="0"/>
              <a:pPr/>
              <a:t>18.01.2012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CE2F09C-F205-4375-A4AF-1ABC8697CD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E101F4-8C54-4352-BBBC-190BFDA93696}" type="datetimeFigureOut">
              <a:rPr lang="ru-RU" smtClean="0"/>
              <a:pPr/>
              <a:t>18.01.2012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CE2F09C-F205-4375-A4AF-1ABC8697CD9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E101F4-8C54-4352-BBBC-190BFDA93696}" type="datetimeFigureOut">
              <a:rPr lang="ru-RU" smtClean="0"/>
              <a:pPr/>
              <a:t>18.01.2012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CE2F09C-F205-4375-A4AF-1ABC8697CD9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E101F4-8C54-4352-BBBC-190BFDA93696}" type="datetimeFigureOut">
              <a:rPr lang="ru-RU" smtClean="0"/>
              <a:pPr/>
              <a:t>18.01.2012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CE2F09C-F205-4375-A4AF-1ABC8697CD9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E101F4-8C54-4352-BBBC-190BFDA93696}" type="datetimeFigureOut">
              <a:rPr lang="ru-RU" smtClean="0"/>
              <a:pPr/>
              <a:t>18.01.2012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CE2F09C-F205-4375-A4AF-1ABC8697CD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E101F4-8C54-4352-BBBC-190BFDA93696}" type="datetimeFigureOut">
              <a:rPr lang="ru-RU" smtClean="0"/>
              <a:pPr/>
              <a:t>18.01.2012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CE2F09C-F205-4375-A4AF-1ABC8697CD9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E101F4-8C54-4352-BBBC-190BFDA93696}" type="datetimeFigureOut">
              <a:rPr lang="ru-RU" smtClean="0"/>
              <a:pPr/>
              <a:t>18.01.2012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CE2F09C-F205-4375-A4AF-1ABC8697CD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01E101F4-8C54-4352-BBBC-190BFDA93696}" type="datetimeFigureOut">
              <a:rPr lang="ru-RU" smtClean="0"/>
              <a:pPr/>
              <a:t>18.01.2012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CE2F09C-F205-4375-A4AF-1ABC8697CD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1E101F4-8C54-4352-BBBC-190BFDA93696}" type="datetimeFigureOut">
              <a:rPr lang="ru-RU" smtClean="0"/>
              <a:pPr/>
              <a:t>18.01.2012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CE2F09C-F205-4375-A4AF-1ABC8697CD9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01E101F4-8C54-4352-BBBC-190BFDA93696}" type="datetimeFigureOut">
              <a:rPr lang="ru-RU" smtClean="0"/>
              <a:pPr/>
              <a:t>18.01.2012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5CE2F09C-F205-4375-A4AF-1ABC8697CD9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1071546"/>
            <a:ext cx="4700566" cy="785818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/>
              <a:t>Тема: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214422"/>
            <a:ext cx="7629556" cy="1785950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Прикладное искусство казахов и других народов  Республики Казахстан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14546" y="421481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/>
              <a:t>Технология изготовления сундуков</a:t>
            </a:r>
            <a:r>
              <a:rPr lang="ru-RU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Казахский сундук</a:t>
            </a:r>
            <a:endParaRPr lang="ru-RU" dirty="0"/>
          </a:p>
        </p:txBody>
      </p:sp>
      <p:pic>
        <p:nvPicPr>
          <p:cNvPr id="4" name="Содержимое 3" descr="Казахский сундук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500175"/>
            <a:ext cx="6000792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Сундук и коробка</a:t>
            </a:r>
            <a:endParaRPr lang="ru-RU" dirty="0"/>
          </a:p>
        </p:txBody>
      </p:sp>
      <p:pic>
        <p:nvPicPr>
          <p:cNvPr id="4" name="Содержимое 3" descr="http://www.kazakh.ru/photo/implements/009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1610519"/>
            <a:ext cx="619125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1481328"/>
            <a:ext cx="8401080" cy="4525963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Для хранения одежды и мелких изделий использовались сундуки разных размеров: </a:t>
            </a:r>
            <a:r>
              <a:rPr lang="kk-KZ" b="1" dirty="0" smtClean="0">
                <a:solidFill>
                  <a:srgbClr val="FF0000"/>
                </a:solidFill>
                <a:latin typeface="Arial Black" pitchFamily="34" charset="0"/>
              </a:rPr>
              <a:t>қ</a:t>
            </a:r>
            <a:r>
              <a:rPr lang="ru-RU" b="1" dirty="0" err="1" smtClean="0">
                <a:solidFill>
                  <a:srgbClr val="FF0000"/>
                </a:solidFill>
                <a:latin typeface="Arial Black" pitchFamily="34" charset="0"/>
              </a:rPr>
              <a:t>ол</a:t>
            </a: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Arial Black" pitchFamily="34" charset="0"/>
              </a:rPr>
              <a:t>санды</a:t>
            </a:r>
            <a:r>
              <a:rPr lang="kk-KZ" b="1" dirty="0" smtClean="0">
                <a:solidFill>
                  <a:srgbClr val="FF0000"/>
                </a:solidFill>
                <a:latin typeface="Arial Black" pitchFamily="34" charset="0"/>
              </a:rPr>
              <a:t>қ </a:t>
            </a:r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latin typeface="Arial Black" pitchFamily="34" charset="0"/>
              </a:rPr>
              <a:t>(ручной сундук)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, </a:t>
            </a:r>
            <a:r>
              <a:rPr lang="ru-RU" b="1" dirty="0" err="1" smtClean="0">
                <a:solidFill>
                  <a:srgbClr val="FF0000"/>
                </a:solidFill>
                <a:latin typeface="Arial Black" pitchFamily="34" charset="0"/>
              </a:rPr>
              <a:t>абдре</a:t>
            </a: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, </a:t>
            </a:r>
            <a:r>
              <a:rPr lang="ru-RU" b="1" dirty="0" err="1" smtClean="0">
                <a:solidFill>
                  <a:srgbClr val="FF0000"/>
                </a:solidFill>
                <a:latin typeface="Arial Black" pitchFamily="34" charset="0"/>
              </a:rPr>
              <a:t>жаглан</a:t>
            </a: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. </a:t>
            </a:r>
          </a:p>
          <a:p>
            <a:pPr>
              <a:buNone/>
            </a:pPr>
            <a:endParaRPr lang="ru-RU" b="1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algn="r">
              <a:buNone/>
            </a:pP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Arial Black" pitchFamily="34" charset="0"/>
              </a:rPr>
              <a:t>Сундуки изготавливали из тонких сосновых досок. Длина большого сундука —90—100 см, высота — 45—50 см.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Назначение сундука у казахов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Сундук с постельными принадлежностями</a:t>
            </a:r>
            <a:endParaRPr lang="ru-RU" dirty="0"/>
          </a:p>
        </p:txBody>
      </p:sp>
      <p:pic>
        <p:nvPicPr>
          <p:cNvPr id="4" name="Содержимое 3" descr="http://www.kazakh.ru/photo/implements/007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1714488"/>
            <a:ext cx="4286280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один из видов старинного сундука для одежды — был широко распространен в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XVIII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—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XIX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вв. на территории Южного Казахстана.</a:t>
            </a:r>
          </a:p>
          <a:p>
            <a:pPr>
              <a:buNone/>
            </a:pPr>
            <a:endParaRPr lang="ru-RU" b="1" dirty="0" smtClean="0"/>
          </a:p>
          <a:p>
            <a:pPr algn="r">
              <a:buNone/>
            </a:pP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</a:rPr>
              <a:t>Жагланы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по размеру меньше, чем </a:t>
            </a:r>
            <a:r>
              <a:rPr lang="ru-RU" b="1" i="1" dirty="0" err="1" smtClean="0">
                <a:solidFill>
                  <a:schemeClr val="accent1">
                    <a:lumMod val="75000"/>
                  </a:schemeClr>
                </a:solidFill>
              </a:rPr>
              <a:t>абдре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60— 70 см в длину, ширина и высота — 30—35 см.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solidFill>
                  <a:srgbClr val="FF0000"/>
                </a:solidFill>
              </a:rPr>
              <a:t>Жаглан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предназначался будущим невестам и являлся частью приданого. 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Кол </a:t>
            </a:r>
            <a:r>
              <a:rPr lang="ru-RU" b="1" i="1" dirty="0" err="1" smtClean="0">
                <a:solidFill>
                  <a:schemeClr val="accent2">
                    <a:lumMod val="75000"/>
                  </a:schemeClr>
                </a:solidFill>
              </a:rPr>
              <a:t>сандык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выделялся среди других вещей красотой и изяществом. </a:t>
            </a:r>
          </a:p>
          <a:p>
            <a:pPr algn="r">
              <a:buNone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Небольшой по объему (длина 45—50 см, ширина 25-30 см, высота 15—20 см), он был очень удобен для хранения таких предметов, как игол­ки, нитки, зеркала, расчески, туалетное мыло и т. п.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>
                <a:solidFill>
                  <a:srgbClr val="FF0000"/>
                </a:solidFill>
              </a:rPr>
              <a:t>Қ</a:t>
            </a:r>
            <a:r>
              <a:rPr lang="ru-RU" dirty="0" err="1" smtClean="0">
                <a:solidFill>
                  <a:srgbClr val="FF0000"/>
                </a:solidFill>
              </a:rPr>
              <a:t>ол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санды</a:t>
            </a:r>
            <a:r>
              <a:rPr lang="kk-KZ" dirty="0" smtClean="0">
                <a:solidFill>
                  <a:srgbClr val="FF0000"/>
                </a:solidFill>
              </a:rPr>
              <a:t>қ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Снаружи сундук полностью закрашивали синей или зеленой краской, лицевую сторону отделывали резными узорами, украшали медью, серебром и разноцветными камнями. Сундук закрывался навесным или внутренним секретным замком.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  <a:p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</a:rPr>
              <a:t>Жагланы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обычно изготавливаются из тонких досок, снаружи пол­ностью обшиваются толстой кожей, лишь лицевая сторона отделывается украшениями. В XVIII—XIX вв. трудно было приобрести качественную кожу, серебро, необходимые для изготовления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</a:rPr>
              <a:t>жагланов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. Только очень богатые люди заказывали такие сундуки на приданое своим дочерям. </a:t>
            </a:r>
            <a:endParaRPr lang="ru-RU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Украшения сундука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Упряжь на сундуке</a:t>
            </a:r>
            <a:endParaRPr lang="ru-RU" dirty="0"/>
          </a:p>
        </p:txBody>
      </p:sp>
      <p:pic>
        <p:nvPicPr>
          <p:cNvPr id="4" name="Содержимое 3" descr="http://www.kazakh.ru/photo/implements/006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1285860"/>
            <a:ext cx="4429156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www.kazakh.ru/photo/implements/018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285728"/>
            <a:ext cx="4929222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Старинный сундук состоит из восьми частей: </a:t>
            </a:r>
          </a:p>
          <a:p>
            <a:pPr marL="1401318" lvl="3" indent="-514350">
              <a:buAutoNum type="arabicParenR"/>
            </a:pPr>
            <a:r>
              <a:rPr lang="ru-RU" b="1" dirty="0" smtClean="0"/>
              <a:t>основа сундука, </a:t>
            </a:r>
          </a:p>
          <a:p>
            <a:pPr marL="1401318" lvl="3" indent="-514350">
              <a:buAutoNum type="arabicParenR"/>
            </a:pPr>
            <a:r>
              <a:rPr lang="ru-RU" b="1" dirty="0" smtClean="0"/>
              <a:t>крышка, </a:t>
            </a:r>
          </a:p>
          <a:p>
            <a:pPr marL="1401318" lvl="3" indent="-514350">
              <a:buAutoNum type="arabicParenR"/>
            </a:pPr>
            <a:r>
              <a:rPr lang="ru-RU" b="1" dirty="0" smtClean="0"/>
              <a:t>язычок для замка, </a:t>
            </a:r>
          </a:p>
          <a:p>
            <a:pPr marL="1401318" lvl="3" indent="-514350">
              <a:buAutoNum type="arabicParenR"/>
            </a:pPr>
            <a:r>
              <a:rPr lang="ru-RU" b="1" dirty="0" smtClean="0"/>
              <a:t>петли, </a:t>
            </a:r>
          </a:p>
          <a:p>
            <a:pPr marL="1401318" lvl="3" indent="-514350">
              <a:buAutoNum type="arabicParenR"/>
            </a:pPr>
            <a:r>
              <a:rPr lang="ru-RU" b="1" dirty="0" smtClean="0"/>
              <a:t>ручки, </a:t>
            </a:r>
          </a:p>
          <a:p>
            <a:pPr marL="1401318" lvl="3" indent="-514350">
              <a:buAutoNum type="arabicParenR"/>
            </a:pPr>
            <a:r>
              <a:rPr lang="ru-RU" b="1" dirty="0" smtClean="0"/>
              <a:t>две боковые стороны, </a:t>
            </a:r>
          </a:p>
          <a:p>
            <a:pPr marL="1401318" lvl="3" indent="-514350">
              <a:buAutoNum type="arabicParenR"/>
            </a:pPr>
            <a:r>
              <a:rPr lang="ru-RU" b="1" dirty="0" smtClean="0"/>
              <a:t>дно сундука, </a:t>
            </a:r>
          </a:p>
          <a:p>
            <a:pPr marL="1401318" lvl="3" indent="-514350">
              <a:buAutoNum type="arabicParenR"/>
            </a:pPr>
            <a:r>
              <a:rPr lang="ru-RU" b="1" dirty="0" smtClean="0"/>
              <a:t>ножки. </a:t>
            </a:r>
          </a:p>
          <a:p>
            <a:pPr marL="1401318" lvl="3" indent="-514350">
              <a:buNone/>
            </a:pPr>
            <a:endParaRPr lang="ru-RU" b="1" dirty="0" smtClean="0"/>
          </a:p>
          <a:p>
            <a:r>
              <a:rPr lang="ru-RU" sz="2000" dirty="0" smtClean="0"/>
              <a:t>Общая длина сундука —</a:t>
            </a:r>
            <a:r>
              <a:rPr lang="ru-RU" sz="2000" b="1" dirty="0" smtClean="0"/>
              <a:t>160 </a:t>
            </a:r>
            <a:r>
              <a:rPr lang="ru-RU" sz="2000" dirty="0" smtClean="0"/>
              <a:t>мм, высота и ширина — в пределах 90 мм.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Изготовление декоративного сундука.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фото Вся мебель от сундука пошла - история о прошлом, дела давно минувших дней, предметы старины глубокой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642918"/>
            <a:ext cx="6929486" cy="557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kk-KZ" b="1" dirty="0" smtClean="0">
                <a:solidFill>
                  <a:srgbClr val="0070C0"/>
                </a:solidFill>
              </a:rPr>
              <a:t>составьте технологическую карту изготовления такого сундука</a:t>
            </a:r>
            <a:r>
              <a:rPr lang="ru-RU" b="1" dirty="0" smtClean="0">
                <a:solidFill>
                  <a:srgbClr val="0070C0"/>
                </a:solidFill>
              </a:rPr>
              <a:t> используя инструкцию и материал урока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фото Вся мебель от сундука пошла - история о прошлом, дела давно минувших дней, предметы старины глубокой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000240"/>
            <a:ext cx="3857652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4" descr="фото Вся мебель от сундука пошла - история о прошлом, дела давно минувших дней, предметы старины глубокой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2000240"/>
            <a:ext cx="3714776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Вся мебель от сундука пошла - история о прошлом, дела давно минувших дней, предметы старины глубокой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57166"/>
            <a:ext cx="4071966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Вся мебель от сундука пошла - история о прошлом, дела давно минувших дней, предметы старины глубокой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2714620"/>
            <a:ext cx="5143536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Вся мебель от сундука пошла - история о прошлом, дела давно минувших дней, предметы старины глубокой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214422"/>
            <a:ext cx="6643734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Вся мебель от сундука пошла - история о прошлом, дела давно минувших дней, предметы старины глубокой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857232"/>
            <a:ext cx="6286544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Вся мебель от сундука пошла - история о прошлом, дела давно минувших дней, предметы старины глубокой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85728"/>
            <a:ext cx="4500594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4" descr="Вся мебель от сундука пошла - история о прошлом, дела давно минувших дней, предметы старины глубокой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3143248"/>
            <a:ext cx="4643470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Вся мебель от сундука пошла - история о прошлом, дела давно минувших дней, предметы старины глубокой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857232"/>
            <a:ext cx="6858048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Украинский сундук</a:t>
            </a:r>
            <a:endParaRPr lang="ru-RU" dirty="0"/>
          </a:p>
        </p:txBody>
      </p:sp>
      <p:pic>
        <p:nvPicPr>
          <p:cNvPr id="4" name="Содержимое 3" descr="http://shkolazhizni.ru/img/content/i64/64353.gif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0761" y="1481138"/>
            <a:ext cx="4342477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31</TotalTime>
  <Words>325</Words>
  <Application>Microsoft Office PowerPoint</Application>
  <PresentationFormat>Экран (4:3)</PresentationFormat>
  <Paragraphs>36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Открытая</vt:lpstr>
      <vt:lpstr>Тема: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Украинский сундук</vt:lpstr>
      <vt:lpstr>Казахский сундук</vt:lpstr>
      <vt:lpstr>Сундук и коробка</vt:lpstr>
      <vt:lpstr>Назначение сундука у казахов </vt:lpstr>
      <vt:lpstr>Сундук с постельными принадлежностями</vt:lpstr>
      <vt:lpstr>Жаглан </vt:lpstr>
      <vt:lpstr>Қол сандық</vt:lpstr>
      <vt:lpstr>Украшения сундука</vt:lpstr>
      <vt:lpstr>Упряжь на сундуке</vt:lpstr>
      <vt:lpstr>Слайд 18</vt:lpstr>
      <vt:lpstr>Изготовление декоративного сундука. </vt:lpstr>
      <vt:lpstr>Домашнее задание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 </dc:title>
  <dc:creator>Admin</dc:creator>
  <cp:lastModifiedBy>Admin</cp:lastModifiedBy>
  <cp:revision>5</cp:revision>
  <dcterms:created xsi:type="dcterms:W3CDTF">2012-01-18T04:39:39Z</dcterms:created>
  <dcterms:modified xsi:type="dcterms:W3CDTF">2012-01-18T06:18:51Z</dcterms:modified>
</cp:coreProperties>
</file>