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71600" y="1030288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2400" b="1" i="1" dirty="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Ашық сабақ</a:t>
            </a:r>
            <a:endParaRPr lang="ru-RU" sz="2400" b="1" dirty="0">
              <a:ea typeface="Lucida Sans Unicode" pitchFamily="34" charset="0"/>
            </a:endParaRPr>
          </a:p>
          <a:p>
            <a:pPr algn="ctr" eaLnBrk="0" hangingPunct="0"/>
            <a:r>
              <a:rPr lang="kk-KZ" sz="2400" b="1" i="1" dirty="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Тақырыбы: Суда жүзу сабағында денсаулық </a:t>
            </a:r>
            <a:endParaRPr lang="ru-RU" sz="2400" b="1" dirty="0"/>
          </a:p>
          <a:p>
            <a:pPr algn="ctr" eaLnBrk="0" hangingPunct="0"/>
            <a:r>
              <a:rPr lang="kk-KZ" sz="2400" b="1" i="1" dirty="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сақтау элементтерін қолдану.</a:t>
            </a:r>
            <a:endParaRPr lang="kk-KZ" sz="2400" b="1" dirty="0"/>
          </a:p>
        </p:txBody>
      </p:sp>
      <p:pic>
        <p:nvPicPr>
          <p:cNvPr id="7" name="Рисунок 6" descr="D:\20140213_10415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38100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400957" y="74711"/>
            <a:ext cx="4342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kk-KZ" sz="1400" b="1" i="1" dirty="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«Павлодар қаласының №5 сәбилер бақшасы» МҚКК</a:t>
            </a:r>
            <a:endParaRPr lang="kk-KZ" dirty="0">
              <a:ea typeface="Lucida Sans Unicode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400800" y="52578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kk-KZ" sz="14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Суда жүзу нұсқаушысы:</a:t>
            </a:r>
            <a:endParaRPr lang="ru-RU" sz="800">
              <a:solidFill>
                <a:srgbClr val="000000"/>
              </a:solidFill>
              <a:ea typeface="Lucida Sans Unicode" pitchFamily="34" charset="0"/>
            </a:endParaRPr>
          </a:p>
          <a:p>
            <a:pPr algn="r" eaLnBrk="0" hangingPunct="0"/>
            <a:r>
              <a:rPr lang="kk-KZ" sz="14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Айгужинова Г.З</a:t>
            </a:r>
            <a:endParaRPr lang="kk-K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584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9350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Мақсаты: Суда жүзу сабағындағы денсаулық сақтау технологияларының түрлерін қолдануы және суда жүзу элементерін игерту. 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1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2770" name="Picture 2" descr="D:\20140213_104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251200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475656" y="112474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Міндеттері: 1. Суда жүзу техникасын үйрету                   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2. Суда өзін-өзі ұстай білу қабілетін дамыту.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3. Суда жүзу қауіпсіздігінің ережелерің сақтау.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дайындық бөлімі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914400"/>
            <a:ext cx="7639050" cy="48768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Сапқа тұруы, тақырыппен танысу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Жалпы-дамыту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жаттығулары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Құрғақта: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Денсаулық жолмен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жүру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Түйме жолмен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жүру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Суда: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Сапқа тұру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Суда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жүру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Кроль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жаттығуы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«Құтан»</a:t>
            </a:r>
            <a:endParaRPr lang="ru-RU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«Дельфин» (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судың астына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«Тіқұшақ» (қолды күш 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сала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сілтеу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«Су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астына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сүңгушілер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«Толқын 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суда»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- «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Фонтандар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(борттың қасында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«Насос» (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бір-екі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секіру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9" name="Picture 3" descr="D:\20140213_104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3352800" cy="20955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негізгі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бөлімі.</a:t>
            </a: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143000"/>
            <a:ext cx="7486650" cy="2819400"/>
          </a:xfrm>
        </p:spPr>
        <p:txBody>
          <a:bodyPr/>
          <a:lstStyle/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Скольжение жүзу 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Кроль кеудемен жүзіп келу.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Арқамен судың үстіне секіру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Допен массаж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Денені судың астында жартылай бос ұстап, еркін тыныстап дем алу. 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Судың астында баспен еніп, (поплывок) жасап демалу.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Ойын «Водолаз» (ойыншықты су түбінен алу)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Дельфин суда жүзу</a:t>
            </a:r>
          </a:p>
          <a:p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Судың ішіне шеңбер жасау</a:t>
            </a:r>
            <a:r>
              <a:rPr lang="ru-RU" sz="1400" smtClean="0"/>
              <a:t>. </a:t>
            </a:r>
          </a:p>
        </p:txBody>
      </p:sp>
      <p:pic>
        <p:nvPicPr>
          <p:cNvPr id="51204" name="Picture 4" descr="C:\Users\Шахназар\Desktop\фото\семья\родственники\гульмира\5 ясли сад\уроки\урок в бассейне\52e4042536d3c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67200"/>
            <a:ext cx="2057400" cy="1543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Сабақтың қорытынды болімі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600200"/>
          </a:xfrm>
        </p:spPr>
        <p:txBody>
          <a:bodyPr/>
          <a:lstStyle/>
          <a:p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Сапқа тұру</a:t>
            </a:r>
          </a:p>
          <a:p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Сабақтың қорытындысын шығару. </a:t>
            </a:r>
          </a:p>
          <a:p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Шынықтыру</a:t>
            </a:r>
          </a:p>
          <a:p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Қоштасу.</a:t>
            </a:r>
          </a:p>
        </p:txBody>
      </p:sp>
      <p:pic>
        <p:nvPicPr>
          <p:cNvPr id="5" name="Picture 5" descr="P1010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429000"/>
            <a:ext cx="2589415" cy="19368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Мақсаты: Суда жүзу сабағындағы денсаулық сақтау технологияларының түрлерін қолдануы және суда жүзу элементерін игерту.  </vt:lpstr>
      <vt:lpstr> Сабақтың дайындық бөлімі </vt:lpstr>
      <vt:lpstr>Сабақтың негізгі бөлімі. </vt:lpstr>
      <vt:lpstr>Сабақтың қорытынды болімі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Нургуль</dc:creator>
  <cp:lastModifiedBy>Нургуль</cp:lastModifiedBy>
  <cp:revision>2</cp:revision>
  <dcterms:created xsi:type="dcterms:W3CDTF">2014-12-10T09:39:53Z</dcterms:created>
  <dcterms:modified xsi:type="dcterms:W3CDTF">2014-12-10T09:47:12Z</dcterms:modified>
</cp:coreProperties>
</file>