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73" r:id="rId2"/>
    <p:sldId id="274" r:id="rId3"/>
    <p:sldId id="267" r:id="rId4"/>
    <p:sldId id="268" r:id="rId5"/>
    <p:sldId id="269" r:id="rId6"/>
    <p:sldId id="257" r:id="rId7"/>
    <p:sldId id="270" r:id="rId8"/>
    <p:sldId id="259" r:id="rId9"/>
    <p:sldId id="260" r:id="rId10"/>
    <p:sldId id="261" r:id="rId11"/>
    <p:sldId id="262" r:id="rId12"/>
    <p:sldId id="265" r:id="rId13"/>
    <p:sldId id="266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2" autoAdjust="0"/>
    <p:restoredTop sz="86397" autoAdjust="0"/>
  </p:normalViewPr>
  <p:slideViewPr>
    <p:cSldViewPr>
      <p:cViewPr>
        <p:scale>
          <a:sx n="77" d="100"/>
          <a:sy n="77" d="100"/>
        </p:scale>
        <p:origin x="-164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4D093-4A0C-419C-ABEE-E5D485901FB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23FB7-223D-4193-853E-EADF0E758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23FB7-223D-4193-853E-EADF0E758BD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8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82341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Наименование учреждения 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ГУ «Средняя общеобразовательная школа № 6»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ФИО 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</a:rPr>
              <a:t>Дюсембаева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</a:rPr>
              <a:t>Сандугаш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</a:rPr>
              <a:t>Ораловна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Должность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учитель музыки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smtClean="0">
                <a:latin typeface="Times New Roman" pitchFamily="18" charset="0"/>
                <a:cs typeface="Times New Roman" pitchFamily="18" charset="0"/>
              </a:rPr>
              <a:t>11 лет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первая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Тема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«Казахские народные музыкальные инструменты»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   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1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eomi.ws/img/plucked/zhetigen_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65" b="15165"/>
          <a:stretch>
            <a:fillRect/>
          </a:stretch>
        </p:blipFill>
        <p:spPr bwMode="auto">
          <a:xfrm>
            <a:off x="5292080" y="476672"/>
            <a:ext cx="3528392" cy="367240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4350" stA="23000" endA="300" endPos="28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692696"/>
            <a:ext cx="5148064" cy="3024336"/>
          </a:xfrm>
        </p:spPr>
        <p:txBody>
          <a:bodyPr>
            <a:noAutofit/>
          </a:bodyPr>
          <a:lstStyle/>
          <a:p>
            <a:pPr lvl="1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ЖЕТЫГЕН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древний семиструнный щипковый инструмент, напоминающий по форме гусли или лежачую арфу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ЖЕТЫГЕН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3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su.kz/images/myz_inst/sazsirna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40" r="6240"/>
          <a:stretch>
            <a:fillRect/>
          </a:stretch>
        </p:blipFill>
        <p:spPr bwMode="auto">
          <a:xfrm>
            <a:off x="3923928" y="1052736"/>
            <a:ext cx="4752528" cy="312780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4350" stA="23000" endA="300" endPos="28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" y="836712"/>
            <a:ext cx="3779912" cy="2088232"/>
          </a:xfrm>
        </p:spPr>
        <p:txBody>
          <a:bodyPr>
            <a:noAutofit/>
          </a:bodyPr>
          <a:lstStyle/>
          <a:p>
            <a:pPr lvl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Саз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сырнай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духовой музыкальный инструмент, сделанный из глины. Все отверстия в нем для извлечения звука.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Саз </a:t>
            </a:r>
            <a:r>
              <a:rPr lang="ru-R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сырнай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usicheritage.nlrk.kz/uploads/image/dangir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6" b="2566"/>
          <a:stretch>
            <a:fillRect/>
          </a:stretch>
        </p:blipFill>
        <p:spPr bwMode="auto">
          <a:xfrm>
            <a:off x="4475163" y="260350"/>
            <a:ext cx="4668837" cy="40100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5" y="548680"/>
            <a:ext cx="4176464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Дангыра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древнеказахский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ударный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инструмент. Она представляла собой бубен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обтянутой кожей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7268" y="4464420"/>
            <a:ext cx="6383538" cy="1628875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8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Дангыра</a:t>
            </a:r>
            <a:endParaRPr lang="ru-RU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4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12776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                         </a:t>
            </a:r>
            <a:r>
              <a:rPr lang="ru-RU" sz="4000" dirty="0" smtClean="0">
                <a:solidFill>
                  <a:schemeClr val="tx1"/>
                </a:solidFill>
              </a:rPr>
              <a:t>Оркестр                                                                 казахских народных инструментов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www.check-in.kz/uploads/content/images/516516546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92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640960" cy="5472608"/>
          </a:xfrm>
        </p:spPr>
        <p:txBody>
          <a:bodyPr>
            <a:normAutofit fontScale="47500" lnSpcReduction="20000"/>
          </a:bodyPr>
          <a:lstStyle/>
          <a:p>
            <a:pPr marL="45720" indent="0">
              <a:buNone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Заключительный этап урока: 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1.Чем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занимались на уроке? что делали?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какими инструментами мы сегодня познакомились)</a:t>
            </a:r>
          </a:p>
          <a:p>
            <a:pPr marL="45720" indent="0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Узнай казахский народный инструмент»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инструментов и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викторина.</a:t>
            </a: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Молодцы, ребята! Хорошо справились с заданием! Вы сегодня очень хорошо поработали! Сегодня на уроке мы узнали какие есть казахские музыкальные инструменты. Ещё раз назовите их. </a:t>
            </a:r>
          </a:p>
          <a:p>
            <a:pPr marL="45720" indent="0">
              <a:buNone/>
            </a:pP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Тест о инструментах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 инструмент относиться к струнной группе</a:t>
            </a:r>
          </a:p>
          <a:p>
            <a:pPr marL="45720" indent="0">
              <a:buNone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 Домбра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 Саз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сырнай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Жетыген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относиться к группе</a:t>
            </a:r>
          </a:p>
          <a:p>
            <a:pPr marL="4572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 Духовых</a:t>
            </a:r>
          </a:p>
          <a:p>
            <a:pPr marL="45720" indent="0">
              <a:buNone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Струнных 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Саз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сырнай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имеет какую форму</a:t>
            </a:r>
          </a:p>
          <a:p>
            <a:pPr marL="4572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Треугольную</a:t>
            </a:r>
          </a:p>
          <a:p>
            <a:pPr marL="45720" indent="0">
              <a:buNone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Овальную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струн  имеет  инструмент домбра</a:t>
            </a:r>
          </a:p>
          <a:p>
            <a:pPr marL="45720" indent="0">
              <a:buNone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 Две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 Три</a:t>
            </a:r>
          </a:p>
          <a:p>
            <a:pPr marL="4572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Дангыра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относиться к группе</a:t>
            </a:r>
          </a:p>
          <a:p>
            <a:pPr marL="45720" indent="0">
              <a:buNone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 Ударных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Духовых</a:t>
            </a:r>
          </a:p>
          <a:p>
            <a:pPr marL="45720" indent="0">
              <a:buNone/>
            </a:pPr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9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04856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Загадки 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 инструментах.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08720"/>
            <a:ext cx="7992888" cy="583264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Две струны, а звук какой,</a:t>
            </a:r>
          </a:p>
          <a:p>
            <a:pPr algn="l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переливами живой.</a:t>
            </a:r>
          </a:p>
          <a:p>
            <a:pPr algn="l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Узнаем его в момент,</a:t>
            </a:r>
          </a:p>
          <a:p>
            <a:pPr algn="l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казахский инструмент 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домбыра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2.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Квадратный инструментов всех.</a:t>
            </a:r>
          </a:p>
          <a:p>
            <a:pPr algn="l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Звучит журчанье, шелест.</a:t>
            </a:r>
          </a:p>
          <a:p>
            <a:pPr algn="l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семи струнам пальцы пролетят </a:t>
            </a:r>
          </a:p>
          <a:p>
            <a:pPr algn="l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даже птицы замолчат. </a:t>
            </a:r>
          </a:p>
          <a:p>
            <a:pPr algn="l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Жетыген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                         3. Приложил к губам я трубку —</a:t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ты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попробуй - ка, узнай</a:t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Инструмент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тот очень хрупкий,</a:t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Называется ...</a:t>
            </a:r>
          </a:p>
          <a:p>
            <a:pPr algn="l"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сырнай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4   Назовите без ошибки </a:t>
            </a:r>
          </a:p>
          <a:p>
            <a:pPr algn="l"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Инструмент чуть больше скрипки,</a:t>
            </a:r>
          </a:p>
          <a:p>
            <a:pPr algn="l"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Есть и струны и смычок,</a:t>
            </a:r>
          </a:p>
          <a:p>
            <a:pPr algn="l"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Он в игре не новичок.</a:t>
            </a:r>
          </a:p>
          <a:p>
            <a:pPr algn="l"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кобыз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5. Мелодию девушка чудно играет, </a:t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Легко 7 струн она перебирает. </a:t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Её инструмент как гусли красив, </a:t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И льётся прекрасный старинный мотив. </a:t>
            </a:r>
          </a:p>
          <a:p>
            <a:pPr algn="l"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жетыген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4. Домашнее задание.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Выучить песню «Казахстан»</a:t>
            </a:r>
          </a:p>
          <a:p>
            <a:pPr algn="l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5. Оценивание.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800" b="1" dirty="0"/>
              <a:t>	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2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k.convdocs.org/pars_docs/refs/103/102343/102343_html_6d727f3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02" y="332656"/>
            <a:ext cx="820891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http://www.madenimura.kz/media/uploads/pages/muz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20888"/>
            <a:ext cx="6048672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50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200800" cy="288032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600" dirty="0"/>
              <a:t>Сформировать представление о казахских народных инструментах, познакомить учащихся с оркестром казахских народных инструментов</a:t>
            </a:r>
          </a:p>
          <a:p>
            <a:r>
              <a:rPr lang="ru-RU" sz="3600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175351" cy="1296144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>
                <a:effectLst/>
              </a:rPr>
              <a:t>     </a:t>
            </a:r>
            <a:r>
              <a:rPr lang="ru-RU" sz="7200" dirty="0" smtClean="0">
                <a:solidFill>
                  <a:schemeClr val="tx1"/>
                </a:solidFill>
                <a:effectLst/>
              </a:rPr>
              <a:t>Цель Урока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3" grpId="1"/>
      <p:bldP spid="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25144"/>
            <a:ext cx="7704856" cy="1872208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Репертуар: 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Кюй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Сарыарка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Курмангазы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Кюй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Адай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Курмангазы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Песня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Л.Мельниковой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«Казахстан моя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жизнь»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Музыкальные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моноблок,  ИКТ.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фортепиано.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784976" cy="4089608"/>
          </a:xfrm>
        </p:spPr>
        <p:txBody>
          <a:bodyPr>
            <a:normAutofit fontScale="40000" lnSpcReduction="20000"/>
          </a:bodyPr>
          <a:lstStyle/>
          <a:p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образовательные:</a:t>
            </a:r>
          </a:p>
          <a:p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Сформировать представление о казахских народных инструментах;</a:t>
            </a:r>
          </a:p>
          <a:p>
            <a:pPr lvl="0"/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Закрепить понятие «</a:t>
            </a:r>
            <a:r>
              <a:rPr lang="ru-RU" sz="3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кюй</a:t>
            </a:r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«канон», «унисон»,   дать понятие «струнные», «духовые», «ударные» казахские музыкальные инструменты.</a:t>
            </a:r>
          </a:p>
          <a:p>
            <a:pPr lvl="0"/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 с оркестром казахских народных инструментов.</a:t>
            </a:r>
          </a:p>
          <a:p>
            <a:pPr lvl="0"/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Закрепить пройденные вокальные произведения.</a:t>
            </a:r>
          </a:p>
          <a:p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" indent="0">
              <a:buNone/>
            </a:pPr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воспитательные:</a:t>
            </a:r>
          </a:p>
          <a:p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интерес к казахским музыкальным инструментам.</a:t>
            </a:r>
          </a:p>
          <a:p>
            <a:pPr lvl="0"/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эстетический интерес к казахской музыке в жанре -  </a:t>
            </a:r>
            <a:r>
              <a:rPr lang="ru-RU" sz="3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кюя</a:t>
            </a:r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развивающие:</a:t>
            </a:r>
          </a:p>
          <a:p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навыки  восприятия казахской инструментальной музыки</a:t>
            </a: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7943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064896" cy="5904656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  урока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Организационный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момент. Приветствие.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 мин)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Основная часть урока: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Выход на тему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Теоретическая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1)  Прослушать музыку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(1-2 мин)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Какие казахские музыкальные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инструменты вы  знаете?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(15 мин)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Показ инструментов при помощи ИКТ прослушать.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Практическая: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Сегодня на уроке мы с вами разучиваем песню: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Прослушивание песни при помощи ИКТ.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«Казахстан»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 мин)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Заключительный этап урока: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 мин)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1.Чем занимались на уроке?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делали?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-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 инструментов, и викторина.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2.Тест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инструментах.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3. Загадки об инструментах.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4. Домашнее задание.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Выучить песню «Казахстан»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	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8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vs0001.stepnogorsk.akmoedu.kz/news/C127760F8880DE2F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1600"/>
            <a:ext cx="9145016" cy="675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50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352928" cy="2520280"/>
          </a:xfrm>
        </p:spPr>
        <p:txBody>
          <a:bodyPr/>
          <a:lstStyle/>
          <a:p>
            <a:pPr marL="0" indent="0" algn="l">
              <a:buNone/>
            </a:pP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889844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Здравствуйте, ребята! «Здравствуйте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учитель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Прошу садиться!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Звучит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Курмангазы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исполнении Оркестра казахских народных инструментов.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Ребята что мы сейчас сделали?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каком темпе звучит мелодия, или это песня? В каком жанре звучала музыка?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>Правильно! А что вы услышали (каз.нар.муз.инструменты)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>А теперь скажите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как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вы думаете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какова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тема урока?( Каз.нар.инструменты)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Прав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льно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егодня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уроке мы познакомимся с казахскими народными инструментами.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сейчас,  ребята, посмотрите внимательно на экран! Там мы видим инструменты. Это казахские музыкальные инструменты. Давайте внимательно их рассмотрим, запомним, и  послушаем их звучание.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04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eomi.ws/img/plucked/dombra_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" r="4315"/>
          <a:stretch>
            <a:fillRect/>
          </a:stretch>
        </p:blipFill>
        <p:spPr bwMode="auto">
          <a:xfrm>
            <a:off x="4788024" y="620688"/>
            <a:ext cx="4176464" cy="348784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548680"/>
            <a:ext cx="4716016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ДОМБРА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самый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распространенный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казахский народный инструмент.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возникновения этого инструмента уходит в глубь веков.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268" y="4365104"/>
            <a:ext cx="6076980" cy="1512168"/>
          </a:xfrm>
        </p:spPr>
        <p:txBody>
          <a:bodyPr/>
          <a:lstStyle/>
          <a:p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Домбра</a:t>
            </a: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http://kolokolnikov.kz/wp-content/uploads/posts/kmi/kaz_mus_instr_1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" r="478"/>
          <a:stretch>
            <a:fillRect/>
          </a:stretch>
        </p:blipFill>
        <p:spPr bwMode="auto">
          <a:xfrm>
            <a:off x="4475162" y="115888"/>
            <a:ext cx="4489325" cy="460925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1010486"/>
            <a:ext cx="4427983" cy="24185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Кобыз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смычковый музыкальный инструмент с двумя волосяными струнами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7268" y="4725144"/>
            <a:ext cx="7517140" cy="165618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     </a:t>
            </a:r>
            <a:r>
              <a:rPr lang="ru-RU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Кобыз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inform.kz/fotoarticles/2012120621543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6632"/>
            <a:ext cx="4573106" cy="468052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175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361</Words>
  <Application>Microsoft Office PowerPoint</Application>
  <PresentationFormat>Экран (4:3)</PresentationFormat>
  <Paragraphs>105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     Цель Урока</vt:lpstr>
      <vt:lpstr>Репертуар: Кюй «Сарыарка» Курмангазы. Кюй «Адай» Курмангазы. Песня Л.Мельниковой  «Казахстан моя жизнь»  Оборудование: Музыкальные центр, моноблок,  ИКТ. фортепиано.</vt:lpstr>
      <vt:lpstr>Презентация PowerPoint</vt:lpstr>
      <vt:lpstr>Презентация PowerPoint</vt:lpstr>
      <vt:lpstr>  </vt:lpstr>
      <vt:lpstr>Домбра</vt:lpstr>
      <vt:lpstr>         Кобыз</vt:lpstr>
      <vt:lpstr>       ЖЕТЫГЕН</vt:lpstr>
      <vt:lpstr>    Саз сырнай</vt:lpstr>
      <vt:lpstr>         Дангыра</vt:lpstr>
      <vt:lpstr>                         Оркестр                                                                 казахских народных инструментов</vt:lpstr>
      <vt:lpstr>Презентация PowerPoint</vt:lpstr>
      <vt:lpstr>Загадки о инструментах.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САНДИ</dc:creator>
  <cp:lastModifiedBy>1</cp:lastModifiedBy>
  <cp:revision>83</cp:revision>
  <dcterms:created xsi:type="dcterms:W3CDTF">2014-11-08T14:39:03Z</dcterms:created>
  <dcterms:modified xsi:type="dcterms:W3CDTF">2015-01-13T08:47:36Z</dcterms:modified>
</cp:coreProperties>
</file>