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14.01.2015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k-KZ" dirty="0" smtClean="0"/>
              <a:t>Гимнастика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95736" y="4509120"/>
            <a:ext cx="6400800" cy="1752600"/>
          </a:xfrm>
        </p:spPr>
        <p:txBody>
          <a:bodyPr>
            <a:normAutofit lnSpcReduction="10000"/>
          </a:bodyPr>
          <a:lstStyle/>
          <a:p>
            <a:pPr indent="450215" algn="r">
              <a:lnSpc>
                <a:spcPct val="115000"/>
              </a:lnSpc>
              <a:spcAft>
                <a:spcPts val="0"/>
              </a:spcAft>
            </a:pPr>
            <a:r>
              <a:rPr lang="kk-KZ" b="1" dirty="0">
                <a:latin typeface="Times New Roman"/>
                <a:ea typeface="Times New Roman"/>
                <a:cs typeface="Times New Roman"/>
              </a:rPr>
              <a:t>Дайындаған:</a:t>
            </a:r>
            <a:endParaRPr lang="ru-RU" sz="2400" dirty="0">
              <a:ea typeface="Times New Roman"/>
              <a:cs typeface="Times New Roman"/>
            </a:endParaRPr>
          </a:p>
          <a:p>
            <a:pPr indent="450215" algn="r">
              <a:lnSpc>
                <a:spcPct val="115000"/>
              </a:lnSpc>
              <a:spcAft>
                <a:spcPts val="0"/>
              </a:spcAft>
            </a:pPr>
            <a:r>
              <a:rPr lang="kk-KZ" b="1" dirty="0">
                <a:latin typeface="Times New Roman"/>
                <a:ea typeface="Times New Roman"/>
                <a:cs typeface="Times New Roman"/>
              </a:rPr>
              <a:t>денешынықтыру пән мұғалімі</a:t>
            </a:r>
            <a:endParaRPr lang="ru-RU" sz="2400" dirty="0">
              <a:ea typeface="Times New Roman"/>
              <a:cs typeface="Times New Roman"/>
            </a:endParaRPr>
          </a:p>
          <a:p>
            <a:pPr indent="450215" algn="r">
              <a:lnSpc>
                <a:spcPct val="115000"/>
              </a:lnSpc>
              <a:spcAft>
                <a:spcPts val="0"/>
              </a:spcAft>
            </a:pPr>
            <a:r>
              <a:rPr lang="kk-KZ" b="1" dirty="0">
                <a:latin typeface="Times New Roman"/>
                <a:ea typeface="Times New Roman"/>
                <a:cs typeface="Times New Roman"/>
              </a:rPr>
              <a:t> Жүнісов Қ.Б.</a:t>
            </a:r>
            <a:endParaRPr lang="ru-RU" sz="2400" dirty="0">
              <a:ea typeface="Times New Roman"/>
              <a:cs typeface="Times New Roman"/>
            </a:endParaRPr>
          </a:p>
          <a:p>
            <a:pPr indent="571500" algn="r">
              <a:lnSpc>
                <a:spcPct val="115000"/>
              </a:lnSpc>
              <a:spcAft>
                <a:spcPts val="0"/>
              </a:spcAft>
            </a:pPr>
            <a:r>
              <a:rPr lang="kk-KZ" b="1" dirty="0">
                <a:latin typeface="Times New Roman"/>
                <a:ea typeface="Times New Roman"/>
                <a:cs typeface="Times New Roman"/>
              </a:rPr>
              <a:t>Павлодар қаласы </a:t>
            </a:r>
            <a:endParaRPr lang="ru-RU" sz="24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52568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>
                <a:latin typeface="Times New Roman"/>
                <a:ea typeface="Times New Roman"/>
                <a:cs typeface="Times New Roman"/>
              </a:rPr>
              <a:t>Сабақ мақсаты:</a:t>
            </a:r>
            <a:r>
              <a:rPr lang="kk-KZ" dirty="0">
                <a:latin typeface="Times New Roman"/>
                <a:ea typeface="Times New Roman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45110" indent="-425450">
              <a:lnSpc>
                <a:spcPct val="115000"/>
              </a:lnSpc>
              <a:spcBef>
                <a:spcPts val="385"/>
              </a:spcBef>
              <a:spcAft>
                <a:spcPts val="0"/>
              </a:spcAft>
            </a:pPr>
            <a:r>
              <a:rPr lang="kk-KZ" dirty="0" smtClean="0">
                <a:latin typeface="Times New Roman"/>
                <a:ea typeface="Times New Roman"/>
                <a:cs typeface="Times New Roman"/>
              </a:rPr>
              <a:t>1.Бөренеде </a:t>
            </a:r>
            <a:r>
              <a:rPr lang="kk-KZ" dirty="0">
                <a:latin typeface="Times New Roman"/>
                <a:ea typeface="Times New Roman"/>
                <a:cs typeface="Times New Roman"/>
              </a:rPr>
              <a:t>тепе-тендікті сақтау (қыздар);  кермеде асылып тұрып, бір аяқпен сермеп,екінші  аяқпен итеріле аударылып түсіп таяну әдісін үйрету. </a:t>
            </a:r>
            <a:endParaRPr lang="ru-RU" sz="2400" dirty="0">
              <a:ea typeface="Times New Roman"/>
              <a:cs typeface="Times New Roman"/>
            </a:endParaRPr>
          </a:p>
          <a:p>
            <a:pPr marL="245110" indent="0">
              <a:lnSpc>
                <a:spcPct val="115000"/>
              </a:lnSpc>
              <a:spcBef>
                <a:spcPts val="385"/>
              </a:spcBef>
              <a:spcAft>
                <a:spcPts val="0"/>
              </a:spcAft>
            </a:pPr>
            <a:r>
              <a:rPr lang="kk-KZ" b="1" dirty="0">
                <a:latin typeface="Times New Roman"/>
                <a:ea typeface="Times New Roman"/>
                <a:cs typeface="Times New Roman"/>
              </a:rPr>
              <a:t> </a:t>
            </a:r>
            <a:r>
              <a:rPr lang="kk-KZ" dirty="0" smtClean="0">
                <a:latin typeface="Times New Roman"/>
                <a:ea typeface="Times New Roman"/>
                <a:cs typeface="Times New Roman"/>
              </a:rPr>
              <a:t>2.Акробатика </a:t>
            </a:r>
            <a:r>
              <a:rPr lang="kk-KZ" dirty="0">
                <a:latin typeface="Times New Roman"/>
                <a:ea typeface="Times New Roman"/>
                <a:cs typeface="Times New Roman"/>
              </a:rPr>
              <a:t>жаттығуларын дамыту.</a:t>
            </a:r>
            <a:endParaRPr lang="ru-RU" sz="2400" dirty="0"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641458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b="1" dirty="0">
                <a:latin typeface="Times New Roman"/>
                <a:ea typeface="Times New Roman"/>
              </a:rPr>
              <a:t>Сабақ мазмұны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b="1" dirty="0" smtClean="0">
                <a:latin typeface="Times New Roman"/>
                <a:ea typeface="Times New Roman"/>
              </a:rPr>
              <a:t>1. Кіріспе бөлімі</a:t>
            </a:r>
          </a:p>
          <a:p>
            <a:r>
              <a:rPr lang="kk-KZ" b="1" dirty="0" smtClean="0">
                <a:latin typeface="Times New Roman"/>
                <a:ea typeface="Times New Roman"/>
              </a:rPr>
              <a:t>2. </a:t>
            </a:r>
            <a:r>
              <a:rPr lang="kk-KZ" b="1" dirty="0">
                <a:latin typeface="Times New Roman"/>
                <a:ea typeface="Times New Roman"/>
              </a:rPr>
              <a:t>Негізгі </a:t>
            </a:r>
            <a:r>
              <a:rPr lang="kk-KZ" b="1" dirty="0" smtClean="0">
                <a:latin typeface="Times New Roman"/>
                <a:ea typeface="Times New Roman"/>
              </a:rPr>
              <a:t>бөлім</a:t>
            </a:r>
          </a:p>
          <a:p>
            <a:r>
              <a:rPr lang="kk-KZ" b="1" dirty="0" smtClean="0">
                <a:latin typeface="Times New Roman"/>
              </a:rPr>
              <a:t>3. </a:t>
            </a:r>
            <a:r>
              <a:rPr lang="kk-KZ" b="1" dirty="0">
                <a:latin typeface="Times New Roman"/>
                <a:ea typeface="Times New Roman"/>
              </a:rPr>
              <a:t>Қорытынды бөлімі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8317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258" y="1771982"/>
            <a:ext cx="6030884" cy="4522124"/>
          </a:xfrm>
        </p:spPr>
      </p:pic>
    </p:spTree>
    <p:extLst>
      <p:ext uri="{BB962C8B-B14F-4D97-AF65-F5344CB8AC3E}">
        <p14:creationId xmlns:p14="http://schemas.microsoft.com/office/powerpoint/2010/main" val="16778229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258" y="1771982"/>
            <a:ext cx="6030884" cy="4522124"/>
          </a:xfrm>
        </p:spPr>
      </p:pic>
    </p:spTree>
    <p:extLst>
      <p:ext uri="{BB962C8B-B14F-4D97-AF65-F5344CB8AC3E}">
        <p14:creationId xmlns:p14="http://schemas.microsoft.com/office/powerpoint/2010/main" val="1035427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8825" y="1767826"/>
            <a:ext cx="3395749" cy="4530436"/>
          </a:xfrm>
        </p:spPr>
      </p:pic>
    </p:spTree>
    <p:extLst>
      <p:ext uri="{BB962C8B-B14F-4D97-AF65-F5344CB8AC3E}">
        <p14:creationId xmlns:p14="http://schemas.microsoft.com/office/powerpoint/2010/main" val="4261980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258" y="1771982"/>
            <a:ext cx="6030884" cy="4522124"/>
          </a:xfrm>
        </p:spPr>
      </p:pic>
    </p:spTree>
    <p:extLst>
      <p:ext uri="{BB962C8B-B14F-4D97-AF65-F5344CB8AC3E}">
        <p14:creationId xmlns:p14="http://schemas.microsoft.com/office/powerpoint/2010/main" val="13623011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258" y="1771982"/>
            <a:ext cx="6030884" cy="4522124"/>
          </a:xfrm>
        </p:spPr>
      </p:pic>
    </p:spTree>
    <p:extLst>
      <p:ext uri="{BB962C8B-B14F-4D97-AF65-F5344CB8AC3E}">
        <p14:creationId xmlns:p14="http://schemas.microsoft.com/office/powerpoint/2010/main" val="649439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08" y="1609725"/>
            <a:ext cx="6462184" cy="4846638"/>
          </a:xfrm>
        </p:spPr>
      </p:pic>
    </p:spTree>
    <p:extLst>
      <p:ext uri="{BB962C8B-B14F-4D97-AF65-F5344CB8AC3E}">
        <p14:creationId xmlns:p14="http://schemas.microsoft.com/office/powerpoint/2010/main" val="23724268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55</Words>
  <Application>Microsoft Office PowerPoint</Application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Изящная</vt:lpstr>
      <vt:lpstr>Гимнастика</vt:lpstr>
      <vt:lpstr>Сабақ мақсаты: </vt:lpstr>
      <vt:lpstr>Сабақ мазмұны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Гимнастика</dc:title>
  <dc:creator>9</dc:creator>
  <cp:lastModifiedBy>9</cp:lastModifiedBy>
  <cp:revision>1</cp:revision>
  <dcterms:created xsi:type="dcterms:W3CDTF">2015-01-14T04:35:45Z</dcterms:created>
  <dcterms:modified xsi:type="dcterms:W3CDTF">2015-01-14T04:40:23Z</dcterms:modified>
</cp:coreProperties>
</file>