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9"/>
  </p:notesMasterIdLst>
  <p:sldIdLst>
    <p:sldId id="259" r:id="rId2"/>
    <p:sldId id="260" r:id="rId3"/>
    <p:sldId id="261" r:id="rId4"/>
    <p:sldId id="256" r:id="rId5"/>
    <p:sldId id="257" r:id="rId6"/>
    <p:sldId id="258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1" d="100"/>
          <a:sy n="61" d="100"/>
        </p:scale>
        <p:origin x="62" y="19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48DB00-C480-4D59-B9DF-8CA8F1FEF365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D8199D-B9F7-4AAF-9183-503C676805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93435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D8199D-B9F7-4AAF-9183-503C676805D4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85944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F2834-FC61-463C-B9CD-23FCC1FDCC24}" type="datetime1">
              <a:rPr lang="ru-RU" smtClean="0"/>
              <a:t>01.06.2016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A1CD6-8E73-4CD8-9A2E-B25B6016D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09203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6CE81-06AD-42E5-8E6B-0886B9697C90}" type="datetime1">
              <a:rPr lang="ru-RU" smtClean="0"/>
              <a:t>01.06.2016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A1CD6-8E73-4CD8-9A2E-B25B6016D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20173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02DB3-1861-4AD8-85CD-ED1AA68A7733}" type="datetime1">
              <a:rPr lang="ru-RU" smtClean="0"/>
              <a:t>01.06.2016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A1CD6-8E73-4CD8-9A2E-B25B6016D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77855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0A8B2-58F6-4559-A802-E15069D8F776}" type="datetime1">
              <a:rPr lang="ru-RU" smtClean="0"/>
              <a:t>01.06.2016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A1CD6-8E73-4CD8-9A2E-B25B6016D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2416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8F16E-D492-4A0A-9A02-B40845B1ED02}" type="datetime1">
              <a:rPr lang="ru-RU" smtClean="0"/>
              <a:t>01.06.2016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A1CD6-8E73-4CD8-9A2E-B25B6016D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9552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384CD-DC4F-479E-97EF-25982828F0D7}" type="datetime1">
              <a:rPr lang="ru-RU" smtClean="0"/>
              <a:t>01.06.2016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A1CD6-8E73-4CD8-9A2E-B25B6016D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33935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72FBE-9BE6-40C2-A418-063D5D8FD456}" type="datetime1">
              <a:rPr lang="ru-RU" smtClean="0"/>
              <a:t>01.06.2016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A1CD6-8E73-4CD8-9A2E-B25B6016D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8626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4BB45-3E46-4E52-8836-3760EFFB787B}" type="datetime1">
              <a:rPr lang="ru-RU" smtClean="0"/>
              <a:t>01.06.2016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A1CD6-8E73-4CD8-9A2E-B25B6016D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36953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43E77-7898-435B-AD9F-F0FF393F8027}" type="datetime1">
              <a:rPr lang="ru-RU" smtClean="0"/>
              <a:t>01.06.2016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A1CD6-8E73-4CD8-9A2E-B25B6016D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04654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3D0F8-2A2D-4B7C-955B-DB4C84F35B28}" type="datetime1">
              <a:rPr lang="ru-RU" smtClean="0"/>
              <a:t>01.06.2016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A1CD6-8E73-4CD8-9A2E-B25B6016D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6002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9395E-114C-4144-AAC7-4E98F43E7152}" type="datetime1">
              <a:rPr lang="ru-RU" smtClean="0"/>
              <a:t>01.06.2016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A1CD6-8E73-4CD8-9A2E-B25B6016D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327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ECDE76-4D8F-4192-9C26-C72BAAF512D0}" type="datetime1">
              <a:rPr lang="ru-RU" smtClean="0"/>
              <a:t>01.06.2016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CA1CD6-8E73-4CD8-9A2E-B25B6016D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0293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3429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" y="2136709"/>
            <a:ext cx="9143999" cy="1960033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МОДУЛЬ </a:t>
            </a:r>
            <a:r>
              <a:rPr lang="ru-RU" sz="3600" b="1" dirty="0" smtClean="0">
                <a:solidFill>
                  <a:schemeClr val="bg1"/>
                </a:solidFill>
              </a:rPr>
              <a:t>3:</a:t>
            </a:r>
            <a:r>
              <a:rPr lang="en-US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smtClean="0">
                <a:solidFill>
                  <a:schemeClr val="bg1"/>
                </a:solidFill>
              </a:rPr>
              <a:t>ПОВОРОТЫ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614059" y="6273225"/>
            <a:ext cx="35299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Robotics.nis.edu.kz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6643548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МОДУЛЬ 3</a:t>
            </a:r>
            <a:r>
              <a:rPr lang="en-US" b="1" dirty="0"/>
              <a:t>: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Повороты</a:t>
            </a:r>
            <a:r>
              <a:rPr lang="ru-RU" b="1" dirty="0" smtClean="0"/>
              <a:t>	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3.1. </a:t>
            </a:r>
            <a:r>
              <a:rPr lang="ru-RU" dirty="0"/>
              <a:t>Что такое поворот. Повороты на месте: блок Независимое управление моторами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b="1" dirty="0" smtClean="0"/>
              <a:t>3.2. </a:t>
            </a:r>
            <a:r>
              <a:rPr lang="ru-RU" b="1" dirty="0"/>
              <a:t>Командная работа над заданиями и проектом «Парковка».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9DE4B-6701-4CE2-9841-4826E1C7C17D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80303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892669"/>
            <a:ext cx="8229600" cy="3233496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3.2. Командная работа над заданиями и проектом «Парковка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».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A1CD6-8E73-4CD8-9A2E-B25B6016D7E8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09633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"/>
            <a:ext cx="8229600" cy="756138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Задание-4.1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58513"/>
            <a:ext cx="8229600" cy="10339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№1. Пусть </a:t>
            </a:r>
            <a:r>
              <a:rPr lang="ru-RU" dirty="0"/>
              <a:t>робот сделает </a:t>
            </a:r>
            <a:r>
              <a:rPr lang="ru-RU" dirty="0" smtClean="0"/>
              <a:t>1 оборот вперед, повернется на 90 градусов налево и сделает еще 1 оборот вперед.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7563" y="1669981"/>
            <a:ext cx="5228873" cy="4669272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A1CD6-8E73-4CD8-9A2E-B25B6016D7E8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4742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9311"/>
            <a:ext cx="8229600" cy="709243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Задание-4.2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00100"/>
            <a:ext cx="8229600" cy="95005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№2. Пусть робот поедет прямо зигзагами. И в итоге проедет 3 оборота вперед.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7525" y="1385933"/>
            <a:ext cx="2955736" cy="4999163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A1CD6-8E73-4CD8-9A2E-B25B6016D7E8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87364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5331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Проект-3</a:t>
            </a:r>
            <a:r>
              <a:rPr lang="ru-RU" dirty="0" smtClean="0"/>
              <a:t> (Парковка)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300" y="826477"/>
            <a:ext cx="4176346" cy="5442438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dirty="0"/>
              <a:t>Изначально робот расположен на своем парковочном месте в </a:t>
            </a:r>
            <a:r>
              <a:rPr lang="ru-RU" b="1" dirty="0"/>
              <a:t>Пункте А</a:t>
            </a:r>
            <a:r>
              <a:rPr lang="ru-RU" dirty="0"/>
              <a:t>. </a:t>
            </a:r>
          </a:p>
          <a:p>
            <a:pPr marL="0" indent="0" algn="just">
              <a:buNone/>
            </a:pPr>
            <a:r>
              <a:rPr lang="ru-RU" dirty="0"/>
              <a:t>Робот выезжает из парковочного места, и едет в </a:t>
            </a:r>
            <a:r>
              <a:rPr lang="ru-RU" b="1" dirty="0"/>
              <a:t>пункт Б</a:t>
            </a:r>
            <a:r>
              <a:rPr lang="ru-RU" dirty="0"/>
              <a:t>. Во время своего пути робот обходит все препятствия.</a:t>
            </a:r>
          </a:p>
          <a:p>
            <a:pPr marL="0" indent="0" algn="just">
              <a:buNone/>
            </a:pPr>
            <a:endParaRPr lang="ru-RU" dirty="0"/>
          </a:p>
          <a:p>
            <a:pPr marL="0" indent="0" algn="just">
              <a:buNone/>
            </a:pPr>
            <a:endParaRPr lang="ru-RU" dirty="0"/>
          </a:p>
          <a:p>
            <a:pPr marL="0" indent="0" algn="just">
              <a:buNone/>
            </a:pPr>
            <a:r>
              <a:rPr lang="ru-RU" i="1" dirty="0"/>
              <a:t>*Начертите данную схему с препятствиями на бумаге (плакат).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497" y="826477"/>
            <a:ext cx="5022920" cy="5515599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A1CD6-8E73-4CD8-9A2E-B25B6016D7E8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86774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A1CD6-8E73-4CD8-9A2E-B25B6016D7E8}" type="slidenum">
              <a:rPr lang="ru-RU" smtClean="0"/>
              <a:t>7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25469" y="4203794"/>
            <a:ext cx="3543406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b="1" dirty="0" smtClean="0">
                <a:solidFill>
                  <a:schemeClr val="tx2">
                    <a:lumMod val="75000"/>
                  </a:schemeClr>
                </a:solidFill>
              </a:rPr>
              <a:t>www.robotics</a:t>
            </a:r>
            <a:r>
              <a:rPr lang="ru-RU" sz="2600" b="1" dirty="0" smtClean="0">
                <a:solidFill>
                  <a:schemeClr val="tx2">
                    <a:lumMod val="75000"/>
                  </a:schemeClr>
                </a:solidFill>
              </a:rPr>
              <a:t>.nis.edu.kz</a:t>
            </a:r>
            <a:endParaRPr lang="ru-RU" sz="26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47544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franklin">
  <a:themeElements>
    <a:clrScheme name="Другая 1">
      <a:dk1>
        <a:srgbClr val="292929"/>
      </a:dk1>
      <a:lt1>
        <a:sysClr val="window" lastClr="FFFFFF"/>
      </a:lt1>
      <a:dk2>
        <a:srgbClr val="00B0F0"/>
      </a:dk2>
      <a:lt2>
        <a:srgbClr val="FFFFFF"/>
      </a:lt2>
      <a:accent1>
        <a:srgbClr val="0070C0"/>
      </a:accent1>
      <a:accent2>
        <a:srgbClr val="00B0F0"/>
      </a:accent2>
      <a:accent3>
        <a:srgbClr val="FFFF2B"/>
      </a:accent3>
      <a:accent4>
        <a:srgbClr val="FE84E0"/>
      </a:accent4>
      <a:accent5>
        <a:srgbClr val="4BACC6"/>
      </a:accent5>
      <a:accent6>
        <a:srgbClr val="F9B67F"/>
      </a:accent6>
      <a:hlink>
        <a:srgbClr val="002060"/>
      </a:hlink>
      <a:folHlink>
        <a:srgbClr val="CC0099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тема franklin" id="{50A36FF5-8420-4999-A640-C3C2CB110E11}" vid="{F529D3FB-1A04-403F-A905-C9C123332FF3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franklin</Template>
  <TotalTime>12</TotalTime>
  <Words>143</Words>
  <Application>Microsoft Office PowerPoint</Application>
  <PresentationFormat>Экран (4:3)</PresentationFormat>
  <Paragraphs>24</Paragraphs>
  <Slides>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Calibri</vt:lpstr>
      <vt:lpstr>Franklin Gothic Book</vt:lpstr>
      <vt:lpstr>Franklin Gothic Medium</vt:lpstr>
      <vt:lpstr>тема franklin</vt:lpstr>
      <vt:lpstr>МОДУЛЬ 3: ПОВОРОТЫ</vt:lpstr>
      <vt:lpstr>МОДУЛЬ 3: Повороты </vt:lpstr>
      <vt:lpstr>Презентация PowerPoint</vt:lpstr>
      <vt:lpstr>Задание-4.1</vt:lpstr>
      <vt:lpstr>Задание-4.2</vt:lpstr>
      <vt:lpstr>Проект-3 (Парковка)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Задание-4.1</dc:title>
  <dc:creator>user</dc:creator>
  <cp:lastModifiedBy>user</cp:lastModifiedBy>
  <cp:revision>9</cp:revision>
  <dcterms:created xsi:type="dcterms:W3CDTF">2016-03-14T11:23:41Z</dcterms:created>
  <dcterms:modified xsi:type="dcterms:W3CDTF">2016-05-31T18:19:52Z</dcterms:modified>
</cp:coreProperties>
</file>