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8" r:id="rId2"/>
    <p:sldId id="256" r:id="rId3"/>
    <p:sldId id="261" r:id="rId4"/>
    <p:sldId id="267" r:id="rId5"/>
    <p:sldId id="286" r:id="rId6"/>
    <p:sldId id="287" r:id="rId7"/>
    <p:sldId id="288" r:id="rId8"/>
    <p:sldId id="290" r:id="rId9"/>
    <p:sldId id="291" r:id="rId10"/>
    <p:sldId id="292" r:id="rId11"/>
    <p:sldId id="268" r:id="rId12"/>
    <p:sldId id="293" r:id="rId13"/>
    <p:sldId id="270" r:id="rId14"/>
    <p:sldId id="273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19" autoAdjust="0"/>
  </p:normalViewPr>
  <p:slideViewPr>
    <p:cSldViewPr>
      <p:cViewPr varScale="1">
        <p:scale>
          <a:sx n="80" d="100"/>
          <a:sy n="80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C8E64-3898-4272-9CBE-2596D8E70CA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5D2B-A776-477E-9998-CAE75C38B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5D2B-A776-477E-9998-CAE75C38BB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5D2B-A776-477E-9998-CAE75C38BB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5D2B-A776-477E-9998-CAE75C38BB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5D2B-A776-477E-9998-CAE75C38BB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5D2B-A776-477E-9998-CAE75C38BB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58580"/>
            <a:ext cx="7128792" cy="43037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Заявка на участие в интернет – фестивале 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«Современный урок».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Наименование детского сада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№ 18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ФИО    </a:t>
            </a:r>
            <a:r>
              <a:rPr lang="ru-RU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Азатова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Асемгуль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Наурузбаевна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Должность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Стаж работы   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12лет 4месяца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Категория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вторая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Раздел, область 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«Основы безопасного поведения»,  «Здоровье», «Коммуникация», «Социум»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Возрастная группа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старшая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2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3200" dirty="0"/>
          </a:p>
        </p:txBody>
      </p:sp>
      <p:pic>
        <p:nvPicPr>
          <p:cNvPr id="4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:\зан. А.Н\P_20171129_095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556111" cy="3717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61024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Физ.минутка  с проговариванием   </a:t>
            </a:r>
            <a:r>
              <a:rPr lang="ru-RU" sz="1600" dirty="0" err="1" smtClean="0"/>
              <a:t>чистоговорок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(выстраиваются в колонне по одному, проходят по залу)</a:t>
            </a:r>
            <a:br>
              <a:rPr lang="ru-RU" sz="1600" dirty="0" smtClean="0"/>
            </a:br>
            <a:r>
              <a:rPr lang="ru-RU" sz="1600" dirty="0" smtClean="0"/>
              <a:t>ВА-ВА-ВА- высокая трава ( Медленно повторяют идут, высоко поднимают колени)</a:t>
            </a:r>
            <a:br>
              <a:rPr lang="ru-RU" sz="1600" dirty="0" smtClean="0"/>
            </a:br>
            <a:r>
              <a:rPr lang="ru-RU" sz="1600" dirty="0" smtClean="0"/>
              <a:t>ПА-ПА-ПА- узкая тропа  ( узко ставят ступни повторяют со страхом)</a:t>
            </a:r>
            <a:br>
              <a:rPr lang="ru-RU" sz="1600" dirty="0" smtClean="0"/>
            </a:br>
            <a:r>
              <a:rPr lang="ru-RU" sz="1600" dirty="0" smtClean="0"/>
              <a:t>КЕ-КЕ-КЕ- мы пришли к реке ( шагают, руки на поясе)</a:t>
            </a:r>
            <a:br>
              <a:rPr lang="ru-RU" sz="1600" dirty="0" smtClean="0"/>
            </a:br>
            <a:r>
              <a:rPr lang="ru-RU" sz="1600" dirty="0" smtClean="0"/>
              <a:t>КОЙ-КОЙ-КОЙ- любуемся рекой(шагают, радостно разводят руки в стороны)</a:t>
            </a:r>
            <a:br>
              <a:rPr lang="ru-RU" sz="1600" dirty="0" smtClean="0"/>
            </a:br>
            <a:r>
              <a:rPr lang="ru-RU" sz="1600" dirty="0" smtClean="0"/>
              <a:t>АСЬ-АСЬ-АСЬ- вот плывет карась (шагают выполняют плавные движения руками)</a:t>
            </a:r>
            <a:br>
              <a:rPr lang="ru-RU" sz="1600" dirty="0" smtClean="0"/>
            </a:br>
            <a:r>
              <a:rPr lang="ru-RU" sz="1600" dirty="0" smtClean="0"/>
              <a:t>ЦЕ-ЦЕ-ЦЕ- улыбка на лице (остановились, улыбаются).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3200" dirty="0"/>
          </a:p>
        </p:txBody>
      </p:sp>
      <p:pic>
        <p:nvPicPr>
          <p:cNvPr id="4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:\зан. А.Н\P_20171129_095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7631832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3448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Игра «Лишний продукт». (работа за столом)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</a:t>
            </a:r>
            <a:r>
              <a:rPr lang="ru-RU" sz="1600" dirty="0" smtClean="0"/>
              <a:t>К</a:t>
            </a:r>
            <a:r>
              <a:rPr lang="ru-RU" sz="1600" smtClean="0"/>
              <a:t>арточки </a:t>
            </a:r>
            <a:r>
              <a:rPr lang="ru-RU" sz="1600" dirty="0" smtClean="0"/>
              <a:t>с продуктами (овощи -фруктов, молочных, хлебобулочных, мясных, кондитерских изделий) </a:t>
            </a:r>
            <a:br>
              <a:rPr lang="ru-RU" sz="1600" dirty="0" smtClean="0"/>
            </a:br>
            <a:r>
              <a:rPr lang="ru-RU" dirty="0" smtClean="0"/>
              <a:t> </a:t>
            </a:r>
            <a:r>
              <a:rPr lang="ru-RU" sz="1600" dirty="0" smtClean="0"/>
              <a:t>Цель: Уточнить представления детей о продуктах. Закрепить умение классифицировать предметы по существенному признаку, обобщать.</a:t>
            </a:r>
            <a:br>
              <a:rPr lang="ru-RU" sz="1600" dirty="0" smtClean="0"/>
            </a:br>
            <a:r>
              <a:rPr lang="ru-RU" sz="1600" dirty="0" smtClean="0"/>
              <a:t>Ход. игры: Детям предлагается рассмотреть изображенные на картинке предметы, назвать их, объяснить их назначение и найти лишний – обвести  его кружочком, сопровождая свое действие речью (Я обвела морковку потому что это овощ, а все остальные картинки это молочные продукты)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3200" dirty="0"/>
          </a:p>
        </p:txBody>
      </p:sp>
      <p:pic>
        <p:nvPicPr>
          <p:cNvPr id="4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344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Работа в творческая мастерская.</a:t>
            </a:r>
            <a:br>
              <a:rPr lang="ru-RU" sz="1600" dirty="0" smtClean="0"/>
            </a:br>
            <a:r>
              <a:rPr lang="ru-RU" dirty="0" smtClean="0"/>
              <a:t> </a:t>
            </a:r>
            <a:r>
              <a:rPr lang="ru-RU" sz="1600" dirty="0" smtClean="0"/>
              <a:t>И нарисовать пластилином фрукты для Маши.</a:t>
            </a:r>
            <a:br>
              <a:rPr lang="ru-RU" sz="1600" dirty="0" smtClean="0"/>
            </a:br>
            <a:r>
              <a:rPr lang="ru-RU" sz="1600" dirty="0" err="1" smtClean="0"/>
              <a:t>Полилингвальный</a:t>
            </a:r>
            <a:r>
              <a:rPr lang="ru-RU" sz="1600" dirty="0" smtClean="0"/>
              <a:t> компонент: </a:t>
            </a:r>
            <a:r>
              <a:rPr lang="ru-RU" sz="1600" dirty="0" err="1" smtClean="0"/>
              <a:t>жемістер</a:t>
            </a:r>
            <a:r>
              <a:rPr lang="ru-RU" sz="1600" dirty="0" smtClean="0"/>
              <a:t>-</a:t>
            </a:r>
            <a:r>
              <a:rPr lang="en-US" sz="1600" dirty="0" smtClean="0"/>
              <a:t>fruit</a:t>
            </a:r>
            <a:r>
              <a:rPr lang="ru-RU" sz="1600" dirty="0" smtClean="0"/>
              <a:t>- фрукты.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:\зан. А.Н\Открытое занятие А.Н\P71129-095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200800" cy="4866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141277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1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Пальчиковую гимнастику « Фрукты».</a:t>
            </a:r>
            <a:br>
              <a:rPr lang="ru-RU" sz="1600" dirty="0" smtClean="0"/>
            </a:br>
            <a:r>
              <a:rPr lang="ru-RU" sz="1600" dirty="0" smtClean="0"/>
              <a:t> Это пальчик- апельсин он конечно не один.</a:t>
            </a:r>
            <a:br>
              <a:rPr lang="ru-RU" sz="1600" dirty="0" smtClean="0"/>
            </a:br>
            <a:r>
              <a:rPr lang="ru-RU" sz="1600" dirty="0" smtClean="0"/>
              <a:t> Это пальчик слива- вкусная, красивая.</a:t>
            </a:r>
            <a:br>
              <a:rPr lang="ru-RU" sz="1600" dirty="0" smtClean="0"/>
            </a:br>
            <a:r>
              <a:rPr lang="ru-RU" sz="1600" dirty="0" smtClean="0"/>
              <a:t> Это пальчик абрикос- высоко на ветке рос.</a:t>
            </a:r>
            <a:br>
              <a:rPr lang="ru-RU" sz="1600" dirty="0" smtClean="0"/>
            </a:br>
            <a:r>
              <a:rPr lang="ru-RU" sz="1600" dirty="0" smtClean="0"/>
              <a:t>Это пальчик руша- просит ну-ка скушай!</a:t>
            </a:r>
            <a:br>
              <a:rPr lang="ru-RU" sz="1600" dirty="0" smtClean="0"/>
            </a:br>
            <a:r>
              <a:rPr lang="ru-RU" sz="1600" dirty="0" smtClean="0"/>
              <a:t>Это пальчик ананас- фрукт для вас и для нас.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146" name="Picture 2" descr="H:\зан. А.Н\Открытое занятие А.Н\P71129-095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416824" cy="4671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20688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0648"/>
            <a:ext cx="6912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Возвращаться в группу.</a:t>
            </a:r>
            <a:br>
              <a:rPr lang="ru-RU" sz="1600" dirty="0" smtClean="0"/>
            </a:br>
            <a:r>
              <a:rPr lang="ru-RU" sz="1600" dirty="0" smtClean="0"/>
              <a:t>Произнесем волшебные слова: </a:t>
            </a:r>
            <a:br>
              <a:rPr lang="ru-RU" sz="1600" dirty="0" smtClean="0"/>
            </a:br>
            <a:r>
              <a:rPr lang="ru-RU" sz="1600" dirty="0" smtClean="0"/>
              <a:t>Хлопни, топни, повернись</a:t>
            </a:r>
            <a:br>
              <a:rPr lang="ru-RU" sz="1600" dirty="0" smtClean="0"/>
            </a:br>
            <a:r>
              <a:rPr lang="ru-RU" sz="1600" dirty="0" smtClean="0"/>
              <a:t> В детском саду  очутись.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:\зан. А.Н\P_20171129_10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7524328" cy="4182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20688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55330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828836"/>
            <a:ext cx="516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Спасибо за внимание.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“Современный урок-2017”</a:t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Білім беру саласы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:Здоровье.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Раздел:  Основы безопасного поведнения. </a:t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областей : «Здоровье», «Коммуникация», «Социум», «Творчество».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Тақырыбы/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Путешес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твие в город Витаминов» </a:t>
            </a:r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ГККП “Ясли-сад №18 г Павлодар. </a:t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Старшая группа. Воспитатель: Азатова А.Н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747551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Мақсаты /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называть витамины находящиеся в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продуктах полезных для здоровья.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пользе витаминов для здоровья человека. Называть основные полезные продукты питания. Развивать умения образовывать прилагательные. Продолжать обучать детей приемам нетрадиционной  техники лепки.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речевой аппарат, внимание, мелкую моторику рук, способы двигательной активности.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сознательное отношения к своему  здоровью.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34604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Сөздік жұмысы/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Витамины,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полезные продукты.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Үштілдік оқыту/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лингвальный компонент: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витаминдер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vitamins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витамины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жемістер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фрукты,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сәбіз-carrots- морковка,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bread-хлеб,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сүт-mil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молоко,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лимон-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lemon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-лимон.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Қажетті құрал-жабдықтар/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 с иллюстрациями витаминосодержащих продуктов, Карточки  ( овощи -фруктов, молочных, хлебобулочных, мясных, кондитерских изделий),дорожки здоровья,  атрибуты к дыхательной гимнастики Фрукты на верёвочке, картинки фруктов и ягод, шаблон с изображением   фруктов на каждого ребенка, пластилин, дощечки, стеки, салфетки, волшебная палочка, корзинка, музыка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Әдіс-тәсілдер.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и приемы: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словестные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(беседы, вопросы-ответы, рассказывание детей), практические( выполнения заданий, игра, релаксация).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323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43204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Беседа с детьми.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 какое сейчас время года? (Отв.детей). Правильно осень и на улице стало холодно  и наши дети стали часто болеть. Сегодня мне позвонила мама Маши и сказала, что она заболела. Мы будем скучать за Машей. Ребята, а может мы поможем Маше  быстрее выздороветь? (отв.детей). Ведь  она себя плохо чувствует ее организм ослаб значит ей нужны силы- витамины.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вы знаете, что такое витамины? ( Отв. детей).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 витамины это специальные  вещества, необходимые для нормальной жизнедеятельности организма человека.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H:\зан. А.Н\P_20171129_09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7164288" cy="402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323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Путешествие в город  Витаминов.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Ходьба по корригирующим дорожкам.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H:\зан. А.Н\P_20171129_094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51846"/>
            <a:ext cx="7128792" cy="389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323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-243408"/>
            <a:ext cx="8229600" cy="6369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Смотрите здесь дом с буквой  А, В котором живет витамин 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А- Очень важен для зрения и для роста. Содержится в морковке, тыкве, помидорах, дыне, персике, красном перце, петрушке и в листьях салата.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Следующий домик с буквой В, в котором живет  витамин 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В- помогает работе сердца, а содержится хлебе, зеленом горошке, в мясе, рисе, твороге, сыре, изюме, в гречневой и овсяной каше.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Следующий дом с буквой Д. В котором живет  витамин 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Д- делает наши руки и ноги крепкими. Содержится  в молоке, сыре, рыбьем жире, яйцах, рыбе, в солнечных лучах, поэтому нужно больше гулять.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у нас последний домик с буквой С. Правильно это витамин 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С- содержится в апельсинах, лимоне, ягодах, редьке, репке, капусте, картофеле.  Он является   общеукрепляющим если его  не хватает то человек быстро устает и часто болеет.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:\зан. А.Н\P_20171129_09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5841491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323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Дыхательная гимнастика ( с атрибутами).</a:t>
            </a:r>
            <a:br>
              <a:rPr lang="ru-RU" sz="2000" dirty="0" smtClean="0"/>
            </a:br>
            <a:r>
              <a:rPr lang="ru-RU" sz="2000" dirty="0" smtClean="0"/>
              <a:t>Мы подуем высоко.</a:t>
            </a:r>
            <a:br>
              <a:rPr lang="ru-RU" sz="2000" dirty="0" smtClean="0"/>
            </a:br>
            <a:r>
              <a:rPr lang="ru-RU" sz="2000" dirty="0" smtClean="0"/>
              <a:t>Мы подуем низко.</a:t>
            </a:r>
            <a:br>
              <a:rPr lang="ru-RU" sz="2000" dirty="0" smtClean="0"/>
            </a:br>
            <a:r>
              <a:rPr lang="ru-RU" sz="2000" dirty="0" smtClean="0"/>
              <a:t>Мы подуем далеко.</a:t>
            </a:r>
            <a:br>
              <a:rPr lang="ru-RU" sz="2000" dirty="0" smtClean="0"/>
            </a:br>
            <a:r>
              <a:rPr lang="ru-RU" sz="2000" dirty="0" smtClean="0"/>
              <a:t>Мы подуем близко.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</a:t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:\зан. А.Н\P_20171129_094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7668344" cy="431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achalo4ka.ru/wp-content/uploads/2014/08/obrazets-slay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1323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Д/ игра  «Малыш и </a:t>
            </a:r>
            <a:r>
              <a:rPr lang="ru-RU" sz="1600" dirty="0" err="1" smtClean="0"/>
              <a:t>Карлсон</a:t>
            </a:r>
            <a:r>
              <a:rPr lang="ru-RU" sz="1600" dirty="0" smtClean="0"/>
              <a:t>».( работа  за столом).</a:t>
            </a:r>
            <a:br>
              <a:rPr lang="ru-RU" sz="1600" dirty="0" smtClean="0"/>
            </a:br>
            <a:r>
              <a:rPr lang="ru-RU" sz="1600" dirty="0" smtClean="0"/>
              <a:t> На столах в тарелочке  лежат карточки фрукты и ягоды.</a:t>
            </a:r>
            <a:br>
              <a:rPr lang="ru-RU" sz="1600" dirty="0" smtClean="0"/>
            </a:br>
            <a:r>
              <a:rPr lang="ru-RU" sz="1600" dirty="0" smtClean="0"/>
              <a:t>Цель: Уметь называть фрукты и ягоды. Учить подбирать части в целую картинку.</a:t>
            </a:r>
            <a:br>
              <a:rPr lang="ru-RU" sz="1600" dirty="0" smtClean="0"/>
            </a:br>
            <a:r>
              <a:rPr lang="ru-RU" sz="1600" dirty="0" smtClean="0"/>
              <a:t>Развивать целостное восприятие, внимание, мышление и речь.</a:t>
            </a:r>
            <a:br>
              <a:rPr lang="ru-RU" sz="1600" dirty="0" smtClean="0"/>
            </a:br>
            <a:r>
              <a:rPr lang="ru-RU" sz="1600" dirty="0" smtClean="0"/>
              <a:t>Ход игры: Перед детьми на столе лежат разрезные картинки  с изображением фруктов и ягод.</a:t>
            </a:r>
            <a:br>
              <a:rPr lang="ru-RU" sz="1600" dirty="0" smtClean="0"/>
            </a:br>
            <a:r>
              <a:rPr lang="ru-RU" sz="1600" dirty="0" smtClean="0"/>
              <a:t>Воспитатель предлагает детям сложить картинку назвать что это и как называется сок? (Например: Это яблоко из него получится яблочный сок).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</a:t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:\зан. А.Н\Открытое занятие А.Н\P71129-094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183</Words>
  <Application>Microsoft Office PowerPoint</Application>
  <PresentationFormat>Экран (4:3)</PresentationFormat>
  <Paragraphs>84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Беседа с детьми.  Ребята какое сейчас время года? (Отв.детей). Правильно осень и на улице стало холодно  и наши дети стали часто болеть. Сегодня мне позвонила мама Маши и сказала, что она заболела. Мы будем скучать за Машей. Ребята, а может мы поможем Маше  быстрее выздороветь? (отв.детей). Ведь  она себя плохо чувствует ее организм ослаб значит ей нужны силы- витамины.  А вы знаете, что такое витамины? ( Отв. детей).  Да витамины это специальные  вещества, необходимые для нормальной жизнедеятельности организма человека.    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Методист</cp:lastModifiedBy>
  <cp:revision>80</cp:revision>
  <dcterms:created xsi:type="dcterms:W3CDTF">2017-04-17T11:36:30Z</dcterms:created>
  <dcterms:modified xsi:type="dcterms:W3CDTF">2018-01-04T08:03:20Z</dcterms:modified>
</cp:coreProperties>
</file>