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4E72-5315-4038-85D8-AABC1B2C811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DE7A-8739-4A20-A46F-22D9C84E7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783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4E72-5315-4038-85D8-AABC1B2C811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DE7A-8739-4A20-A46F-22D9C84E7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56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4E72-5315-4038-85D8-AABC1B2C811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DE7A-8739-4A20-A46F-22D9C84E7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12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4E72-5315-4038-85D8-AABC1B2C811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DE7A-8739-4A20-A46F-22D9C84E7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1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4E72-5315-4038-85D8-AABC1B2C811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DE7A-8739-4A20-A46F-22D9C84E7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13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4E72-5315-4038-85D8-AABC1B2C811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DE7A-8739-4A20-A46F-22D9C84E7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29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4E72-5315-4038-85D8-AABC1B2C811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DE7A-8739-4A20-A46F-22D9C84E7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30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4E72-5315-4038-85D8-AABC1B2C811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DE7A-8739-4A20-A46F-22D9C84E7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68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4E72-5315-4038-85D8-AABC1B2C811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DE7A-8739-4A20-A46F-22D9C84E7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49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4E72-5315-4038-85D8-AABC1B2C811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DE7A-8739-4A20-A46F-22D9C84E7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47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4E72-5315-4038-85D8-AABC1B2C811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DE7A-8739-4A20-A46F-22D9C84E7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24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D4E72-5315-4038-85D8-AABC1B2C811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9DE7A-8739-4A20-A46F-22D9C84E7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65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468052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Двенадцатое октября.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Классная работа.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одинокой старости в рассказе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К.Г.Паустовского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«Телеграмма»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31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http://www.tanais.info/shilov/shilov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589" y="188640"/>
            <a:ext cx="4344417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tlasprirodirossii.ru/wp-content/uploads/e3e2d7d5ee0eec7d635f4e789603a4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36712"/>
            <a:ext cx="4392488" cy="551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5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http://www.stihi.ru/pics/2011/10/05/72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84" y="332656"/>
            <a:ext cx="4248472" cy="4661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://tomatoz.ru/uploads/posts/2010-07/1278578620_36d3ad2e9de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https://im0-tub-kz.yandex.net/i?id=073a81cf37c0cea606b3f98c75eb61ae-l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77569"/>
            <a:ext cx="370334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3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20840"/>
            <a:ext cx="820891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задание: на выбор</a:t>
            </a: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-написать телеграмму кому-либо из своих родных людей с признаниями в любви и добрыми пожеланиями ;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-письменно ответить на один из предложенных вопросов  «Почему рвутся связи между поколениями?»,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«Почему у нас так много одиноких, брошенных стариков?»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-подготовить проект «Старость в объективе фотолюбителей 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селфи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4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61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Двенадцатое октября. Классная работа. Проблема одинокой старости в рассказе К.Г.Паустовского «Телеграмма»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Двенадцатое октября. Классная работа. Проблема одинокой старости в рассказе К.Г.Паустовского «Телеграмма»</dc:title>
  <dc:creator>27</dc:creator>
  <cp:lastModifiedBy>27</cp:lastModifiedBy>
  <cp:revision>6</cp:revision>
  <dcterms:created xsi:type="dcterms:W3CDTF">2017-10-11T13:35:00Z</dcterms:created>
  <dcterms:modified xsi:type="dcterms:W3CDTF">2017-10-11T21:53:34Z</dcterms:modified>
</cp:coreProperties>
</file>