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6" r:id="rId2"/>
    <p:sldId id="260" r:id="rId3"/>
    <p:sldId id="261" r:id="rId4"/>
    <p:sldId id="264" r:id="rId5"/>
    <p:sldId id="269" r:id="rId6"/>
    <p:sldId id="26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F6D17-FCE2-4796-8B95-835ADBF5052A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A63AC-B29F-4056-9D19-9BB7D1FF1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FB7AA2-7686-4A2C-BBCF-CF61B9B27710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9699" name="Rectangle 1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2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 wrap="none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9ADE6-4306-4261-8207-F6032BCE833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C525D-9A08-44B6-A559-789F9B083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urism-london.ru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ovelylanguage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Keys to the </a:t>
            </a:r>
            <a:r>
              <a:rPr lang="en-US" dirty="0" err="1" smtClean="0"/>
              <a:t>hometask</a:t>
            </a:r>
            <a:r>
              <a:rPr lang="en-US" dirty="0" smtClean="0"/>
              <a:t> 1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857232"/>
            <a:ext cx="7643866" cy="5643602"/>
          </a:xfrm>
        </p:spPr>
        <p:txBody>
          <a:bodyPr>
            <a:normAutofit lnSpcReduction="10000"/>
          </a:bodyPr>
          <a:lstStyle/>
          <a:p>
            <a:pPr marL="514350" indent="-514350" algn="just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The United Kingdom of Great Britain and Northern Ireland</a:t>
            </a:r>
          </a:p>
          <a:p>
            <a:pPr marL="514350" indent="-514350" algn="just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The British Isles</a:t>
            </a:r>
          </a:p>
          <a:p>
            <a:pPr marL="514350" indent="-514350" algn="just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Scotland, England, Wales, Northern Ireland</a:t>
            </a:r>
          </a:p>
          <a:p>
            <a:pPr marL="514350" indent="-514350" algn="just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London</a:t>
            </a:r>
          </a:p>
          <a:p>
            <a:pPr marL="514350" indent="-514350" algn="just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244 000 square km</a:t>
            </a:r>
          </a:p>
          <a:p>
            <a:pPr marL="514350" indent="-514350" algn="just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Cardiff</a:t>
            </a:r>
          </a:p>
          <a:p>
            <a:pPr marL="514350" indent="-514350" algn="just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63 </a:t>
            </a:r>
            <a:r>
              <a:rPr lang="en-US" b="1" dirty="0" err="1" smtClean="0">
                <a:solidFill>
                  <a:schemeClr val="tx1"/>
                </a:solidFill>
              </a:rPr>
              <a:t>mln</a:t>
            </a:r>
            <a:endParaRPr lang="en-US" b="1" dirty="0" smtClean="0">
              <a:solidFill>
                <a:schemeClr val="tx1"/>
              </a:solidFill>
            </a:endParaRPr>
          </a:p>
          <a:p>
            <a:pPr marL="514350" indent="-514350" algn="just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Belfast</a:t>
            </a:r>
          </a:p>
          <a:p>
            <a:pPr marL="514350" indent="-514350" algn="just">
              <a:buAutoNum type="arabicPeriod"/>
            </a:pPr>
            <a:endParaRPr lang="en-US" b="1" dirty="0" smtClean="0">
              <a:solidFill>
                <a:schemeClr val="tx1"/>
              </a:solidFill>
            </a:endParaRPr>
          </a:p>
          <a:p>
            <a:pPr marL="514350" indent="-514350" algn="just">
              <a:buAutoNum type="arabicPeriod"/>
            </a:pPr>
            <a:endParaRPr lang="en-US" b="1" dirty="0" smtClean="0">
              <a:solidFill>
                <a:schemeClr val="tx1"/>
              </a:solidFill>
            </a:endParaRPr>
          </a:p>
          <a:p>
            <a:pPr marL="514350" indent="-514350" algn="just">
              <a:buAutoNum type="arabicPeriod"/>
            </a:pPr>
            <a:endParaRPr lang="en-US" b="1" dirty="0" smtClean="0">
              <a:solidFill>
                <a:schemeClr val="tx1"/>
              </a:solidFill>
            </a:endParaRPr>
          </a:p>
          <a:p>
            <a:pPr marL="514350" indent="-514350" algn="just">
              <a:buAutoNum type="arabicPeriod"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latin typeface="+mn-lt"/>
                <a:cs typeface="Times New Roman" pitchFamily="18" charset="0"/>
              </a:rPr>
              <a:t>Keys   Task</a:t>
            </a:r>
            <a:r>
              <a:rPr lang="ru-RU" b="1" u="sng" dirty="0" smtClean="0">
                <a:latin typeface="+mn-lt"/>
                <a:cs typeface="Times New Roman" pitchFamily="18" charset="0"/>
              </a:rPr>
              <a:t> №</a:t>
            </a:r>
            <a:r>
              <a:rPr lang="en-US" b="1" u="sng" dirty="0" smtClean="0">
                <a:latin typeface="+mn-lt"/>
                <a:cs typeface="Times New Roman" pitchFamily="18" charset="0"/>
              </a:rPr>
              <a:t>2</a:t>
            </a:r>
            <a:r>
              <a:rPr lang="ru-RU" b="1" u="sng" dirty="0" smtClean="0">
                <a:latin typeface="+mn-lt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57203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/>
              <a:t> </a:t>
            </a:r>
            <a:endParaRPr lang="ru-RU" dirty="0"/>
          </a:p>
          <a:p>
            <a:pPr>
              <a:buNone/>
            </a:pPr>
            <a:r>
              <a:rPr lang="ru-RU" b="1" dirty="0" smtClean="0"/>
              <a:t>	</a:t>
            </a:r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200" b="1" dirty="0" smtClean="0">
                <a:cs typeface="Times New Roman" pitchFamily="18" charset="0"/>
              </a:rPr>
              <a:t>1 – С</a:t>
            </a:r>
          </a:p>
          <a:p>
            <a:r>
              <a:rPr lang="en-US" sz="11200" b="1" dirty="0" smtClean="0">
                <a:cs typeface="Times New Roman" pitchFamily="18" charset="0"/>
              </a:rPr>
              <a:t>2 - H </a:t>
            </a:r>
            <a:endParaRPr lang="ru-RU" sz="11200" b="1" dirty="0" smtClean="0">
              <a:cs typeface="Times New Roman" pitchFamily="18" charset="0"/>
            </a:endParaRPr>
          </a:p>
          <a:p>
            <a:r>
              <a:rPr lang="en-US" sz="11200" b="1" dirty="0" smtClean="0">
                <a:cs typeface="Times New Roman" pitchFamily="18" charset="0"/>
              </a:rPr>
              <a:t>3 – E</a:t>
            </a:r>
            <a:endParaRPr lang="ru-RU" sz="11200" b="1" dirty="0" smtClean="0">
              <a:cs typeface="Times New Roman" pitchFamily="18" charset="0"/>
            </a:endParaRPr>
          </a:p>
          <a:p>
            <a:r>
              <a:rPr lang="en-US" sz="11200" b="1" dirty="0" smtClean="0">
                <a:cs typeface="Times New Roman" pitchFamily="18" charset="0"/>
              </a:rPr>
              <a:t>4 – G</a:t>
            </a:r>
            <a:endParaRPr lang="ru-RU" sz="11200" b="1" dirty="0" smtClean="0">
              <a:cs typeface="Times New Roman" pitchFamily="18" charset="0"/>
            </a:endParaRPr>
          </a:p>
          <a:p>
            <a:r>
              <a:rPr lang="en-US" sz="11200" b="1" dirty="0" smtClean="0">
                <a:cs typeface="Times New Roman" pitchFamily="18" charset="0"/>
              </a:rPr>
              <a:t>5 – A</a:t>
            </a:r>
            <a:endParaRPr lang="ru-RU" sz="11200" b="1" dirty="0" smtClean="0">
              <a:cs typeface="Times New Roman" pitchFamily="18" charset="0"/>
            </a:endParaRPr>
          </a:p>
          <a:p>
            <a:r>
              <a:rPr lang="en-US" sz="11200" b="1" dirty="0" smtClean="0">
                <a:cs typeface="Times New Roman" pitchFamily="18" charset="0"/>
              </a:rPr>
              <a:t>6 – B</a:t>
            </a:r>
            <a:endParaRPr lang="ru-RU" sz="11200" b="1" dirty="0" smtClean="0">
              <a:cs typeface="Times New Roman" pitchFamily="18" charset="0"/>
            </a:endParaRPr>
          </a:p>
          <a:p>
            <a:r>
              <a:rPr lang="en-US" sz="11200" b="1" dirty="0" smtClean="0">
                <a:cs typeface="Times New Roman" pitchFamily="18" charset="0"/>
              </a:rPr>
              <a:t>7 – D</a:t>
            </a:r>
            <a:endParaRPr lang="ru-RU" sz="11200" b="1" dirty="0" smtClean="0">
              <a:cs typeface="Times New Roman" pitchFamily="18" charset="0"/>
            </a:endParaRPr>
          </a:p>
          <a:p>
            <a:r>
              <a:rPr lang="en-US" sz="11200" b="1" dirty="0" smtClean="0">
                <a:cs typeface="Times New Roman" pitchFamily="18" charset="0"/>
              </a:rPr>
              <a:t>8 – J </a:t>
            </a:r>
            <a:endParaRPr lang="ru-RU" sz="11200" b="1" dirty="0" smtClean="0">
              <a:cs typeface="Times New Roman" pitchFamily="18" charset="0"/>
            </a:endParaRPr>
          </a:p>
          <a:p>
            <a:r>
              <a:rPr lang="en-US" sz="11200" b="1" dirty="0" smtClean="0">
                <a:cs typeface="Times New Roman" pitchFamily="18" charset="0"/>
              </a:rPr>
              <a:t>9 – F</a:t>
            </a:r>
          </a:p>
          <a:p>
            <a:r>
              <a:rPr lang="en-US" sz="11200" b="1" dirty="0" smtClean="0">
                <a:cs typeface="Times New Roman" pitchFamily="18" charset="0"/>
              </a:rPr>
              <a:t>10 – I</a:t>
            </a:r>
            <a:endParaRPr lang="ru-RU" sz="11200" b="1" dirty="0" smtClean="0">
              <a:cs typeface="Times New Roman" pitchFamily="18" charset="0"/>
            </a:endParaRPr>
          </a:p>
          <a:p>
            <a:pPr>
              <a:buNone/>
            </a:pPr>
            <a:endParaRPr lang="ru-RU" sz="8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928825"/>
          </a:xfrm>
        </p:spPr>
        <p:txBody>
          <a:bodyPr/>
          <a:lstStyle/>
          <a:p>
            <a:r>
              <a:rPr lang="en-US" dirty="0" smtClean="0"/>
              <a:t>Keys   Task №4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1714488"/>
            <a:ext cx="6400800" cy="3924312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1- </a:t>
            </a:r>
            <a:r>
              <a:rPr lang="ru-RU" b="1" dirty="0" err="1" smtClean="0">
                <a:solidFill>
                  <a:schemeClr val="tx1"/>
                </a:solidFill>
              </a:rPr>
              <a:t>The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Houses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of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Parliament</a:t>
            </a: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2 - </a:t>
            </a:r>
            <a:r>
              <a:rPr lang="ru-RU" b="1" dirty="0" err="1" smtClean="0">
                <a:solidFill>
                  <a:schemeClr val="tx1"/>
                </a:solidFill>
              </a:rPr>
              <a:t>Big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Ben</a:t>
            </a: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3 – </a:t>
            </a:r>
            <a:r>
              <a:rPr lang="en-US" b="1" dirty="0" smtClean="0">
                <a:solidFill>
                  <a:schemeClr val="tx1"/>
                </a:solidFill>
              </a:rPr>
              <a:t>Tower Bridge</a:t>
            </a: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4 -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Buckingham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Palace</a:t>
            </a: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5 -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Westminster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Abbey</a:t>
            </a: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6 -</a:t>
            </a:r>
            <a:r>
              <a:rPr lang="en-US" b="1" dirty="0" smtClean="0">
                <a:solidFill>
                  <a:schemeClr val="tx1"/>
                </a:solidFill>
              </a:rPr>
              <a:t> The Tower of London</a:t>
            </a:r>
            <a:endParaRPr lang="ru-RU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Критерий оценивания </a:t>
            </a:r>
            <a:r>
              <a:rPr lang="ru-RU" dirty="0" err="1" smtClean="0"/>
              <a:t>постера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1-содержательность</a:t>
            </a:r>
          </a:p>
          <a:p>
            <a:r>
              <a:rPr lang="ru-RU" b="1" dirty="0" smtClean="0"/>
              <a:t>2-эстетичность</a:t>
            </a:r>
          </a:p>
          <a:p>
            <a:r>
              <a:rPr lang="ru-RU" b="1" dirty="0" smtClean="0"/>
              <a:t>3- вклад каждого в группе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Каждый пункт по 3 балла (макс. 9 баллов)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-417513"/>
            <a:ext cx="8229600" cy="2532063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4000" dirty="0" smtClean="0">
                <a:solidFill>
                  <a:srgbClr val="FFFFFF"/>
                </a:solidFill>
              </a:rPr>
              <a:t/>
            </a:r>
            <a:br>
              <a:rPr lang="en-US" sz="4000" dirty="0" smtClean="0">
                <a:solidFill>
                  <a:srgbClr val="FFFFFF"/>
                </a:solidFill>
              </a:rPr>
            </a:br>
            <a:r>
              <a:rPr lang="ru-RU" sz="4000" dirty="0" err="1" smtClean="0"/>
              <a:t>What</a:t>
            </a:r>
            <a:r>
              <a:rPr lang="ru-RU" sz="4000" dirty="0" smtClean="0"/>
              <a:t> </a:t>
            </a:r>
            <a:r>
              <a:rPr lang="ru-RU" sz="4000" dirty="0" err="1" smtClean="0"/>
              <a:t>are</a:t>
            </a:r>
            <a:r>
              <a:rPr lang="ru-RU" sz="4000" dirty="0" smtClean="0"/>
              <a:t> </a:t>
            </a:r>
            <a:r>
              <a:rPr lang="ru-RU" sz="4000" dirty="0" err="1" smtClean="0"/>
              <a:t>your</a:t>
            </a:r>
            <a:r>
              <a:rPr lang="ru-RU" sz="4000" dirty="0" smtClean="0"/>
              <a:t> </a:t>
            </a:r>
            <a:r>
              <a:rPr lang="ru-RU" sz="4000" dirty="0" err="1" smtClean="0"/>
              <a:t>emotions</a:t>
            </a:r>
            <a:r>
              <a:rPr lang="ru-RU" sz="4000" dirty="0" smtClean="0"/>
              <a:t> </a:t>
            </a:r>
            <a:r>
              <a:rPr lang="ru-RU" sz="4000" dirty="0" err="1" smtClean="0"/>
              <a:t>today</a:t>
            </a:r>
            <a:r>
              <a:rPr lang="ru-RU" sz="4000" dirty="0" smtClean="0"/>
              <a:t>? </a:t>
            </a:r>
            <a:r>
              <a:rPr lang="ru-RU" sz="4000" dirty="0" err="1" smtClean="0"/>
              <a:t>Choose</a:t>
            </a:r>
            <a:r>
              <a:rPr lang="ru-RU" sz="4000" dirty="0" smtClean="0"/>
              <a:t> </a:t>
            </a:r>
            <a:r>
              <a:rPr lang="ru-RU" sz="4000" dirty="0" err="1" smtClean="0"/>
              <a:t>one</a:t>
            </a:r>
            <a:r>
              <a:rPr lang="ru-RU" sz="4000" dirty="0" smtClean="0"/>
              <a:t> </a:t>
            </a:r>
            <a:r>
              <a:rPr lang="ru-RU" sz="4000" dirty="0" err="1" smtClean="0"/>
              <a:t>statement</a:t>
            </a:r>
            <a:r>
              <a:rPr lang="ru-RU" sz="4000" dirty="0" smtClean="0"/>
              <a:t> </a:t>
            </a:r>
            <a:r>
              <a:rPr lang="ru-RU" sz="4000" dirty="0" err="1" smtClean="0"/>
              <a:t>and</a:t>
            </a:r>
            <a:r>
              <a:rPr lang="ru-RU" sz="4000" dirty="0" smtClean="0"/>
              <a:t> </a:t>
            </a:r>
            <a:r>
              <a:rPr lang="ru-RU" sz="4000" dirty="0" err="1" smtClean="0"/>
              <a:t>write</a:t>
            </a:r>
            <a:r>
              <a:rPr lang="ru-RU" sz="4000" dirty="0" smtClean="0"/>
              <a:t> </a:t>
            </a:r>
            <a:r>
              <a:rPr lang="ru-RU" sz="4000" dirty="0" err="1" smtClean="0"/>
              <a:t>it</a:t>
            </a:r>
            <a:r>
              <a:rPr lang="ru-RU" sz="4000" dirty="0" smtClean="0"/>
              <a:t>. </a:t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8625" y="2143125"/>
            <a:ext cx="4067175" cy="4486275"/>
          </a:xfrm>
        </p:spPr>
        <p:txBody>
          <a:bodyPr/>
          <a:lstStyle/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en-US" sz="2000" dirty="0" smtClean="0"/>
              <a:t>      </a:t>
            </a:r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en-US" sz="2000" b="1" dirty="0" smtClean="0"/>
              <a:t>- </a:t>
            </a:r>
            <a:r>
              <a:rPr lang="ru-RU" sz="2000" b="1" dirty="0" err="1" smtClean="0"/>
              <a:t>Our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lesson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was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good</a:t>
            </a:r>
            <a:r>
              <a:rPr lang="ru-RU" sz="2000" b="1" dirty="0" smtClean="0"/>
              <a:t>.</a:t>
            </a:r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lang="en-US" sz="2000" b="1" dirty="0" smtClean="0"/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en-US" sz="2000" b="1" dirty="0" smtClean="0"/>
              <a:t>- I was a very good pupil!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 smtClean="0"/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en-US" sz="2000" b="1" dirty="0" smtClean="0"/>
              <a:t>- </a:t>
            </a:r>
            <a:r>
              <a:rPr lang="ru-RU" sz="2000" b="1" dirty="0" err="1" smtClean="0"/>
              <a:t>My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mood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is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excellent</a:t>
            </a:r>
            <a:r>
              <a:rPr lang="ru-RU" sz="2000" b="1" dirty="0" smtClean="0"/>
              <a:t>!</a:t>
            </a:r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lang="ru-RU" sz="2000" b="1" dirty="0" smtClean="0"/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en-US" sz="2000" b="1" dirty="0" smtClean="0"/>
              <a:t>- I am a happy person!</a:t>
            </a:r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>
                <a:srgbClr val="FFFFCC"/>
              </a:buClr>
              <a:buFont typeface="Wingdings" pitchFamily="2" charset="2"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lang="ru-RU" sz="2000" b="1" dirty="0" smtClean="0"/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en-US" sz="2000" b="1" dirty="0" smtClean="0"/>
              <a:t>- I could help my friends.</a:t>
            </a:r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lang="en-US" sz="2000" b="1" dirty="0" smtClean="0"/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en-US" sz="2000" b="1" dirty="0" smtClean="0"/>
              <a:t>- </a:t>
            </a:r>
            <a:r>
              <a:rPr lang="ru-RU" sz="2000" b="1" dirty="0" smtClean="0"/>
              <a:t>I </a:t>
            </a:r>
            <a:r>
              <a:rPr lang="ru-RU" sz="2000" b="1" dirty="0" err="1" smtClean="0"/>
              <a:t>worked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very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well</a:t>
            </a:r>
            <a:r>
              <a:rPr lang="ru-RU" sz="2000" b="1" dirty="0" smtClean="0"/>
              <a:t>.</a:t>
            </a:r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lang="en-US" sz="2000" b="1" dirty="0" smtClean="0"/>
          </a:p>
          <a:p>
            <a:pPr marL="609600" indent="-6080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en-US" sz="2000" b="1" dirty="0" smtClean="0"/>
              <a:t>- I was interested in the lesson.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4357688" y="2209800"/>
            <a:ext cx="4343400" cy="4648200"/>
          </a:xfrm>
        </p:spPr>
        <p:txBody>
          <a:bodyPr/>
          <a:lstStyle/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>
                <a:srgbClr val="FFFFCC"/>
              </a:buClr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2000" dirty="0" smtClean="0"/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sz="2000" dirty="0" smtClean="0"/>
              <a:t>- </a:t>
            </a:r>
            <a:r>
              <a:rPr lang="ru-RU" sz="2000" b="1" dirty="0" smtClean="0"/>
              <a:t>I </a:t>
            </a:r>
            <a:r>
              <a:rPr lang="ru-RU" sz="2000" b="1" dirty="0" err="1" smtClean="0"/>
              <a:t>worked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badly</a:t>
            </a:r>
            <a:r>
              <a:rPr lang="ru-RU" sz="2000" b="1" dirty="0" smtClean="0"/>
              <a:t>.</a:t>
            </a:r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>
                <a:srgbClr val="FFFFCC"/>
              </a:buClr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2000" b="1" dirty="0" smtClean="0"/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sz="2000" b="1" dirty="0" smtClean="0"/>
              <a:t>- </a:t>
            </a:r>
            <a:r>
              <a:rPr lang="ru-RU" sz="2000" b="1" dirty="0" err="1" smtClean="0"/>
              <a:t>My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mood</a:t>
            </a:r>
            <a:r>
              <a:rPr lang="ru-RU" sz="2000" b="1" dirty="0" smtClean="0"/>
              <a:t> (настроение) </a:t>
            </a:r>
            <a:r>
              <a:rPr lang="ru-RU" sz="2000" b="1" dirty="0" err="1" smtClean="0"/>
              <a:t>is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bad</a:t>
            </a:r>
            <a:r>
              <a:rPr lang="ru-RU" sz="2000" b="1" dirty="0" smtClean="0"/>
              <a:t>.</a:t>
            </a:r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>
                <a:srgbClr val="FFFFCC"/>
              </a:buClr>
              <a:buFont typeface="Verdana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2000" b="1" dirty="0" smtClean="0"/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sz="2000" b="1" dirty="0" smtClean="0"/>
              <a:t>- </a:t>
            </a:r>
            <a:r>
              <a:rPr lang="ru-RU" sz="2000" b="1" dirty="0" err="1" smtClean="0"/>
              <a:t>My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knowledge</a:t>
            </a:r>
            <a:r>
              <a:rPr lang="en-US" sz="2000" b="1" dirty="0" smtClean="0"/>
              <a:t> (</a:t>
            </a:r>
            <a:r>
              <a:rPr lang="ru-RU" sz="2000" b="1" dirty="0" smtClean="0"/>
              <a:t>знания) </a:t>
            </a:r>
            <a:r>
              <a:rPr lang="ru-RU" sz="2000" b="1" dirty="0" err="1" smtClean="0"/>
              <a:t>is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bad</a:t>
            </a:r>
            <a:r>
              <a:rPr lang="ru-RU" sz="2000" b="1" dirty="0" smtClean="0"/>
              <a:t>.</a:t>
            </a:r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2000" b="1" dirty="0" smtClean="0"/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sz="2000" b="1" dirty="0" smtClean="0"/>
              <a:t>- The theme was not interesting for me.</a:t>
            </a:r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2000" b="1" dirty="0" smtClean="0"/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sz="2000" b="1" dirty="0" smtClean="0"/>
              <a:t>- </a:t>
            </a:r>
            <a:r>
              <a:rPr lang="ru-RU" sz="2000" b="1" dirty="0" smtClean="0"/>
              <a:t>I </a:t>
            </a:r>
            <a:r>
              <a:rPr lang="ru-RU" sz="2000" b="1" dirty="0" err="1" smtClean="0"/>
              <a:t>have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negative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emotions</a:t>
            </a:r>
            <a:r>
              <a:rPr lang="ru-RU" sz="2000" b="1" dirty="0" smtClean="0"/>
              <a:t>.</a:t>
            </a:r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>
                <a:srgbClr val="FFFFCC"/>
              </a:buClr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ru-RU" sz="2000" dirty="0" smtClean="0"/>
          </a:p>
          <a:p>
            <a:pPr marL="341313" indent="-341313" eaLnBrk="1" hangingPunct="1">
              <a:lnSpc>
                <a:spcPct val="80000"/>
              </a:lnSpc>
              <a:spcBef>
                <a:spcPts val="500"/>
              </a:spcBef>
              <a:buClr>
                <a:srgbClr val="FFFFCC"/>
              </a:buClr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ru-RU" sz="2000" dirty="0" smtClean="0"/>
          </a:p>
        </p:txBody>
      </p:sp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752600"/>
            <a:ext cx="47625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1752600"/>
            <a:ext cx="914400" cy="487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5" name="Picture 5" descr="241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4000504"/>
            <a:ext cx="3994150" cy="2392359"/>
          </a:xfrm>
          <a:prstGeom prst="rect">
            <a:avLst/>
          </a:prstGeom>
          <a:noFill/>
        </p:spPr>
      </p:pic>
      <p:sp>
        <p:nvSpPr>
          <p:cNvPr id="189446" name="WordArt 6"/>
          <p:cNvSpPr>
            <a:spLocks noChangeArrowheads="1" noChangeShapeType="1" noTextEdit="1"/>
          </p:cNvSpPr>
          <p:nvPr/>
        </p:nvSpPr>
        <p:spPr bwMode="auto">
          <a:xfrm>
            <a:off x="1835150" y="476250"/>
            <a:ext cx="54737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Your  homework</a:t>
            </a:r>
            <a:endParaRPr lang="ru-RU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9447" name="Text Box 7"/>
          <p:cNvSpPr txBox="1">
            <a:spLocks noChangeArrowheads="1"/>
          </p:cNvSpPr>
          <p:nvPr/>
        </p:nvSpPr>
        <p:spPr bwMode="auto">
          <a:xfrm>
            <a:off x="1187450" y="2155825"/>
            <a:ext cx="724220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sz="3200" b="1" i="1" dirty="0" smtClean="0">
              <a:solidFill>
                <a:srgbClr val="00FFFF"/>
              </a:solidFill>
            </a:endParaRPr>
          </a:p>
          <a:p>
            <a:r>
              <a:rPr lang="ru-RU" sz="3200" b="1" i="1" dirty="0" smtClean="0">
                <a:solidFill>
                  <a:srgbClr val="00FFFF"/>
                </a:solidFill>
              </a:rPr>
              <a:t>3. </a:t>
            </a:r>
            <a:endParaRPr lang="ru-RU" sz="3200" b="1" i="1" dirty="0">
              <a:solidFill>
                <a:srgbClr val="00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571612"/>
            <a:ext cx="72866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 Learn vocabulary. 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Write 7 sentences about London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Make a project </a:t>
            </a:r>
          </a:p>
          <a:p>
            <a:pPr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Use: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http://www.tourism-london.ru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http://www.lovelylanguage.ru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174</Words>
  <Application>Microsoft Office PowerPoint</Application>
  <PresentationFormat>Экран (4:3)</PresentationFormat>
  <Paragraphs>70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Keys to the hometask 1 </vt:lpstr>
      <vt:lpstr>Keys   Task №2  </vt:lpstr>
      <vt:lpstr>Keys   Task №4 </vt:lpstr>
      <vt:lpstr>Критерий оценивания постера</vt:lpstr>
      <vt:lpstr> What are your emotions today? Choose one statement and write it.  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48</cp:revision>
  <dcterms:created xsi:type="dcterms:W3CDTF">2014-10-14T11:14:04Z</dcterms:created>
  <dcterms:modified xsi:type="dcterms:W3CDTF">2018-01-08T16:18:28Z</dcterms:modified>
</cp:coreProperties>
</file>