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1" r:id="rId5"/>
    <p:sldId id="258" r:id="rId6"/>
    <p:sldId id="259" r:id="rId7"/>
    <p:sldId id="260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53ClhepIeA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Inspiron 14R\Desktop\96cb5c4d88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62" y="-922"/>
            <a:ext cx="9168261" cy="685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nspiron 14R\Desktop\finansist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8"/>
            <a:ext cx="9165704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4262" y="4725144"/>
            <a:ext cx="9217024" cy="158417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«Найти своё призвание» 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0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Inspiron 14R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2" y="0"/>
            <a:ext cx="916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12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/>
          </p:cNvPr>
          <p:cNvSpPr/>
          <p:nvPr/>
        </p:nvSpPr>
        <p:spPr>
          <a:xfrm>
            <a:off x="2771800" y="2348880"/>
            <a:ext cx="338437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49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nspiron 14R\Desktop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20"/>
            <a:ext cx="9144000" cy="687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556792"/>
            <a:ext cx="7787208" cy="3312368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«Выбери себе дело по душе, и тебе ни дня не придется работать»</a:t>
            </a: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Конфуции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Inspiron 14R\Desktop\sieviete-sapni-burbuli-laime-prieks-454159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4" y="0"/>
            <a:ext cx="91491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65" y="692696"/>
            <a:ext cx="9083352" cy="4929411"/>
          </a:xfrm>
        </p:spPr>
        <p:txBody>
          <a:bodyPr>
            <a:normAutofit lnSpcReduction="10000"/>
          </a:bodyPr>
          <a:lstStyle/>
          <a:p>
            <a:r>
              <a:rPr lang="ru-RU" sz="3600" b="1" i="1" dirty="0">
                <a:solidFill>
                  <a:srgbClr val="002060"/>
                </a:solidFill>
              </a:rPr>
              <a:t>Как вы понимаете значение слова «призвание»?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i="1" dirty="0">
                <a:solidFill>
                  <a:srgbClr val="002060"/>
                </a:solidFill>
              </a:rPr>
              <a:t>Может ли человек быть счастливым, не открыв своего призвания? Почему?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i="1" dirty="0">
                <a:solidFill>
                  <a:srgbClr val="002060"/>
                </a:solidFill>
              </a:rPr>
              <a:t>Можно ли сказать, что мечта помогает раскрыть призвание человека? Почему?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i="1" dirty="0">
                <a:solidFill>
                  <a:srgbClr val="002060"/>
                </a:solidFill>
              </a:rPr>
              <a:t>Можно ли определить своё призвание уже в детстве? Почему?</a:t>
            </a:r>
            <a:endParaRPr lang="ru-RU" sz="36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775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Inspiron 14R\Desktop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chemeClr val="bg1"/>
                </a:solidFill>
              </a:rPr>
              <a:t>Подарок учителя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57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Inspiron 14R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05" y="0"/>
            <a:ext cx="91701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77072"/>
            <a:ext cx="8229600" cy="2304256"/>
          </a:xfrm>
        </p:spPr>
        <p:txBody>
          <a:bodyPr>
            <a:normAutofit/>
          </a:bodyPr>
          <a:lstStyle/>
          <a:p>
            <a:r>
              <a:rPr lang="kk-KZ" b="1" dirty="0" smtClean="0">
                <a:solidFill>
                  <a:srgbClr val="002060"/>
                </a:solidFill>
              </a:rPr>
              <a:t>Групповая работа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8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Inspiron 14R\Desktop\скачанные файл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8"/>
            <a:ext cx="9144000" cy="685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rgbClr val="002060"/>
                </a:solidFill>
              </a:rPr>
              <a:t>Групповое пение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0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71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«Найти своё призвание» </vt:lpstr>
      <vt:lpstr> </vt:lpstr>
      <vt:lpstr>Презентация PowerPoint</vt:lpstr>
      <vt:lpstr>«Выбери себе дело по душе, и тебе ни дня не придется работать»       Конфуции</vt:lpstr>
      <vt:lpstr>Презентация PowerPoint</vt:lpstr>
      <vt:lpstr>Подарок учителя</vt:lpstr>
      <vt:lpstr>Групповая работа</vt:lpstr>
      <vt:lpstr>Групповое пение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Inspiron 14R</dc:creator>
  <cp:lastModifiedBy>мутушевна</cp:lastModifiedBy>
  <cp:revision>11</cp:revision>
  <dcterms:created xsi:type="dcterms:W3CDTF">2015-02-19T16:14:04Z</dcterms:created>
  <dcterms:modified xsi:type="dcterms:W3CDTF">2015-11-24T07:57:11Z</dcterms:modified>
</cp:coreProperties>
</file>