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30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38DE97CC-F295-404B-8EBD-BEF92D17F919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99816A42-DCDA-4740-A798-4962B6055780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E97CC-F295-404B-8EBD-BEF92D17F919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16A42-DCDA-4740-A798-4962B605578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E97CC-F295-404B-8EBD-BEF92D17F919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16A42-DCDA-4740-A798-4962B605578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E97CC-F295-404B-8EBD-BEF92D17F919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16A42-DCDA-4740-A798-4962B605578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E97CC-F295-404B-8EBD-BEF92D17F919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16A42-DCDA-4740-A798-4962B605578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E97CC-F295-404B-8EBD-BEF92D17F919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16A42-DCDA-4740-A798-4962B605578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E97CC-F295-404B-8EBD-BEF92D17F919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16A42-DCDA-4740-A798-4962B605578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E97CC-F295-404B-8EBD-BEF92D17F919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16A42-DCDA-4740-A798-4962B605578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E97CC-F295-404B-8EBD-BEF92D17F919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16A42-DCDA-4740-A798-4962B605578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E97CC-F295-404B-8EBD-BEF92D17F919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16A42-DCDA-4740-A798-4962B6055780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E97CC-F295-404B-8EBD-BEF92D17F919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16A42-DCDA-4740-A798-4962B605578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38DE97CC-F295-404B-8EBD-BEF92D17F919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99816A42-DCDA-4740-A798-4962B605578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latin typeface="Algerian" pitchFamily="82" charset="0"/>
              </a:rPr>
              <a:t>Dream vacation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en-US" b="1" dirty="0" smtClean="0">
                <a:latin typeface="Georgia" pitchFamily="18" charset="0"/>
              </a:rPr>
              <a:t>Secondary school </a:t>
            </a:r>
            <a:r>
              <a:rPr lang="ru-RU" b="1" dirty="0" smtClean="0">
                <a:latin typeface="Georgia" pitchFamily="18" charset="0"/>
              </a:rPr>
              <a:t>№19</a:t>
            </a:r>
          </a:p>
          <a:p>
            <a:endParaRPr lang="ru-RU" dirty="0"/>
          </a:p>
        </p:txBody>
      </p:sp>
      <p:pic>
        <p:nvPicPr>
          <p:cNvPr id="4098" name="Picture 2" descr="D:\Рабочий стол\146490_fa45_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40648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4149080"/>
            <a:ext cx="7632964" cy="1683549"/>
          </a:xfrm>
        </p:spPr>
        <p:txBody>
          <a:bodyPr>
            <a:normAutofit/>
          </a:bodyPr>
          <a:lstStyle/>
          <a:p>
            <a:r>
              <a:rPr lang="en-US" sz="2800" b="1" dirty="0"/>
              <a:t>Why do people travel</a:t>
            </a:r>
            <a:r>
              <a:rPr lang="en-US" sz="2800" b="1" dirty="0" smtClean="0"/>
              <a:t>?</a:t>
            </a:r>
            <a:endParaRPr lang="ru-RU" sz="2800" b="1" dirty="0" smtClean="0"/>
          </a:p>
          <a:p>
            <a:r>
              <a:rPr lang="en-US" sz="2800" b="1" dirty="0"/>
              <a:t>Explain your attitude to the travelling?</a:t>
            </a:r>
            <a:endParaRPr lang="ru-RU" sz="2800" b="1" dirty="0"/>
          </a:p>
        </p:txBody>
      </p:sp>
      <p:pic>
        <p:nvPicPr>
          <p:cNvPr id="1026" name="Picture 2" descr="D:\Рабочий стол\travel-0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050"/>
            <a:ext cx="9144000" cy="3955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42424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4437112"/>
            <a:ext cx="6777317" cy="1395517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/>
              <a:t>Working with the text</a:t>
            </a:r>
            <a:endParaRPr lang="ru-RU" sz="3200" b="1" dirty="0"/>
          </a:p>
        </p:txBody>
      </p:sp>
      <p:pic>
        <p:nvPicPr>
          <p:cNvPr id="2051" name="Picture 3" descr="D:\Рабочий стол\Trave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4451" cy="4293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60069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7469254"/>
              </p:ext>
            </p:extLst>
          </p:nvPr>
        </p:nvGraphicFramePr>
        <p:xfrm>
          <a:off x="467543" y="404663"/>
          <a:ext cx="8208912" cy="6120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6304"/>
                <a:gridCol w="2736304"/>
                <a:gridCol w="2736304"/>
              </a:tblGrid>
              <a:tr h="1011165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Country 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What is she going to see?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What is she going to do?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011165">
                <a:tc>
                  <a:txBody>
                    <a:bodyPr/>
                    <a:lstStyle/>
                    <a:p>
                      <a:r>
                        <a:rPr lang="en-US" sz="3200" b="1" dirty="0" smtClean="0"/>
                        <a:t>New York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64855">
                <a:tc>
                  <a:txBody>
                    <a:bodyPr/>
                    <a:lstStyle/>
                    <a:p>
                      <a:r>
                        <a:rPr lang="en-US" sz="3200" b="1" dirty="0" smtClean="0"/>
                        <a:t>Paris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11165">
                <a:tc>
                  <a:txBody>
                    <a:bodyPr/>
                    <a:lstStyle/>
                    <a:p>
                      <a:r>
                        <a:rPr lang="en-US" sz="3200" b="1" dirty="0" smtClean="0"/>
                        <a:t>Rio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11165">
                <a:tc>
                  <a:txBody>
                    <a:bodyPr/>
                    <a:lstStyle/>
                    <a:p>
                      <a:r>
                        <a:rPr lang="en-US" sz="3200" b="1" dirty="0" smtClean="0"/>
                        <a:t>Cairo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011165">
                <a:tc>
                  <a:txBody>
                    <a:bodyPr/>
                    <a:lstStyle/>
                    <a:p>
                      <a:r>
                        <a:rPr lang="en-US" sz="3200" b="1" dirty="0" smtClean="0"/>
                        <a:t>Tokyo 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25211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4941168"/>
            <a:ext cx="6777317" cy="891461"/>
          </a:xfrm>
        </p:spPr>
        <p:txBody>
          <a:bodyPr>
            <a:normAutofit/>
          </a:bodyPr>
          <a:lstStyle/>
          <a:p>
            <a:pPr algn="ctr"/>
            <a:r>
              <a:rPr lang="en-US" sz="4400" b="1" dirty="0" smtClean="0">
                <a:solidFill>
                  <a:schemeClr val="accent6"/>
                </a:solidFill>
              </a:rPr>
              <a:t>Make a poster</a:t>
            </a:r>
            <a:endParaRPr lang="ru-RU" sz="4400" b="1" dirty="0">
              <a:solidFill>
                <a:schemeClr val="accent6"/>
              </a:solidFill>
            </a:endParaRPr>
          </a:p>
        </p:txBody>
      </p:sp>
      <p:pic>
        <p:nvPicPr>
          <p:cNvPr id="3074" name="Picture 2" descr="D:\Рабочий стол\qJGZzyJ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46" y="27746"/>
            <a:ext cx="9120554" cy="4769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490387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14</TotalTime>
  <Words>46</Words>
  <Application>Microsoft Office PowerPoint</Application>
  <PresentationFormat>Экран (4:3)</PresentationFormat>
  <Paragraphs>14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Остин</vt:lpstr>
      <vt:lpstr>Dream vacation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Dream vacation</dc:title>
  <dc:creator>Учитель</dc:creator>
  <cp:lastModifiedBy>Учитель</cp:lastModifiedBy>
  <cp:revision>2</cp:revision>
  <dcterms:created xsi:type="dcterms:W3CDTF">2018-01-12T04:46:26Z</dcterms:created>
  <dcterms:modified xsi:type="dcterms:W3CDTF">2018-01-12T05:00:33Z</dcterms:modified>
</cp:coreProperties>
</file>