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66" r:id="rId3"/>
    <p:sldId id="270" r:id="rId4"/>
    <p:sldId id="268" r:id="rId5"/>
    <p:sldId id="267" r:id="rId6"/>
    <p:sldId id="271" r:id="rId7"/>
    <p:sldId id="258" r:id="rId8"/>
    <p:sldId id="263" r:id="rId9"/>
    <p:sldId id="264" r:id="rId10"/>
    <p:sldId id="265" r:id="rId11"/>
    <p:sldId id="275" r:id="rId12"/>
    <p:sldId id="274" r:id="rId13"/>
    <p:sldId id="262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-1680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7630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6013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405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3685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592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485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5816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5752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2702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08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934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934F-EF70-45F2-BC5D-6C890EE5EC94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038CC-CB9D-4C18-AB48-491E27C005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155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learningapps.org/display?v=ppoezrdbk18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learningapps.org/display?v=psrby9a5c1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allbox.ru/resize/1440x900/wallpapers/main/201351/5a56c0879857b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780" y="551794"/>
            <a:ext cx="8639503" cy="5399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4254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Проект-4</a:t>
            </a:r>
            <a:r>
              <a:rPr lang="ru-RU" dirty="0" smtClean="0"/>
              <a:t> (Грузовой робот)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5" y="731087"/>
            <a:ext cx="8774723" cy="182422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Установите </a:t>
            </a:r>
            <a:r>
              <a:rPr lang="ru-RU" b="1" dirty="0"/>
              <a:t>датчик касания </a:t>
            </a:r>
            <a:r>
              <a:rPr lang="ru-RU" dirty="0"/>
              <a:t>на </a:t>
            </a:r>
            <a:r>
              <a:rPr lang="ru-RU" dirty="0" smtClean="0"/>
              <a:t>руку </a:t>
            </a:r>
            <a:r>
              <a:rPr lang="ru-RU" dirty="0"/>
              <a:t>робота. </a:t>
            </a:r>
          </a:p>
          <a:p>
            <a:pPr marL="0" indent="0" algn="just">
              <a:buNone/>
            </a:pPr>
            <a:r>
              <a:rPr lang="ru-RU" dirty="0" smtClean="0"/>
              <a:t>Робот делает 2 оборота вперед, опускает руку до предела вниз </a:t>
            </a:r>
            <a:r>
              <a:rPr lang="ru-RU" dirty="0"/>
              <a:t>и прицепляет </a:t>
            </a:r>
            <a:r>
              <a:rPr lang="ru-RU" dirty="0" smtClean="0"/>
              <a:t>груз. В то время когда рука робота касается пола, датчик прикрепленный к ней нажимается и после этого роботу дается команда сделать 2 оборота назад, забирая груз вместе с собой.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9" y="2655279"/>
            <a:ext cx="8857134" cy="3778272"/>
          </a:xfrm>
          <a:prstGeom prst="rect">
            <a:avLst/>
          </a:prstGeom>
        </p:spPr>
      </p:pic>
      <p:sp>
        <p:nvSpPr>
          <p:cNvPr id="5" name="Номер слайда 3"/>
          <p:cNvSpPr>
            <a:spLocks noGrp="1"/>
          </p:cNvSpPr>
          <p:nvPr/>
        </p:nvSpPr>
        <p:spPr>
          <a:xfrm>
            <a:off x="6553200" y="635891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613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5714"/>
            <a:ext cx="874986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Интерактивная игра «Кто хочет стать </a:t>
            </a:r>
            <a:r>
              <a:rPr lang="ru-RU" dirty="0" smtClean="0"/>
              <a:t>миллионером</a:t>
            </a:r>
            <a:r>
              <a:rPr lang="ru-RU" dirty="0" smtClean="0"/>
              <a:t>» </a:t>
            </a:r>
            <a:br>
              <a:rPr lang="ru-RU" dirty="0" smtClean="0"/>
            </a:br>
            <a:r>
              <a:rPr lang="ru-RU" u="sng" dirty="0" smtClean="0">
                <a:hlinkClick r:id="rId2"/>
              </a:rPr>
              <a:t>https://learningapps.org/display?v=ppoezrdbk18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8090" t="4430" r="10639" b="6395"/>
          <a:stretch>
            <a:fillRect/>
          </a:stretch>
        </p:blipFill>
        <p:spPr bwMode="auto">
          <a:xfrm>
            <a:off x="704992" y="1781504"/>
            <a:ext cx="7619200" cy="433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424936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16632"/>
            <a:ext cx="51650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Лестница успеха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http://forthemommas.com/wp-content/uploads/2015/03/LEGO%C2%AE-Robot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52120" y="4365104"/>
            <a:ext cx="12241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156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>
            <a:spLocks noGrp="1"/>
          </p:cNvSpPr>
          <p:nvPr/>
        </p:nvSpPr>
        <p:spPr>
          <a:xfrm>
            <a:off x="6547338" y="635012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7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5469" y="4203794"/>
            <a:ext cx="35434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</a:rPr>
              <a:t>www.robotics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.nis.edu.kz</a:t>
            </a:r>
            <a:endParaRPr lang="ru-RU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ibrickcity.com/wp-content/uploads/2013/01/lego-mindstorms-EV3-31313-robot-2013-ibrickcity-10.jpg"/>
          <p:cNvPicPr>
            <a:picLocks noChangeAspect="1" noChangeArrowheads="1"/>
          </p:cNvPicPr>
          <p:nvPr/>
        </p:nvPicPr>
        <p:blipFill>
          <a:blip r:embed="rId2" cstate="print"/>
          <a:srcRect l="49152" t="8594" r="3005" b="19034"/>
          <a:stretch>
            <a:fillRect/>
          </a:stretch>
        </p:blipFill>
        <p:spPr bwMode="auto">
          <a:xfrm>
            <a:off x="3657600" y="2115621"/>
            <a:ext cx="5316585" cy="414149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9485" r="13456" b="13091"/>
          <a:stretch>
            <a:fillRect/>
          </a:stretch>
        </p:blipFill>
        <p:spPr bwMode="auto">
          <a:xfrm>
            <a:off x="391882" y="26126"/>
            <a:ext cx="4660214" cy="381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C13C-7B08-41AE-88F3-D655DD9382E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4137" y="18418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Повторим!</a:t>
            </a:r>
            <a:endParaRPr kumimoji="0" lang="ru-RU" sz="8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приведенных ниже датчиков выберите датчик касания:</a:t>
            </a:r>
            <a:endParaRPr lang="ru-RU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 l="60057" r="19022" b="88377"/>
          <a:stretch>
            <a:fillRect/>
          </a:stretch>
        </p:blipFill>
        <p:spPr bwMode="auto">
          <a:xfrm>
            <a:off x="0" y="1881051"/>
            <a:ext cx="2247900" cy="1419225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61491" t="38863" r="14731" b="44870"/>
          <a:stretch>
            <a:fillRect/>
          </a:stretch>
        </p:blipFill>
        <p:spPr bwMode="auto">
          <a:xfrm>
            <a:off x="4167053" y="1791244"/>
            <a:ext cx="2219325" cy="1552575"/>
          </a:xfrm>
          <a:prstGeom prst="rect">
            <a:avLst/>
          </a:prstGeom>
          <a:noFill/>
        </p:spPr>
      </p:pic>
      <p:pic>
        <p:nvPicPr>
          <p:cNvPr id="21505" name="Рисунок 1"/>
          <p:cNvPicPr>
            <a:picLocks noChangeAspect="1" noChangeArrowheads="1"/>
          </p:cNvPicPr>
          <p:nvPr/>
        </p:nvPicPr>
        <p:blipFill>
          <a:blip r:embed="rId2" cstate="print"/>
          <a:srcRect l="61902" t="63602" r="19650" b="24834"/>
          <a:stretch>
            <a:fillRect/>
          </a:stretch>
        </p:blipFill>
        <p:spPr bwMode="auto">
          <a:xfrm>
            <a:off x="6505303" y="2063659"/>
            <a:ext cx="2095500" cy="121920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614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8299" y="3646604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30311" y="3655312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8969" y="3642248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15142" y="3664018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l="60672" t="18953" r="21721" b="67870"/>
          <a:stretch>
            <a:fillRect/>
          </a:stretch>
        </p:blipFill>
        <p:spPr bwMode="auto">
          <a:xfrm>
            <a:off x="2181496" y="1789611"/>
            <a:ext cx="1852299" cy="1632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786"/>
            <a:ext cx="8229600" cy="127985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Типы нажатии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02708"/>
            <a:ext cx="8229600" cy="20968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Блок </a:t>
            </a:r>
            <a:r>
              <a:rPr lang="ru-RU" b="1" dirty="0" smtClean="0"/>
              <a:t>Ожидания для датчика касания</a:t>
            </a:r>
            <a:r>
              <a:rPr lang="ru-RU" dirty="0" smtClean="0"/>
              <a:t> может определять 3 вида нажатия, назовите их</a:t>
            </a:r>
            <a:r>
              <a:rPr lang="en-US" dirty="0" smtClean="0"/>
              <a:t>:</a:t>
            </a: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631577" y="6317164"/>
            <a:ext cx="2133600" cy="365125"/>
          </a:xfrm>
        </p:spPr>
        <p:txBody>
          <a:bodyPr/>
          <a:lstStyle/>
          <a:p>
            <a:fld id="{718FB6B3-FC14-42BB-AA16-3B032659AB28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84" y="3408072"/>
            <a:ext cx="2565079" cy="24634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857" y="3401723"/>
            <a:ext cx="2514286" cy="24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057" y="3401723"/>
            <a:ext cx="2552381" cy="24761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79765" y="2469255"/>
            <a:ext cx="20661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А. </a:t>
            </a:r>
            <a:r>
              <a:rPr lang="ru-RU" sz="2400" b="1" dirty="0"/>
              <a:t>Не нажат </a:t>
            </a:r>
            <a:r>
              <a:rPr lang="en-US" sz="2400" dirty="0"/>
              <a:t>(Released)</a:t>
            </a:r>
            <a:r>
              <a:rPr lang="ru-RU" sz="2400" dirty="0"/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5910" y="2475199"/>
            <a:ext cx="2712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Б. </a:t>
            </a:r>
            <a:r>
              <a:rPr lang="ru-RU" sz="2400" b="1" dirty="0" smtClean="0"/>
              <a:t>Прикосновение</a:t>
            </a:r>
            <a:r>
              <a:rPr lang="ru-RU" sz="2400" dirty="0" smtClean="0"/>
              <a:t> </a:t>
            </a:r>
            <a:r>
              <a:rPr lang="ru-RU" sz="2400" dirty="0"/>
              <a:t>(</a:t>
            </a:r>
            <a:r>
              <a:rPr lang="en-US" sz="2400" dirty="0"/>
              <a:t>Pressed</a:t>
            </a:r>
            <a:r>
              <a:rPr lang="ru-RU" sz="2400" dirty="0"/>
              <a:t>).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86552" y="2484696"/>
            <a:ext cx="2145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В. </a:t>
            </a:r>
            <a:r>
              <a:rPr lang="ru-RU" sz="2400" b="1" dirty="0"/>
              <a:t>Отпускание</a:t>
            </a:r>
            <a:r>
              <a:rPr lang="ru-RU" sz="2400" dirty="0"/>
              <a:t> </a:t>
            </a:r>
            <a:r>
              <a:rPr lang="en-US" sz="2400" dirty="0"/>
              <a:t>(Bumped)</a:t>
            </a:r>
            <a:r>
              <a:rPr lang="ru-RU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424025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372" y="189186"/>
            <a:ext cx="8765628" cy="99322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learningapps.org/display?v=psrby9a5c18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1753" t="11207" r="13849" b="6250"/>
          <a:stretch>
            <a:fillRect/>
          </a:stretch>
        </p:blipFill>
        <p:spPr bwMode="auto">
          <a:xfrm>
            <a:off x="-5269" y="756744"/>
            <a:ext cx="9149269" cy="5707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54480"/>
            <a:ext cx="7886700" cy="24296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Командная </a:t>
            </a:r>
            <a:r>
              <a:rPr lang="ru-RU" sz="4400" dirty="0">
                <a:solidFill>
                  <a:schemeClr val="tx2">
                    <a:lumMod val="75000"/>
                  </a:schemeClr>
                </a:solidFill>
              </a:rPr>
              <a:t>работа над заданиями и проектом </a:t>
            </a:r>
            <a:r>
              <a:rPr lang="ru-RU" sz="6000" b="1" dirty="0">
                <a:solidFill>
                  <a:schemeClr val="tx2">
                    <a:lumMod val="75000"/>
                  </a:schemeClr>
                </a:solidFill>
              </a:rPr>
              <a:t>«Грузовой 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робот».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/>
        </p:nvSpPr>
        <p:spPr>
          <a:xfrm>
            <a:off x="6547338" y="635012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715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452" y="263762"/>
            <a:ext cx="4396156" cy="1063811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Задание-5.1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734" y="4446740"/>
            <a:ext cx="5912285" cy="19980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300" dirty="0" smtClean="0"/>
              <a:t>Пусть робот повернется на 180 градусов, затем будет ожидать нажатия на красную кнопку датчика, чтобы повернуть в обратную сторону (-180 градусов) и вернуться на изначальную позицию.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13" y="0"/>
            <a:ext cx="7469582" cy="5442438"/>
          </a:xfrm>
          <a:prstGeom prst="rect">
            <a:avLst/>
          </a:prstGeom>
        </p:spPr>
      </p:pic>
      <p:sp>
        <p:nvSpPr>
          <p:cNvPr id="5" name="Номер слайда 3"/>
          <p:cNvSpPr>
            <a:spLocks noGrp="1"/>
          </p:cNvSpPr>
          <p:nvPr/>
        </p:nvSpPr>
        <p:spPr>
          <a:xfrm>
            <a:off x="6553200" y="635891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555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761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Задание-5.2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2728" y="1831376"/>
            <a:ext cx="5249008" cy="38598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Установите </a:t>
            </a:r>
            <a:r>
              <a:rPr lang="ru-RU" b="1" dirty="0"/>
              <a:t>датчик касания </a:t>
            </a:r>
            <a:r>
              <a:rPr lang="ru-RU" dirty="0"/>
              <a:t>на заднею часть робота. </a:t>
            </a: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Пусть </a:t>
            </a:r>
            <a:r>
              <a:rPr lang="ru-RU" dirty="0"/>
              <a:t>робот двигается назад до тех пор пока не коснется препятствия (стены или коробки например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76" y="202919"/>
            <a:ext cx="1890347" cy="6280154"/>
          </a:xfrm>
          <a:prstGeom prst="rect">
            <a:avLst/>
          </a:prstGeom>
        </p:spPr>
      </p:pic>
      <p:sp>
        <p:nvSpPr>
          <p:cNvPr id="5" name="Номер слайда 3"/>
          <p:cNvSpPr>
            <a:spLocks noGrp="1"/>
          </p:cNvSpPr>
          <p:nvPr/>
        </p:nvSpPr>
        <p:spPr>
          <a:xfrm>
            <a:off x="6553200" y="635891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8369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8e9b4e355cba9b4da415193d1e63ce1fadcd"/>
</p:tagLst>
</file>

<file path=ppt/theme/theme1.xml><?xml version="1.0" encoding="utf-8"?>
<a:theme xmlns:a="http://schemas.openxmlformats.org/drawingml/2006/main" name="тема franklin">
  <a:themeElements>
    <a:clrScheme name="Другая 1">
      <a:dk1>
        <a:srgbClr val="292929"/>
      </a:dk1>
      <a:lt1>
        <a:sysClr val="window" lastClr="FFFFFF"/>
      </a:lt1>
      <a:dk2>
        <a:srgbClr val="00B0F0"/>
      </a:dk2>
      <a:lt2>
        <a:srgbClr val="FFFFFF"/>
      </a:lt2>
      <a:accent1>
        <a:srgbClr val="0070C0"/>
      </a:accent1>
      <a:accent2>
        <a:srgbClr val="00B0F0"/>
      </a:accent2>
      <a:accent3>
        <a:srgbClr val="FFFF2B"/>
      </a:accent3>
      <a:accent4>
        <a:srgbClr val="FE84E0"/>
      </a:accent4>
      <a:accent5>
        <a:srgbClr val="4BACC6"/>
      </a:accent5>
      <a:accent6>
        <a:srgbClr val="F9B67F"/>
      </a:accent6>
      <a:hlink>
        <a:srgbClr val="002060"/>
      </a:hlink>
      <a:folHlink>
        <a:srgbClr val="CC0099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тема franklin" id="{50A36FF5-8420-4999-A640-C3C2CB110E11}" vid="{F529D3FB-1A04-403F-A905-C9C123332FF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franklin</Template>
  <TotalTime>575</TotalTime>
  <Words>199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franklin</vt:lpstr>
      <vt:lpstr>Слайд 1</vt:lpstr>
      <vt:lpstr>Слайд 2</vt:lpstr>
      <vt:lpstr>Слайд 3</vt:lpstr>
      <vt:lpstr>Из приведенных ниже датчиков выберите датчик касания:</vt:lpstr>
      <vt:lpstr>Типы нажатии</vt:lpstr>
      <vt:lpstr>https://learningapps.org/display?v=psrby9a5c18 </vt:lpstr>
      <vt:lpstr>Слайд 7</vt:lpstr>
      <vt:lpstr>Задание-5.1</vt:lpstr>
      <vt:lpstr>Задание-5.2</vt:lpstr>
      <vt:lpstr>Проект-4 (Грузовой робот)</vt:lpstr>
      <vt:lpstr>Интерактивная игра «Кто хочет стать миллионером»  https://learningapps.org/display?v=ppoezrdbk18 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Задание-5.1</dc:title>
  <dc:creator>user</dc:creator>
  <cp:lastModifiedBy>123</cp:lastModifiedBy>
  <cp:revision>19</cp:revision>
  <dcterms:created xsi:type="dcterms:W3CDTF">2016-03-14T11:25:20Z</dcterms:created>
  <dcterms:modified xsi:type="dcterms:W3CDTF">2018-01-11T15:28:43Z</dcterms:modified>
</cp:coreProperties>
</file>