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F7ED41-C698-4A72-9F75-102D490A991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F2FB09-62D5-4E5A-BA46-F3391523E070}">
      <dgm:prSet phldrT="[Текст]" custT="1"/>
      <dgm:spPr/>
      <dgm:t>
        <a:bodyPr/>
        <a:lstStyle/>
        <a:p>
          <a:r>
            <a:rPr lang="en-US" sz="2000" dirty="0" smtClean="0"/>
            <a:t>Do people’s hair</a:t>
          </a:r>
          <a:endParaRPr lang="ru-RU" sz="2000" dirty="0"/>
        </a:p>
      </dgm:t>
    </dgm:pt>
    <dgm:pt modelId="{043DEBF1-AC1E-4DD0-8D93-732155A28221}" type="parTrans" cxnId="{B194F04F-1814-48A5-B6B0-15D485B74F05}">
      <dgm:prSet/>
      <dgm:spPr/>
      <dgm:t>
        <a:bodyPr/>
        <a:lstStyle/>
        <a:p>
          <a:endParaRPr lang="ru-RU"/>
        </a:p>
      </dgm:t>
    </dgm:pt>
    <dgm:pt modelId="{A6BEFFF6-B25A-4657-8D3F-0CDF013322FE}" type="sibTrans" cxnId="{B194F04F-1814-48A5-B6B0-15D485B74F05}">
      <dgm:prSet/>
      <dgm:spPr/>
      <dgm:t>
        <a:bodyPr/>
        <a:lstStyle/>
        <a:p>
          <a:endParaRPr lang="ru-RU"/>
        </a:p>
      </dgm:t>
    </dgm:pt>
    <dgm:pt modelId="{67D0FF60-095A-4C38-B61E-720A56B6C739}">
      <dgm:prSet phldrT="[Текст]" custT="1"/>
      <dgm:spPr/>
      <dgm:t>
        <a:bodyPr/>
        <a:lstStyle/>
        <a:p>
          <a:r>
            <a:rPr lang="en-US" sz="2000" dirty="0" smtClean="0"/>
            <a:t>Look after sick animals</a:t>
          </a:r>
          <a:endParaRPr lang="ru-RU" sz="2000" dirty="0"/>
        </a:p>
      </dgm:t>
    </dgm:pt>
    <dgm:pt modelId="{170AB84C-56B6-40CC-8E84-884AA02B3B09}" type="parTrans" cxnId="{BF23AAFE-6850-4F59-BED5-E94BA42F6431}">
      <dgm:prSet/>
      <dgm:spPr/>
      <dgm:t>
        <a:bodyPr/>
        <a:lstStyle/>
        <a:p>
          <a:endParaRPr lang="ru-RU"/>
        </a:p>
      </dgm:t>
    </dgm:pt>
    <dgm:pt modelId="{C8D5F92A-B150-484A-B3EA-974822C6F5F9}" type="sibTrans" cxnId="{BF23AAFE-6850-4F59-BED5-E94BA42F6431}">
      <dgm:prSet/>
      <dgm:spPr/>
      <dgm:t>
        <a:bodyPr/>
        <a:lstStyle/>
        <a:p>
          <a:endParaRPr lang="ru-RU"/>
        </a:p>
      </dgm:t>
    </dgm:pt>
    <dgm:pt modelId="{051616C2-0996-4FCB-A00B-9CF5C09578C9}">
      <dgm:prSet phldrT="[Текст]" custT="1"/>
      <dgm:spPr/>
      <dgm:t>
        <a:bodyPr/>
        <a:lstStyle/>
        <a:p>
          <a:r>
            <a:rPr lang="en-US" sz="1800" dirty="0" smtClean="0"/>
            <a:t>Take </a:t>
          </a:r>
          <a:r>
            <a:rPr lang="en-US" sz="1800" b="0" dirty="0" smtClean="0"/>
            <a:t>photographs</a:t>
          </a:r>
          <a:endParaRPr lang="ru-RU" sz="1800" b="0" dirty="0"/>
        </a:p>
      </dgm:t>
    </dgm:pt>
    <dgm:pt modelId="{E4525A35-B27A-4544-BE00-97ED6ACFDA67}" type="parTrans" cxnId="{82965736-E3A8-4EC3-8D3D-ED48DBE3935B}">
      <dgm:prSet/>
      <dgm:spPr/>
      <dgm:t>
        <a:bodyPr/>
        <a:lstStyle/>
        <a:p>
          <a:endParaRPr lang="ru-RU"/>
        </a:p>
      </dgm:t>
    </dgm:pt>
    <dgm:pt modelId="{3439621C-CAA7-4B01-A4B2-EB9395AF5464}" type="sibTrans" cxnId="{82965736-E3A8-4EC3-8D3D-ED48DBE3935B}">
      <dgm:prSet/>
      <dgm:spPr/>
      <dgm:t>
        <a:bodyPr/>
        <a:lstStyle/>
        <a:p>
          <a:endParaRPr lang="ru-RU"/>
        </a:p>
      </dgm:t>
    </dgm:pt>
    <dgm:pt modelId="{A8F46BC8-6734-48CB-BDF1-9A943B7A661F}">
      <dgm:prSet custT="1"/>
      <dgm:spPr/>
      <dgm:t>
        <a:bodyPr/>
        <a:lstStyle/>
        <a:p>
          <a:r>
            <a:rPr lang="en-US" sz="2000" dirty="0" smtClean="0"/>
            <a:t>Repair cars</a:t>
          </a:r>
          <a:endParaRPr lang="ru-RU" sz="2000" dirty="0"/>
        </a:p>
      </dgm:t>
    </dgm:pt>
    <dgm:pt modelId="{737E1C5E-AB79-4684-B8D9-1B5A173EDA66}" type="parTrans" cxnId="{AD72CA40-F54E-4B7E-BEF0-26BCEF68192E}">
      <dgm:prSet/>
      <dgm:spPr/>
      <dgm:t>
        <a:bodyPr/>
        <a:lstStyle/>
        <a:p>
          <a:endParaRPr lang="ru-RU"/>
        </a:p>
      </dgm:t>
    </dgm:pt>
    <dgm:pt modelId="{B37D96C2-22CF-4426-8CEF-56CDF848DCB7}" type="sibTrans" cxnId="{AD72CA40-F54E-4B7E-BEF0-26BCEF68192E}">
      <dgm:prSet/>
      <dgm:spPr/>
      <dgm:t>
        <a:bodyPr/>
        <a:lstStyle/>
        <a:p>
          <a:endParaRPr lang="ru-RU"/>
        </a:p>
      </dgm:t>
    </dgm:pt>
    <dgm:pt modelId="{AEF207D2-7EBD-4D12-9047-634A8D960445}">
      <dgm:prSet custT="1"/>
      <dgm:spPr/>
      <dgm:t>
        <a:bodyPr/>
        <a:lstStyle/>
        <a:p>
          <a:r>
            <a:rPr lang="en-US" sz="2000" dirty="0" smtClean="0"/>
            <a:t>Fly planes</a:t>
          </a:r>
          <a:endParaRPr lang="ru-RU" sz="2000" dirty="0"/>
        </a:p>
      </dgm:t>
    </dgm:pt>
    <dgm:pt modelId="{72DE7153-792B-48B0-8909-D35F7B75E087}" type="parTrans" cxnId="{A5E6E68A-3C87-444F-A560-1AC7389776D2}">
      <dgm:prSet/>
      <dgm:spPr/>
      <dgm:t>
        <a:bodyPr/>
        <a:lstStyle/>
        <a:p>
          <a:endParaRPr lang="ru-RU"/>
        </a:p>
      </dgm:t>
    </dgm:pt>
    <dgm:pt modelId="{A805665D-2A1F-4126-B1AD-371E9812AFAC}" type="sibTrans" cxnId="{A5E6E68A-3C87-444F-A560-1AC7389776D2}">
      <dgm:prSet/>
      <dgm:spPr/>
      <dgm:t>
        <a:bodyPr/>
        <a:lstStyle/>
        <a:p>
          <a:endParaRPr lang="ru-RU"/>
        </a:p>
      </dgm:t>
    </dgm:pt>
    <dgm:pt modelId="{B8C3EB27-C1A8-4B80-BB7A-564B1DFAEB4A}">
      <dgm:prSet custT="1"/>
      <dgm:spPr/>
      <dgm:t>
        <a:bodyPr/>
        <a:lstStyle/>
        <a:p>
          <a:r>
            <a:rPr lang="en-US" sz="2000" dirty="0" smtClean="0"/>
            <a:t>Look after sick people</a:t>
          </a:r>
          <a:endParaRPr lang="ru-RU" sz="2000" dirty="0"/>
        </a:p>
      </dgm:t>
    </dgm:pt>
    <dgm:pt modelId="{5D203968-47DC-4374-93DD-6191B7E1BAF4}" type="parTrans" cxnId="{D730BDEA-2E81-4410-87AB-F03AEBCF7B00}">
      <dgm:prSet/>
      <dgm:spPr/>
      <dgm:t>
        <a:bodyPr/>
        <a:lstStyle/>
        <a:p>
          <a:endParaRPr lang="ru-RU"/>
        </a:p>
      </dgm:t>
    </dgm:pt>
    <dgm:pt modelId="{978DC277-5D83-41AB-A916-9AE62A3627E5}" type="sibTrans" cxnId="{D730BDEA-2E81-4410-87AB-F03AEBCF7B00}">
      <dgm:prSet/>
      <dgm:spPr/>
      <dgm:t>
        <a:bodyPr/>
        <a:lstStyle/>
        <a:p>
          <a:endParaRPr lang="ru-RU"/>
        </a:p>
      </dgm:t>
    </dgm:pt>
    <dgm:pt modelId="{93CEBB1D-4842-4723-AD09-709248082AE0}">
      <dgm:prSet custT="1"/>
      <dgm:spPr/>
      <dgm:t>
        <a:bodyPr/>
        <a:lstStyle/>
        <a:p>
          <a:r>
            <a:rPr lang="en-US" sz="2000" dirty="0" smtClean="0"/>
            <a:t>Play football</a:t>
          </a:r>
          <a:endParaRPr lang="ru-RU" sz="2000" dirty="0"/>
        </a:p>
      </dgm:t>
    </dgm:pt>
    <dgm:pt modelId="{9D5BC613-9CB8-4D9E-9167-D539630E147D}" type="parTrans" cxnId="{7B22F2D1-BBE8-4A4D-8F13-6AC62578E8F1}">
      <dgm:prSet/>
      <dgm:spPr/>
      <dgm:t>
        <a:bodyPr/>
        <a:lstStyle/>
        <a:p>
          <a:endParaRPr lang="ru-RU"/>
        </a:p>
      </dgm:t>
    </dgm:pt>
    <dgm:pt modelId="{0D991EE4-D4AE-4E4E-953E-7D080366E75F}" type="sibTrans" cxnId="{7B22F2D1-BBE8-4A4D-8F13-6AC62578E8F1}">
      <dgm:prSet/>
      <dgm:spPr/>
      <dgm:t>
        <a:bodyPr/>
        <a:lstStyle/>
        <a:p>
          <a:endParaRPr lang="ru-RU"/>
        </a:p>
      </dgm:t>
    </dgm:pt>
    <dgm:pt modelId="{6955B0FB-C07D-47C6-B768-46E0CA0F724F}">
      <dgm:prSet custT="1"/>
      <dgm:spPr/>
      <dgm:t>
        <a:bodyPr/>
        <a:lstStyle/>
        <a:p>
          <a:r>
            <a:rPr lang="en-US" sz="2000" dirty="0" smtClean="0"/>
            <a:t>Type letters</a:t>
          </a:r>
          <a:endParaRPr lang="ru-RU" sz="2000" dirty="0"/>
        </a:p>
      </dgm:t>
    </dgm:pt>
    <dgm:pt modelId="{6A2FC53D-4F36-45EA-A771-EC3605556003}" type="parTrans" cxnId="{77812E79-325E-402D-992A-25639EC578FB}">
      <dgm:prSet/>
      <dgm:spPr/>
      <dgm:t>
        <a:bodyPr/>
        <a:lstStyle/>
        <a:p>
          <a:endParaRPr lang="ru-RU"/>
        </a:p>
      </dgm:t>
    </dgm:pt>
    <dgm:pt modelId="{D325DB42-CB5C-4937-BD0E-1A22612D4A5D}" type="sibTrans" cxnId="{77812E79-325E-402D-992A-25639EC578FB}">
      <dgm:prSet/>
      <dgm:spPr/>
      <dgm:t>
        <a:bodyPr/>
        <a:lstStyle/>
        <a:p>
          <a:endParaRPr lang="ru-RU"/>
        </a:p>
      </dgm:t>
    </dgm:pt>
    <dgm:pt modelId="{5D0369D4-ADDB-4D28-A2F2-B76A4DE162CB}">
      <dgm:prSet custT="1"/>
      <dgm:spPr/>
      <dgm:t>
        <a:bodyPr/>
        <a:lstStyle/>
        <a:p>
          <a:r>
            <a:rPr lang="en-US" sz="1800" dirty="0" smtClean="0"/>
            <a:t>Teach children</a:t>
          </a:r>
          <a:endParaRPr lang="ru-RU" sz="1800" dirty="0"/>
        </a:p>
      </dgm:t>
    </dgm:pt>
    <dgm:pt modelId="{5580F9CF-6578-4F63-9A53-090B035B1CE3}" type="parTrans" cxnId="{D5937F0A-A110-4DF7-9974-831C8D4A45A9}">
      <dgm:prSet/>
      <dgm:spPr/>
      <dgm:t>
        <a:bodyPr/>
        <a:lstStyle/>
        <a:p>
          <a:endParaRPr lang="ru-RU"/>
        </a:p>
      </dgm:t>
    </dgm:pt>
    <dgm:pt modelId="{037E93E4-FB13-4592-92E4-D562C76A6C59}" type="sibTrans" cxnId="{D5937F0A-A110-4DF7-9974-831C8D4A45A9}">
      <dgm:prSet/>
      <dgm:spPr/>
      <dgm:t>
        <a:bodyPr/>
        <a:lstStyle/>
        <a:p>
          <a:endParaRPr lang="ru-RU"/>
        </a:p>
      </dgm:t>
    </dgm:pt>
    <dgm:pt modelId="{2FBC09A0-BB51-46F6-9DD0-BD70576BA631}" type="pres">
      <dgm:prSet presAssocID="{7AF7ED41-C698-4A72-9F75-102D490A991C}" presName="linear" presStyleCnt="0">
        <dgm:presLayoutVars>
          <dgm:dir/>
          <dgm:animLvl val="lvl"/>
          <dgm:resizeHandles val="exact"/>
        </dgm:presLayoutVars>
      </dgm:prSet>
      <dgm:spPr/>
    </dgm:pt>
    <dgm:pt modelId="{EF70A8BB-D7AA-46BD-BBAF-8CAE1741C7DF}" type="pres">
      <dgm:prSet presAssocID="{3BF2FB09-62D5-4E5A-BA46-F3391523E070}" presName="parentLin" presStyleCnt="0"/>
      <dgm:spPr/>
    </dgm:pt>
    <dgm:pt modelId="{F1C6380A-C043-42C6-93F0-E81188684E01}" type="pres">
      <dgm:prSet presAssocID="{3BF2FB09-62D5-4E5A-BA46-F3391523E070}" presName="parentLeftMargin" presStyleLbl="node1" presStyleIdx="0" presStyleCnt="9"/>
      <dgm:spPr/>
    </dgm:pt>
    <dgm:pt modelId="{ADBB5600-3139-4777-B6A0-3069978EB37C}" type="pres">
      <dgm:prSet presAssocID="{3BF2FB09-62D5-4E5A-BA46-F3391523E070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475A1-FFE2-435E-B90D-2B3E988FB3D9}" type="pres">
      <dgm:prSet presAssocID="{3BF2FB09-62D5-4E5A-BA46-F3391523E070}" presName="negativeSpace" presStyleCnt="0"/>
      <dgm:spPr/>
    </dgm:pt>
    <dgm:pt modelId="{05CFE5FF-474A-488F-AA60-333086FA05F1}" type="pres">
      <dgm:prSet presAssocID="{3BF2FB09-62D5-4E5A-BA46-F3391523E070}" presName="childText" presStyleLbl="conFgAcc1" presStyleIdx="0" presStyleCnt="9">
        <dgm:presLayoutVars>
          <dgm:bulletEnabled val="1"/>
        </dgm:presLayoutVars>
      </dgm:prSet>
      <dgm:spPr/>
    </dgm:pt>
    <dgm:pt modelId="{2D924169-9E95-4A29-B8BB-5AB82F7178CF}" type="pres">
      <dgm:prSet presAssocID="{A6BEFFF6-B25A-4657-8D3F-0CDF013322FE}" presName="spaceBetweenRectangles" presStyleCnt="0"/>
      <dgm:spPr/>
    </dgm:pt>
    <dgm:pt modelId="{C62930C0-F428-4CBE-A840-157915BBE3B7}" type="pres">
      <dgm:prSet presAssocID="{67D0FF60-095A-4C38-B61E-720A56B6C739}" presName="parentLin" presStyleCnt="0"/>
      <dgm:spPr/>
    </dgm:pt>
    <dgm:pt modelId="{F380505E-2B7E-4EFF-ACB4-DD4E52B119BD}" type="pres">
      <dgm:prSet presAssocID="{67D0FF60-095A-4C38-B61E-720A56B6C739}" presName="parentLeftMargin" presStyleLbl="node1" presStyleIdx="0" presStyleCnt="9"/>
      <dgm:spPr/>
    </dgm:pt>
    <dgm:pt modelId="{1C9D9A5E-DF5E-40DE-BB54-F27E5475A26F}" type="pres">
      <dgm:prSet presAssocID="{67D0FF60-095A-4C38-B61E-720A56B6C739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FCD6221-679A-40DC-A1D9-23312F476B79}" type="pres">
      <dgm:prSet presAssocID="{67D0FF60-095A-4C38-B61E-720A56B6C739}" presName="negativeSpace" presStyleCnt="0"/>
      <dgm:spPr/>
    </dgm:pt>
    <dgm:pt modelId="{10F0480F-9A58-4F84-AAFA-E8E0F377AB6F}" type="pres">
      <dgm:prSet presAssocID="{67D0FF60-095A-4C38-B61E-720A56B6C739}" presName="childText" presStyleLbl="conFgAcc1" presStyleIdx="1" presStyleCnt="9">
        <dgm:presLayoutVars>
          <dgm:bulletEnabled val="1"/>
        </dgm:presLayoutVars>
      </dgm:prSet>
      <dgm:spPr/>
    </dgm:pt>
    <dgm:pt modelId="{22BE97BB-0C8A-43E7-8EC0-A6B523A179F5}" type="pres">
      <dgm:prSet presAssocID="{C8D5F92A-B150-484A-B3EA-974822C6F5F9}" presName="spaceBetweenRectangles" presStyleCnt="0"/>
      <dgm:spPr/>
    </dgm:pt>
    <dgm:pt modelId="{2325D802-6225-429B-9BF5-36AEAF80CD77}" type="pres">
      <dgm:prSet presAssocID="{051616C2-0996-4FCB-A00B-9CF5C09578C9}" presName="parentLin" presStyleCnt="0"/>
      <dgm:spPr/>
    </dgm:pt>
    <dgm:pt modelId="{48C90B16-13C2-4705-B7BC-B54BC98C6450}" type="pres">
      <dgm:prSet presAssocID="{051616C2-0996-4FCB-A00B-9CF5C09578C9}" presName="parentLeftMargin" presStyleLbl="node1" presStyleIdx="1" presStyleCnt="9"/>
      <dgm:spPr/>
    </dgm:pt>
    <dgm:pt modelId="{727E5230-C299-4163-A97F-06E9C84C25F8}" type="pres">
      <dgm:prSet presAssocID="{051616C2-0996-4FCB-A00B-9CF5C09578C9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26277555-B274-4829-848C-F722764824AE}" type="pres">
      <dgm:prSet presAssocID="{051616C2-0996-4FCB-A00B-9CF5C09578C9}" presName="negativeSpace" presStyleCnt="0"/>
      <dgm:spPr/>
    </dgm:pt>
    <dgm:pt modelId="{158D24F4-DECE-4787-91C1-5DDD419D9FEB}" type="pres">
      <dgm:prSet presAssocID="{051616C2-0996-4FCB-A00B-9CF5C09578C9}" presName="childText" presStyleLbl="conFgAcc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50F448-29D1-4EF3-B49F-45FBE79AFE45}" type="pres">
      <dgm:prSet presAssocID="{3439621C-CAA7-4B01-A4B2-EB9395AF5464}" presName="spaceBetweenRectangles" presStyleCnt="0"/>
      <dgm:spPr/>
    </dgm:pt>
    <dgm:pt modelId="{7049C58E-474D-4332-95A6-99F103FFBD6F}" type="pres">
      <dgm:prSet presAssocID="{A8F46BC8-6734-48CB-BDF1-9A943B7A661F}" presName="parentLin" presStyleCnt="0"/>
      <dgm:spPr/>
    </dgm:pt>
    <dgm:pt modelId="{66549BED-C89F-45B0-BFFF-051B4D5A05F2}" type="pres">
      <dgm:prSet presAssocID="{A8F46BC8-6734-48CB-BDF1-9A943B7A661F}" presName="parentLeftMargin" presStyleLbl="node1" presStyleIdx="2" presStyleCnt="9"/>
      <dgm:spPr/>
    </dgm:pt>
    <dgm:pt modelId="{5F2A0BC6-1F0C-4357-926B-2BDBCDA76B5F}" type="pres">
      <dgm:prSet presAssocID="{A8F46BC8-6734-48CB-BDF1-9A943B7A661F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56403-305F-4AF1-BF2C-E61D3251EE77}" type="pres">
      <dgm:prSet presAssocID="{A8F46BC8-6734-48CB-BDF1-9A943B7A661F}" presName="negativeSpace" presStyleCnt="0"/>
      <dgm:spPr/>
    </dgm:pt>
    <dgm:pt modelId="{D19AF7A3-DA60-47B1-BF7B-5D8038362E58}" type="pres">
      <dgm:prSet presAssocID="{A8F46BC8-6734-48CB-BDF1-9A943B7A661F}" presName="childText" presStyleLbl="conFgAcc1" presStyleIdx="3" presStyleCnt="9">
        <dgm:presLayoutVars>
          <dgm:bulletEnabled val="1"/>
        </dgm:presLayoutVars>
      </dgm:prSet>
      <dgm:spPr/>
    </dgm:pt>
    <dgm:pt modelId="{81B38C7D-17E7-4916-BDF0-3EADFB081049}" type="pres">
      <dgm:prSet presAssocID="{B37D96C2-22CF-4426-8CEF-56CDF848DCB7}" presName="spaceBetweenRectangles" presStyleCnt="0"/>
      <dgm:spPr/>
    </dgm:pt>
    <dgm:pt modelId="{A09B7A8F-4B2D-497A-BB12-622F3BC865B7}" type="pres">
      <dgm:prSet presAssocID="{AEF207D2-7EBD-4D12-9047-634A8D960445}" presName="parentLin" presStyleCnt="0"/>
      <dgm:spPr/>
    </dgm:pt>
    <dgm:pt modelId="{068D7A72-5486-4BB9-A0B3-808BFD1DAE42}" type="pres">
      <dgm:prSet presAssocID="{AEF207D2-7EBD-4D12-9047-634A8D960445}" presName="parentLeftMargin" presStyleLbl="node1" presStyleIdx="3" presStyleCnt="9"/>
      <dgm:spPr/>
    </dgm:pt>
    <dgm:pt modelId="{CBBE99BA-278A-4552-B5D5-518EC4228C95}" type="pres">
      <dgm:prSet presAssocID="{AEF207D2-7EBD-4D12-9047-634A8D960445}" presName="parentText" presStyleLbl="node1" presStyleIdx="4" presStyleCnt="9">
        <dgm:presLayoutVars>
          <dgm:chMax val="0"/>
          <dgm:bulletEnabled val="1"/>
        </dgm:presLayoutVars>
      </dgm:prSet>
      <dgm:spPr/>
    </dgm:pt>
    <dgm:pt modelId="{4069EC32-C194-4FF5-BCF5-0213F7DC1ECA}" type="pres">
      <dgm:prSet presAssocID="{AEF207D2-7EBD-4D12-9047-634A8D960445}" presName="negativeSpace" presStyleCnt="0"/>
      <dgm:spPr/>
    </dgm:pt>
    <dgm:pt modelId="{24394324-A04D-4DAE-AF44-FDC9F91DD05B}" type="pres">
      <dgm:prSet presAssocID="{AEF207D2-7EBD-4D12-9047-634A8D960445}" presName="childText" presStyleLbl="conFgAcc1" presStyleIdx="4" presStyleCnt="9">
        <dgm:presLayoutVars>
          <dgm:bulletEnabled val="1"/>
        </dgm:presLayoutVars>
      </dgm:prSet>
      <dgm:spPr/>
    </dgm:pt>
    <dgm:pt modelId="{19B9B770-D0BE-4FB9-976A-83FEF5DBB6C6}" type="pres">
      <dgm:prSet presAssocID="{A805665D-2A1F-4126-B1AD-371E9812AFAC}" presName="spaceBetweenRectangles" presStyleCnt="0"/>
      <dgm:spPr/>
    </dgm:pt>
    <dgm:pt modelId="{19CE1D09-2468-4E36-B335-EF04008584F4}" type="pres">
      <dgm:prSet presAssocID="{B8C3EB27-C1A8-4B80-BB7A-564B1DFAEB4A}" presName="parentLin" presStyleCnt="0"/>
      <dgm:spPr/>
    </dgm:pt>
    <dgm:pt modelId="{62542406-EF72-488A-8E58-6877AEF0A674}" type="pres">
      <dgm:prSet presAssocID="{B8C3EB27-C1A8-4B80-BB7A-564B1DFAEB4A}" presName="parentLeftMargin" presStyleLbl="node1" presStyleIdx="4" presStyleCnt="9"/>
      <dgm:spPr/>
    </dgm:pt>
    <dgm:pt modelId="{B8B65F17-66C6-471A-BF2E-449651D0B5AC}" type="pres">
      <dgm:prSet presAssocID="{B8C3EB27-C1A8-4B80-BB7A-564B1DFAEB4A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46E7FA64-DB6D-4DA0-9575-7118DB33EC0B}" type="pres">
      <dgm:prSet presAssocID="{B8C3EB27-C1A8-4B80-BB7A-564B1DFAEB4A}" presName="negativeSpace" presStyleCnt="0"/>
      <dgm:spPr/>
    </dgm:pt>
    <dgm:pt modelId="{3E2A4A1A-C9D6-4DBC-B10D-D81CEE742AA2}" type="pres">
      <dgm:prSet presAssocID="{B8C3EB27-C1A8-4B80-BB7A-564B1DFAEB4A}" presName="childText" presStyleLbl="conFgAcc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C0D3D8-B88E-48A5-A13F-25815E08AC29}" type="pres">
      <dgm:prSet presAssocID="{978DC277-5D83-41AB-A916-9AE62A3627E5}" presName="spaceBetweenRectangles" presStyleCnt="0"/>
      <dgm:spPr/>
    </dgm:pt>
    <dgm:pt modelId="{80C74FD8-1919-43AA-9644-8FDF0F00B90B}" type="pres">
      <dgm:prSet presAssocID="{93CEBB1D-4842-4723-AD09-709248082AE0}" presName="parentLin" presStyleCnt="0"/>
      <dgm:spPr/>
    </dgm:pt>
    <dgm:pt modelId="{C899981B-03B3-489C-AC2F-9A6F48456CA0}" type="pres">
      <dgm:prSet presAssocID="{93CEBB1D-4842-4723-AD09-709248082AE0}" presName="parentLeftMargin" presStyleLbl="node1" presStyleIdx="5" presStyleCnt="9"/>
      <dgm:spPr/>
    </dgm:pt>
    <dgm:pt modelId="{1BF0BEA8-6394-44D2-A905-18286E14D700}" type="pres">
      <dgm:prSet presAssocID="{93CEBB1D-4842-4723-AD09-709248082AE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F81769C1-A2FE-489B-8B30-7195BBA282EC}" type="pres">
      <dgm:prSet presAssocID="{93CEBB1D-4842-4723-AD09-709248082AE0}" presName="negativeSpace" presStyleCnt="0"/>
      <dgm:spPr/>
    </dgm:pt>
    <dgm:pt modelId="{68130576-BDAA-4CA3-AA00-99782E0084DB}" type="pres">
      <dgm:prSet presAssocID="{93CEBB1D-4842-4723-AD09-709248082AE0}" presName="childText" presStyleLbl="conFgAcc1" presStyleIdx="6" presStyleCnt="9">
        <dgm:presLayoutVars>
          <dgm:bulletEnabled val="1"/>
        </dgm:presLayoutVars>
      </dgm:prSet>
      <dgm:spPr/>
    </dgm:pt>
    <dgm:pt modelId="{EEA4E771-397A-4870-9488-ED4758E272DA}" type="pres">
      <dgm:prSet presAssocID="{0D991EE4-D4AE-4E4E-953E-7D080366E75F}" presName="spaceBetweenRectangles" presStyleCnt="0"/>
      <dgm:spPr/>
    </dgm:pt>
    <dgm:pt modelId="{EA626728-4913-44FC-BB8E-CD51EE4F7E51}" type="pres">
      <dgm:prSet presAssocID="{6955B0FB-C07D-47C6-B768-46E0CA0F724F}" presName="parentLin" presStyleCnt="0"/>
      <dgm:spPr/>
    </dgm:pt>
    <dgm:pt modelId="{05CC3E5F-DD8B-4EEC-B282-5BEFF699055D}" type="pres">
      <dgm:prSet presAssocID="{6955B0FB-C07D-47C6-B768-46E0CA0F724F}" presName="parentLeftMargin" presStyleLbl="node1" presStyleIdx="6" presStyleCnt="9"/>
      <dgm:spPr/>
    </dgm:pt>
    <dgm:pt modelId="{83BCB28F-AF2B-4755-AFDB-7D6A6DDC6FD6}" type="pres">
      <dgm:prSet presAssocID="{6955B0FB-C07D-47C6-B768-46E0CA0F724F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440F66E3-EC07-4F7D-BDAC-CC26CF7AEB51}" type="pres">
      <dgm:prSet presAssocID="{6955B0FB-C07D-47C6-B768-46E0CA0F724F}" presName="negativeSpace" presStyleCnt="0"/>
      <dgm:spPr/>
    </dgm:pt>
    <dgm:pt modelId="{778B8251-FADE-498F-AC98-092DA01295BB}" type="pres">
      <dgm:prSet presAssocID="{6955B0FB-C07D-47C6-B768-46E0CA0F724F}" presName="childText" presStyleLbl="conFgAcc1" presStyleIdx="7" presStyleCnt="9">
        <dgm:presLayoutVars>
          <dgm:bulletEnabled val="1"/>
        </dgm:presLayoutVars>
      </dgm:prSet>
      <dgm:spPr/>
    </dgm:pt>
    <dgm:pt modelId="{23B37928-BC17-4796-B919-4280035313AB}" type="pres">
      <dgm:prSet presAssocID="{D325DB42-CB5C-4937-BD0E-1A22612D4A5D}" presName="spaceBetweenRectangles" presStyleCnt="0"/>
      <dgm:spPr/>
    </dgm:pt>
    <dgm:pt modelId="{F6F73F45-3EE9-48E0-AB56-906698F85FFD}" type="pres">
      <dgm:prSet presAssocID="{5D0369D4-ADDB-4D28-A2F2-B76A4DE162CB}" presName="parentLin" presStyleCnt="0"/>
      <dgm:spPr/>
    </dgm:pt>
    <dgm:pt modelId="{39E704ED-2B3B-41C4-A7C7-C8DB0F00E569}" type="pres">
      <dgm:prSet presAssocID="{5D0369D4-ADDB-4D28-A2F2-B76A4DE162CB}" presName="parentLeftMargin" presStyleLbl="node1" presStyleIdx="7" presStyleCnt="9"/>
      <dgm:spPr/>
    </dgm:pt>
    <dgm:pt modelId="{D018023D-2B1F-40A9-9523-28BAD37B48E1}" type="pres">
      <dgm:prSet presAssocID="{5D0369D4-ADDB-4D28-A2F2-B76A4DE162CB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5D66B4F1-0A42-4CAA-ACEA-03F2502FCC0E}" type="pres">
      <dgm:prSet presAssocID="{5D0369D4-ADDB-4D28-A2F2-B76A4DE162CB}" presName="negativeSpace" presStyleCnt="0"/>
      <dgm:spPr/>
    </dgm:pt>
    <dgm:pt modelId="{4598CAD7-EBC5-4300-BAC9-C25CE53359C1}" type="pres">
      <dgm:prSet presAssocID="{5D0369D4-ADDB-4D28-A2F2-B76A4DE162CB}" presName="childText" presStyleLbl="conFgAcc1" presStyleIdx="8" presStyleCnt="9">
        <dgm:presLayoutVars>
          <dgm:bulletEnabled val="1"/>
        </dgm:presLayoutVars>
      </dgm:prSet>
      <dgm:spPr/>
    </dgm:pt>
  </dgm:ptLst>
  <dgm:cxnLst>
    <dgm:cxn modelId="{82965736-E3A8-4EC3-8D3D-ED48DBE3935B}" srcId="{7AF7ED41-C698-4A72-9F75-102D490A991C}" destId="{051616C2-0996-4FCB-A00B-9CF5C09578C9}" srcOrd="2" destOrd="0" parTransId="{E4525A35-B27A-4544-BE00-97ED6ACFDA67}" sibTransId="{3439621C-CAA7-4B01-A4B2-EB9395AF5464}"/>
    <dgm:cxn modelId="{7B22F2D1-BBE8-4A4D-8F13-6AC62578E8F1}" srcId="{7AF7ED41-C698-4A72-9F75-102D490A991C}" destId="{93CEBB1D-4842-4723-AD09-709248082AE0}" srcOrd="6" destOrd="0" parTransId="{9D5BC613-9CB8-4D9E-9167-D539630E147D}" sibTransId="{0D991EE4-D4AE-4E4E-953E-7D080366E75F}"/>
    <dgm:cxn modelId="{19D0DF14-ED51-40E4-B940-990214EC4482}" type="presOf" srcId="{67D0FF60-095A-4C38-B61E-720A56B6C739}" destId="{F380505E-2B7E-4EFF-ACB4-DD4E52B119BD}" srcOrd="0" destOrd="0" presId="urn:microsoft.com/office/officeart/2005/8/layout/list1"/>
    <dgm:cxn modelId="{769DABE8-E08C-4C23-B0B8-FB910AC395DC}" type="presOf" srcId="{051616C2-0996-4FCB-A00B-9CF5C09578C9}" destId="{727E5230-C299-4163-A97F-06E9C84C25F8}" srcOrd="1" destOrd="0" presId="urn:microsoft.com/office/officeart/2005/8/layout/list1"/>
    <dgm:cxn modelId="{D730BDEA-2E81-4410-87AB-F03AEBCF7B00}" srcId="{7AF7ED41-C698-4A72-9F75-102D490A991C}" destId="{B8C3EB27-C1A8-4B80-BB7A-564B1DFAEB4A}" srcOrd="5" destOrd="0" parTransId="{5D203968-47DC-4374-93DD-6191B7E1BAF4}" sibTransId="{978DC277-5D83-41AB-A916-9AE62A3627E5}"/>
    <dgm:cxn modelId="{4DA22372-F33C-4925-83B6-C2CE218C5040}" type="presOf" srcId="{AEF207D2-7EBD-4D12-9047-634A8D960445}" destId="{068D7A72-5486-4BB9-A0B3-808BFD1DAE42}" srcOrd="0" destOrd="0" presId="urn:microsoft.com/office/officeart/2005/8/layout/list1"/>
    <dgm:cxn modelId="{A5E6E68A-3C87-444F-A560-1AC7389776D2}" srcId="{7AF7ED41-C698-4A72-9F75-102D490A991C}" destId="{AEF207D2-7EBD-4D12-9047-634A8D960445}" srcOrd="4" destOrd="0" parTransId="{72DE7153-792B-48B0-8909-D35F7B75E087}" sibTransId="{A805665D-2A1F-4126-B1AD-371E9812AFAC}"/>
    <dgm:cxn modelId="{3DBA82BA-1B9B-4E8C-8CC8-DC72E7FBABB8}" type="presOf" srcId="{3BF2FB09-62D5-4E5A-BA46-F3391523E070}" destId="{ADBB5600-3139-4777-B6A0-3069978EB37C}" srcOrd="1" destOrd="0" presId="urn:microsoft.com/office/officeart/2005/8/layout/list1"/>
    <dgm:cxn modelId="{BB48BAFE-46A0-4F43-B2D3-047DFABE17BA}" type="presOf" srcId="{5D0369D4-ADDB-4D28-A2F2-B76A4DE162CB}" destId="{D018023D-2B1F-40A9-9523-28BAD37B48E1}" srcOrd="1" destOrd="0" presId="urn:microsoft.com/office/officeart/2005/8/layout/list1"/>
    <dgm:cxn modelId="{11F029AA-608E-4918-843C-0FB7458677ED}" type="presOf" srcId="{A8F46BC8-6734-48CB-BDF1-9A943B7A661F}" destId="{5F2A0BC6-1F0C-4357-926B-2BDBCDA76B5F}" srcOrd="1" destOrd="0" presId="urn:microsoft.com/office/officeart/2005/8/layout/list1"/>
    <dgm:cxn modelId="{AE310355-E4E3-43ED-AFCA-11833E937EDB}" type="presOf" srcId="{6955B0FB-C07D-47C6-B768-46E0CA0F724F}" destId="{83BCB28F-AF2B-4755-AFDB-7D6A6DDC6FD6}" srcOrd="1" destOrd="0" presId="urn:microsoft.com/office/officeart/2005/8/layout/list1"/>
    <dgm:cxn modelId="{52195BBD-5255-41E2-B05C-D00EAD71CAA5}" type="presOf" srcId="{051616C2-0996-4FCB-A00B-9CF5C09578C9}" destId="{48C90B16-13C2-4705-B7BC-B54BC98C6450}" srcOrd="0" destOrd="0" presId="urn:microsoft.com/office/officeart/2005/8/layout/list1"/>
    <dgm:cxn modelId="{94AAADD3-3304-4144-8E67-289A3E55E945}" type="presOf" srcId="{6955B0FB-C07D-47C6-B768-46E0CA0F724F}" destId="{05CC3E5F-DD8B-4EEC-B282-5BEFF699055D}" srcOrd="0" destOrd="0" presId="urn:microsoft.com/office/officeart/2005/8/layout/list1"/>
    <dgm:cxn modelId="{AD72CA40-F54E-4B7E-BEF0-26BCEF68192E}" srcId="{7AF7ED41-C698-4A72-9F75-102D490A991C}" destId="{A8F46BC8-6734-48CB-BDF1-9A943B7A661F}" srcOrd="3" destOrd="0" parTransId="{737E1C5E-AB79-4684-B8D9-1B5A173EDA66}" sibTransId="{B37D96C2-22CF-4426-8CEF-56CDF848DCB7}"/>
    <dgm:cxn modelId="{D9A892F5-C629-4AC9-AA99-56FD02460B96}" type="presOf" srcId="{7AF7ED41-C698-4A72-9F75-102D490A991C}" destId="{2FBC09A0-BB51-46F6-9DD0-BD70576BA631}" srcOrd="0" destOrd="0" presId="urn:microsoft.com/office/officeart/2005/8/layout/list1"/>
    <dgm:cxn modelId="{57BA262A-5E58-4085-88A3-F576AF4D2070}" type="presOf" srcId="{B8C3EB27-C1A8-4B80-BB7A-564B1DFAEB4A}" destId="{62542406-EF72-488A-8E58-6877AEF0A674}" srcOrd="0" destOrd="0" presId="urn:microsoft.com/office/officeart/2005/8/layout/list1"/>
    <dgm:cxn modelId="{F993D71D-C0C4-459F-9B35-0D44BA0CCD13}" type="presOf" srcId="{93CEBB1D-4842-4723-AD09-709248082AE0}" destId="{C899981B-03B3-489C-AC2F-9A6F48456CA0}" srcOrd="0" destOrd="0" presId="urn:microsoft.com/office/officeart/2005/8/layout/list1"/>
    <dgm:cxn modelId="{F481EB83-CE88-4461-B45A-44A64F44AC53}" type="presOf" srcId="{B8C3EB27-C1A8-4B80-BB7A-564B1DFAEB4A}" destId="{B8B65F17-66C6-471A-BF2E-449651D0B5AC}" srcOrd="1" destOrd="0" presId="urn:microsoft.com/office/officeart/2005/8/layout/list1"/>
    <dgm:cxn modelId="{FA610BF3-898C-4B83-B0C8-60AB8894435D}" type="presOf" srcId="{A8F46BC8-6734-48CB-BDF1-9A943B7A661F}" destId="{66549BED-C89F-45B0-BFFF-051B4D5A05F2}" srcOrd="0" destOrd="0" presId="urn:microsoft.com/office/officeart/2005/8/layout/list1"/>
    <dgm:cxn modelId="{BF23AAFE-6850-4F59-BED5-E94BA42F6431}" srcId="{7AF7ED41-C698-4A72-9F75-102D490A991C}" destId="{67D0FF60-095A-4C38-B61E-720A56B6C739}" srcOrd="1" destOrd="0" parTransId="{170AB84C-56B6-40CC-8E84-884AA02B3B09}" sibTransId="{C8D5F92A-B150-484A-B3EA-974822C6F5F9}"/>
    <dgm:cxn modelId="{15FDCC6A-E575-40F5-A028-1B5FD2B9B584}" type="presOf" srcId="{AEF207D2-7EBD-4D12-9047-634A8D960445}" destId="{CBBE99BA-278A-4552-B5D5-518EC4228C95}" srcOrd="1" destOrd="0" presId="urn:microsoft.com/office/officeart/2005/8/layout/list1"/>
    <dgm:cxn modelId="{B194F04F-1814-48A5-B6B0-15D485B74F05}" srcId="{7AF7ED41-C698-4A72-9F75-102D490A991C}" destId="{3BF2FB09-62D5-4E5A-BA46-F3391523E070}" srcOrd="0" destOrd="0" parTransId="{043DEBF1-AC1E-4DD0-8D93-732155A28221}" sibTransId="{A6BEFFF6-B25A-4657-8D3F-0CDF013322FE}"/>
    <dgm:cxn modelId="{EA8DC7D0-38D8-48AE-AE6E-5294E1A9FCA8}" type="presOf" srcId="{93CEBB1D-4842-4723-AD09-709248082AE0}" destId="{1BF0BEA8-6394-44D2-A905-18286E14D700}" srcOrd="1" destOrd="0" presId="urn:microsoft.com/office/officeart/2005/8/layout/list1"/>
    <dgm:cxn modelId="{77812E79-325E-402D-992A-25639EC578FB}" srcId="{7AF7ED41-C698-4A72-9F75-102D490A991C}" destId="{6955B0FB-C07D-47C6-B768-46E0CA0F724F}" srcOrd="7" destOrd="0" parTransId="{6A2FC53D-4F36-45EA-A771-EC3605556003}" sibTransId="{D325DB42-CB5C-4937-BD0E-1A22612D4A5D}"/>
    <dgm:cxn modelId="{F78B77DC-B0EA-4D45-836F-DD33402543E1}" type="presOf" srcId="{67D0FF60-095A-4C38-B61E-720A56B6C739}" destId="{1C9D9A5E-DF5E-40DE-BB54-F27E5475A26F}" srcOrd="1" destOrd="0" presId="urn:microsoft.com/office/officeart/2005/8/layout/list1"/>
    <dgm:cxn modelId="{A6A48D3F-9716-4B6B-A45E-52A21B114B03}" type="presOf" srcId="{5D0369D4-ADDB-4D28-A2F2-B76A4DE162CB}" destId="{39E704ED-2B3B-41C4-A7C7-C8DB0F00E569}" srcOrd="0" destOrd="0" presId="urn:microsoft.com/office/officeart/2005/8/layout/list1"/>
    <dgm:cxn modelId="{07825FAD-DE78-47D5-998C-B8D7E1E76C09}" type="presOf" srcId="{3BF2FB09-62D5-4E5A-BA46-F3391523E070}" destId="{F1C6380A-C043-42C6-93F0-E81188684E01}" srcOrd="0" destOrd="0" presId="urn:microsoft.com/office/officeart/2005/8/layout/list1"/>
    <dgm:cxn modelId="{D5937F0A-A110-4DF7-9974-831C8D4A45A9}" srcId="{7AF7ED41-C698-4A72-9F75-102D490A991C}" destId="{5D0369D4-ADDB-4D28-A2F2-B76A4DE162CB}" srcOrd="8" destOrd="0" parTransId="{5580F9CF-6578-4F63-9A53-090B035B1CE3}" sibTransId="{037E93E4-FB13-4592-92E4-D562C76A6C59}"/>
    <dgm:cxn modelId="{C995B024-475A-4C2A-9ED8-9B477A4838C8}" type="presParOf" srcId="{2FBC09A0-BB51-46F6-9DD0-BD70576BA631}" destId="{EF70A8BB-D7AA-46BD-BBAF-8CAE1741C7DF}" srcOrd="0" destOrd="0" presId="urn:microsoft.com/office/officeart/2005/8/layout/list1"/>
    <dgm:cxn modelId="{F0C6C3C3-BB78-40EB-8229-99A331089BB3}" type="presParOf" srcId="{EF70A8BB-D7AA-46BD-BBAF-8CAE1741C7DF}" destId="{F1C6380A-C043-42C6-93F0-E81188684E01}" srcOrd="0" destOrd="0" presId="urn:microsoft.com/office/officeart/2005/8/layout/list1"/>
    <dgm:cxn modelId="{340F9F71-798E-4712-9385-F0E0D21DDFF2}" type="presParOf" srcId="{EF70A8BB-D7AA-46BD-BBAF-8CAE1741C7DF}" destId="{ADBB5600-3139-4777-B6A0-3069978EB37C}" srcOrd="1" destOrd="0" presId="urn:microsoft.com/office/officeart/2005/8/layout/list1"/>
    <dgm:cxn modelId="{5704D7E0-8D8E-44CF-94AC-D873EFF6A644}" type="presParOf" srcId="{2FBC09A0-BB51-46F6-9DD0-BD70576BA631}" destId="{0D1475A1-FFE2-435E-B90D-2B3E988FB3D9}" srcOrd="1" destOrd="0" presId="urn:microsoft.com/office/officeart/2005/8/layout/list1"/>
    <dgm:cxn modelId="{4DAE33F1-2723-4C41-BC13-871CB81B5E1A}" type="presParOf" srcId="{2FBC09A0-BB51-46F6-9DD0-BD70576BA631}" destId="{05CFE5FF-474A-488F-AA60-333086FA05F1}" srcOrd="2" destOrd="0" presId="urn:microsoft.com/office/officeart/2005/8/layout/list1"/>
    <dgm:cxn modelId="{A25D3870-D0F2-4FD8-8E6B-384EED7B7AF3}" type="presParOf" srcId="{2FBC09A0-BB51-46F6-9DD0-BD70576BA631}" destId="{2D924169-9E95-4A29-B8BB-5AB82F7178CF}" srcOrd="3" destOrd="0" presId="urn:microsoft.com/office/officeart/2005/8/layout/list1"/>
    <dgm:cxn modelId="{1F95923B-6502-44CB-9FA0-87C4D37C7CA2}" type="presParOf" srcId="{2FBC09A0-BB51-46F6-9DD0-BD70576BA631}" destId="{C62930C0-F428-4CBE-A840-157915BBE3B7}" srcOrd="4" destOrd="0" presId="urn:microsoft.com/office/officeart/2005/8/layout/list1"/>
    <dgm:cxn modelId="{303C3320-9D82-4DAC-B4AA-27EC78000085}" type="presParOf" srcId="{C62930C0-F428-4CBE-A840-157915BBE3B7}" destId="{F380505E-2B7E-4EFF-ACB4-DD4E52B119BD}" srcOrd="0" destOrd="0" presId="urn:microsoft.com/office/officeart/2005/8/layout/list1"/>
    <dgm:cxn modelId="{7244AF28-6A9E-4F94-842F-4ABD622F9882}" type="presParOf" srcId="{C62930C0-F428-4CBE-A840-157915BBE3B7}" destId="{1C9D9A5E-DF5E-40DE-BB54-F27E5475A26F}" srcOrd="1" destOrd="0" presId="urn:microsoft.com/office/officeart/2005/8/layout/list1"/>
    <dgm:cxn modelId="{1113E018-D6F2-4770-8655-DFD06A7B91F7}" type="presParOf" srcId="{2FBC09A0-BB51-46F6-9DD0-BD70576BA631}" destId="{BFCD6221-679A-40DC-A1D9-23312F476B79}" srcOrd="5" destOrd="0" presId="urn:microsoft.com/office/officeart/2005/8/layout/list1"/>
    <dgm:cxn modelId="{5429451E-55A2-4252-8CBB-FFA5B51752CE}" type="presParOf" srcId="{2FBC09A0-BB51-46F6-9DD0-BD70576BA631}" destId="{10F0480F-9A58-4F84-AAFA-E8E0F377AB6F}" srcOrd="6" destOrd="0" presId="urn:microsoft.com/office/officeart/2005/8/layout/list1"/>
    <dgm:cxn modelId="{1B57C274-EAC4-4033-A3C2-0EC6F2BF932F}" type="presParOf" srcId="{2FBC09A0-BB51-46F6-9DD0-BD70576BA631}" destId="{22BE97BB-0C8A-43E7-8EC0-A6B523A179F5}" srcOrd="7" destOrd="0" presId="urn:microsoft.com/office/officeart/2005/8/layout/list1"/>
    <dgm:cxn modelId="{15E0B1C7-28D8-442B-A8B3-39587CBFAEF0}" type="presParOf" srcId="{2FBC09A0-BB51-46F6-9DD0-BD70576BA631}" destId="{2325D802-6225-429B-9BF5-36AEAF80CD77}" srcOrd="8" destOrd="0" presId="urn:microsoft.com/office/officeart/2005/8/layout/list1"/>
    <dgm:cxn modelId="{A847801B-11F4-4935-AD4B-2DA5F5FDD607}" type="presParOf" srcId="{2325D802-6225-429B-9BF5-36AEAF80CD77}" destId="{48C90B16-13C2-4705-B7BC-B54BC98C6450}" srcOrd="0" destOrd="0" presId="urn:microsoft.com/office/officeart/2005/8/layout/list1"/>
    <dgm:cxn modelId="{F056784D-501C-4574-A29A-22CA91BBE69D}" type="presParOf" srcId="{2325D802-6225-429B-9BF5-36AEAF80CD77}" destId="{727E5230-C299-4163-A97F-06E9C84C25F8}" srcOrd="1" destOrd="0" presId="urn:microsoft.com/office/officeart/2005/8/layout/list1"/>
    <dgm:cxn modelId="{6C3C6974-5D8E-4AB7-8AE8-AB87EEC125C7}" type="presParOf" srcId="{2FBC09A0-BB51-46F6-9DD0-BD70576BA631}" destId="{26277555-B274-4829-848C-F722764824AE}" srcOrd="9" destOrd="0" presId="urn:microsoft.com/office/officeart/2005/8/layout/list1"/>
    <dgm:cxn modelId="{9F5643F3-EE7E-4CCD-9B1B-B80A69E3E9CB}" type="presParOf" srcId="{2FBC09A0-BB51-46F6-9DD0-BD70576BA631}" destId="{158D24F4-DECE-4787-91C1-5DDD419D9FEB}" srcOrd="10" destOrd="0" presId="urn:microsoft.com/office/officeart/2005/8/layout/list1"/>
    <dgm:cxn modelId="{79518E18-4C5D-40DF-A801-2662360ACA0E}" type="presParOf" srcId="{2FBC09A0-BB51-46F6-9DD0-BD70576BA631}" destId="{D950F448-29D1-4EF3-B49F-45FBE79AFE45}" srcOrd="11" destOrd="0" presId="urn:microsoft.com/office/officeart/2005/8/layout/list1"/>
    <dgm:cxn modelId="{187C314A-5705-427B-B060-79D7AA9A4DFD}" type="presParOf" srcId="{2FBC09A0-BB51-46F6-9DD0-BD70576BA631}" destId="{7049C58E-474D-4332-95A6-99F103FFBD6F}" srcOrd="12" destOrd="0" presId="urn:microsoft.com/office/officeart/2005/8/layout/list1"/>
    <dgm:cxn modelId="{DE49FA14-ECE4-4744-8EB1-4935095CB154}" type="presParOf" srcId="{7049C58E-474D-4332-95A6-99F103FFBD6F}" destId="{66549BED-C89F-45B0-BFFF-051B4D5A05F2}" srcOrd="0" destOrd="0" presId="urn:microsoft.com/office/officeart/2005/8/layout/list1"/>
    <dgm:cxn modelId="{E6C74E9F-F9F6-4B34-BA2C-6A4A3635D928}" type="presParOf" srcId="{7049C58E-474D-4332-95A6-99F103FFBD6F}" destId="{5F2A0BC6-1F0C-4357-926B-2BDBCDA76B5F}" srcOrd="1" destOrd="0" presId="urn:microsoft.com/office/officeart/2005/8/layout/list1"/>
    <dgm:cxn modelId="{3630D7C1-D935-484A-97AE-E3776E2C57B6}" type="presParOf" srcId="{2FBC09A0-BB51-46F6-9DD0-BD70576BA631}" destId="{83156403-305F-4AF1-BF2C-E61D3251EE77}" srcOrd="13" destOrd="0" presId="urn:microsoft.com/office/officeart/2005/8/layout/list1"/>
    <dgm:cxn modelId="{489ABF14-ACDC-4601-A080-ABFC671D4BEF}" type="presParOf" srcId="{2FBC09A0-BB51-46F6-9DD0-BD70576BA631}" destId="{D19AF7A3-DA60-47B1-BF7B-5D8038362E58}" srcOrd="14" destOrd="0" presId="urn:microsoft.com/office/officeart/2005/8/layout/list1"/>
    <dgm:cxn modelId="{26BD52E7-ED43-44B8-8BF4-6C40670EDF47}" type="presParOf" srcId="{2FBC09A0-BB51-46F6-9DD0-BD70576BA631}" destId="{81B38C7D-17E7-4916-BDF0-3EADFB081049}" srcOrd="15" destOrd="0" presId="urn:microsoft.com/office/officeart/2005/8/layout/list1"/>
    <dgm:cxn modelId="{05F3FC05-F7FA-467E-8613-2C5F4CC64AEF}" type="presParOf" srcId="{2FBC09A0-BB51-46F6-9DD0-BD70576BA631}" destId="{A09B7A8F-4B2D-497A-BB12-622F3BC865B7}" srcOrd="16" destOrd="0" presId="urn:microsoft.com/office/officeart/2005/8/layout/list1"/>
    <dgm:cxn modelId="{54BD2B9E-4E64-4AB8-B9B2-EF27D281E5BB}" type="presParOf" srcId="{A09B7A8F-4B2D-497A-BB12-622F3BC865B7}" destId="{068D7A72-5486-4BB9-A0B3-808BFD1DAE42}" srcOrd="0" destOrd="0" presId="urn:microsoft.com/office/officeart/2005/8/layout/list1"/>
    <dgm:cxn modelId="{8143716C-1616-46F1-88AB-3D8D4FF9040C}" type="presParOf" srcId="{A09B7A8F-4B2D-497A-BB12-622F3BC865B7}" destId="{CBBE99BA-278A-4552-B5D5-518EC4228C95}" srcOrd="1" destOrd="0" presId="urn:microsoft.com/office/officeart/2005/8/layout/list1"/>
    <dgm:cxn modelId="{D03015F8-BF4B-426A-B87A-3145CB079C5E}" type="presParOf" srcId="{2FBC09A0-BB51-46F6-9DD0-BD70576BA631}" destId="{4069EC32-C194-4FF5-BCF5-0213F7DC1ECA}" srcOrd="17" destOrd="0" presId="urn:microsoft.com/office/officeart/2005/8/layout/list1"/>
    <dgm:cxn modelId="{705BBF89-7115-4C11-BBA1-29FA059F76B1}" type="presParOf" srcId="{2FBC09A0-BB51-46F6-9DD0-BD70576BA631}" destId="{24394324-A04D-4DAE-AF44-FDC9F91DD05B}" srcOrd="18" destOrd="0" presId="urn:microsoft.com/office/officeart/2005/8/layout/list1"/>
    <dgm:cxn modelId="{7E1FED96-8477-46B0-9EC6-82F2031B4A7A}" type="presParOf" srcId="{2FBC09A0-BB51-46F6-9DD0-BD70576BA631}" destId="{19B9B770-D0BE-4FB9-976A-83FEF5DBB6C6}" srcOrd="19" destOrd="0" presId="urn:microsoft.com/office/officeart/2005/8/layout/list1"/>
    <dgm:cxn modelId="{E131625C-930E-4F13-82DB-F7F7341147AD}" type="presParOf" srcId="{2FBC09A0-BB51-46F6-9DD0-BD70576BA631}" destId="{19CE1D09-2468-4E36-B335-EF04008584F4}" srcOrd="20" destOrd="0" presId="urn:microsoft.com/office/officeart/2005/8/layout/list1"/>
    <dgm:cxn modelId="{CB920012-6DF6-4A1B-88A4-DF49108479B8}" type="presParOf" srcId="{19CE1D09-2468-4E36-B335-EF04008584F4}" destId="{62542406-EF72-488A-8E58-6877AEF0A674}" srcOrd="0" destOrd="0" presId="urn:microsoft.com/office/officeart/2005/8/layout/list1"/>
    <dgm:cxn modelId="{5275317A-CD39-49E3-A060-FBE1EA622C30}" type="presParOf" srcId="{19CE1D09-2468-4E36-B335-EF04008584F4}" destId="{B8B65F17-66C6-471A-BF2E-449651D0B5AC}" srcOrd="1" destOrd="0" presId="urn:microsoft.com/office/officeart/2005/8/layout/list1"/>
    <dgm:cxn modelId="{B792E3C2-420A-437E-A5EC-91D56CF791B2}" type="presParOf" srcId="{2FBC09A0-BB51-46F6-9DD0-BD70576BA631}" destId="{46E7FA64-DB6D-4DA0-9575-7118DB33EC0B}" srcOrd="21" destOrd="0" presId="urn:microsoft.com/office/officeart/2005/8/layout/list1"/>
    <dgm:cxn modelId="{F80F2E10-5394-4953-88A1-84F26AFAC181}" type="presParOf" srcId="{2FBC09A0-BB51-46F6-9DD0-BD70576BA631}" destId="{3E2A4A1A-C9D6-4DBC-B10D-D81CEE742AA2}" srcOrd="22" destOrd="0" presId="urn:microsoft.com/office/officeart/2005/8/layout/list1"/>
    <dgm:cxn modelId="{4C0D393A-C5C5-4BD8-9D0C-D79388E5D4EF}" type="presParOf" srcId="{2FBC09A0-BB51-46F6-9DD0-BD70576BA631}" destId="{E6C0D3D8-B88E-48A5-A13F-25815E08AC29}" srcOrd="23" destOrd="0" presId="urn:microsoft.com/office/officeart/2005/8/layout/list1"/>
    <dgm:cxn modelId="{3EEEA17C-BC53-41F3-B023-60CFD741D3C2}" type="presParOf" srcId="{2FBC09A0-BB51-46F6-9DD0-BD70576BA631}" destId="{80C74FD8-1919-43AA-9644-8FDF0F00B90B}" srcOrd="24" destOrd="0" presId="urn:microsoft.com/office/officeart/2005/8/layout/list1"/>
    <dgm:cxn modelId="{545B09F6-E2F7-42CC-BAF8-CFF977217BDD}" type="presParOf" srcId="{80C74FD8-1919-43AA-9644-8FDF0F00B90B}" destId="{C899981B-03B3-489C-AC2F-9A6F48456CA0}" srcOrd="0" destOrd="0" presId="urn:microsoft.com/office/officeart/2005/8/layout/list1"/>
    <dgm:cxn modelId="{8F041708-2FB6-4E1F-8323-551B21764460}" type="presParOf" srcId="{80C74FD8-1919-43AA-9644-8FDF0F00B90B}" destId="{1BF0BEA8-6394-44D2-A905-18286E14D700}" srcOrd="1" destOrd="0" presId="urn:microsoft.com/office/officeart/2005/8/layout/list1"/>
    <dgm:cxn modelId="{3D367736-6CF3-4361-9E59-AB81456ED26A}" type="presParOf" srcId="{2FBC09A0-BB51-46F6-9DD0-BD70576BA631}" destId="{F81769C1-A2FE-489B-8B30-7195BBA282EC}" srcOrd="25" destOrd="0" presId="urn:microsoft.com/office/officeart/2005/8/layout/list1"/>
    <dgm:cxn modelId="{2F6EEE18-9CE4-468C-ACBD-0B9C0E9B8AC2}" type="presParOf" srcId="{2FBC09A0-BB51-46F6-9DD0-BD70576BA631}" destId="{68130576-BDAA-4CA3-AA00-99782E0084DB}" srcOrd="26" destOrd="0" presId="urn:microsoft.com/office/officeart/2005/8/layout/list1"/>
    <dgm:cxn modelId="{380AC54D-CF19-4C78-8DD2-898577341803}" type="presParOf" srcId="{2FBC09A0-BB51-46F6-9DD0-BD70576BA631}" destId="{EEA4E771-397A-4870-9488-ED4758E272DA}" srcOrd="27" destOrd="0" presId="urn:microsoft.com/office/officeart/2005/8/layout/list1"/>
    <dgm:cxn modelId="{ECF544F4-8AB6-441B-9574-F24C44D7F6C0}" type="presParOf" srcId="{2FBC09A0-BB51-46F6-9DD0-BD70576BA631}" destId="{EA626728-4913-44FC-BB8E-CD51EE4F7E51}" srcOrd="28" destOrd="0" presId="urn:microsoft.com/office/officeart/2005/8/layout/list1"/>
    <dgm:cxn modelId="{35714F3E-7CE2-425B-8F07-88ED408D9C01}" type="presParOf" srcId="{EA626728-4913-44FC-BB8E-CD51EE4F7E51}" destId="{05CC3E5F-DD8B-4EEC-B282-5BEFF699055D}" srcOrd="0" destOrd="0" presId="urn:microsoft.com/office/officeart/2005/8/layout/list1"/>
    <dgm:cxn modelId="{1C4B7766-A079-4D4C-958D-3ECD7F9B268E}" type="presParOf" srcId="{EA626728-4913-44FC-BB8E-CD51EE4F7E51}" destId="{83BCB28F-AF2B-4755-AFDB-7D6A6DDC6FD6}" srcOrd="1" destOrd="0" presId="urn:microsoft.com/office/officeart/2005/8/layout/list1"/>
    <dgm:cxn modelId="{02CB54D7-8A24-47F6-9A3E-FD186CD58A22}" type="presParOf" srcId="{2FBC09A0-BB51-46F6-9DD0-BD70576BA631}" destId="{440F66E3-EC07-4F7D-BDAC-CC26CF7AEB51}" srcOrd="29" destOrd="0" presId="urn:microsoft.com/office/officeart/2005/8/layout/list1"/>
    <dgm:cxn modelId="{525F8B60-77A8-45C0-9991-FB928B70D2C2}" type="presParOf" srcId="{2FBC09A0-BB51-46F6-9DD0-BD70576BA631}" destId="{778B8251-FADE-498F-AC98-092DA01295BB}" srcOrd="30" destOrd="0" presId="urn:microsoft.com/office/officeart/2005/8/layout/list1"/>
    <dgm:cxn modelId="{2300D72E-486D-42CF-875F-CA4B71186C34}" type="presParOf" srcId="{2FBC09A0-BB51-46F6-9DD0-BD70576BA631}" destId="{23B37928-BC17-4796-B919-4280035313AB}" srcOrd="31" destOrd="0" presId="urn:microsoft.com/office/officeart/2005/8/layout/list1"/>
    <dgm:cxn modelId="{19285915-E7BD-4983-9F7E-E403548B701A}" type="presParOf" srcId="{2FBC09A0-BB51-46F6-9DD0-BD70576BA631}" destId="{F6F73F45-3EE9-48E0-AB56-906698F85FFD}" srcOrd="32" destOrd="0" presId="urn:microsoft.com/office/officeart/2005/8/layout/list1"/>
    <dgm:cxn modelId="{4A2FE3BE-1CA8-4978-9C1D-DC31DF76C5DF}" type="presParOf" srcId="{F6F73F45-3EE9-48E0-AB56-906698F85FFD}" destId="{39E704ED-2B3B-41C4-A7C7-C8DB0F00E569}" srcOrd="0" destOrd="0" presId="urn:microsoft.com/office/officeart/2005/8/layout/list1"/>
    <dgm:cxn modelId="{9FC00CDC-DF0C-40A0-98A7-87B67D7A028C}" type="presParOf" srcId="{F6F73F45-3EE9-48E0-AB56-906698F85FFD}" destId="{D018023D-2B1F-40A9-9523-28BAD37B48E1}" srcOrd="1" destOrd="0" presId="urn:microsoft.com/office/officeart/2005/8/layout/list1"/>
    <dgm:cxn modelId="{00BAF955-26A8-4A41-BD55-C2C8D98B9C15}" type="presParOf" srcId="{2FBC09A0-BB51-46F6-9DD0-BD70576BA631}" destId="{5D66B4F1-0A42-4CAA-ACEA-03F2502FCC0E}" srcOrd="33" destOrd="0" presId="urn:microsoft.com/office/officeart/2005/8/layout/list1"/>
    <dgm:cxn modelId="{256C7A7E-EAF0-4DBA-8B3B-823B56BAEEF9}" type="presParOf" srcId="{2FBC09A0-BB51-46F6-9DD0-BD70576BA631}" destId="{4598CAD7-EBC5-4300-BAC9-C25CE53359C1}" srcOrd="3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CFE5FF-474A-488F-AA60-333086FA05F1}">
      <dsp:nvSpPr>
        <dsp:cNvPr id="0" name=""/>
        <dsp:cNvSpPr/>
      </dsp:nvSpPr>
      <dsp:spPr>
        <a:xfrm>
          <a:off x="0" y="368040"/>
          <a:ext cx="9144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BB5600-3139-4777-B6A0-3069978EB37C}">
      <dsp:nvSpPr>
        <dsp:cNvPr id="0" name=""/>
        <dsp:cNvSpPr/>
      </dsp:nvSpPr>
      <dsp:spPr>
        <a:xfrm>
          <a:off x="457200" y="176160"/>
          <a:ext cx="64008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Do people’s hair</a:t>
          </a:r>
          <a:endParaRPr lang="ru-RU" sz="2000" kern="1200" dirty="0"/>
        </a:p>
      </dsp:txBody>
      <dsp:txXfrm>
        <a:off x="475934" y="194894"/>
        <a:ext cx="6363332" cy="346292"/>
      </dsp:txXfrm>
    </dsp:sp>
    <dsp:sp modelId="{10F0480F-9A58-4F84-AAFA-E8E0F377AB6F}">
      <dsp:nvSpPr>
        <dsp:cNvPr id="0" name=""/>
        <dsp:cNvSpPr/>
      </dsp:nvSpPr>
      <dsp:spPr>
        <a:xfrm>
          <a:off x="0" y="957720"/>
          <a:ext cx="9144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9D9A5E-DF5E-40DE-BB54-F27E5475A26F}">
      <dsp:nvSpPr>
        <dsp:cNvPr id="0" name=""/>
        <dsp:cNvSpPr/>
      </dsp:nvSpPr>
      <dsp:spPr>
        <a:xfrm>
          <a:off x="457200" y="765840"/>
          <a:ext cx="64008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Look after sick animals</a:t>
          </a:r>
          <a:endParaRPr lang="ru-RU" sz="2000" kern="1200" dirty="0"/>
        </a:p>
      </dsp:txBody>
      <dsp:txXfrm>
        <a:off x="475934" y="784574"/>
        <a:ext cx="6363332" cy="346292"/>
      </dsp:txXfrm>
    </dsp:sp>
    <dsp:sp modelId="{158D24F4-DECE-4787-91C1-5DDD419D9FEB}">
      <dsp:nvSpPr>
        <dsp:cNvPr id="0" name=""/>
        <dsp:cNvSpPr/>
      </dsp:nvSpPr>
      <dsp:spPr>
        <a:xfrm>
          <a:off x="0" y="1547400"/>
          <a:ext cx="9144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7E5230-C299-4163-A97F-06E9C84C25F8}">
      <dsp:nvSpPr>
        <dsp:cNvPr id="0" name=""/>
        <dsp:cNvSpPr/>
      </dsp:nvSpPr>
      <dsp:spPr>
        <a:xfrm>
          <a:off x="457200" y="1355520"/>
          <a:ext cx="64008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Take </a:t>
          </a:r>
          <a:r>
            <a:rPr lang="en-US" sz="1800" b="0" kern="1200" dirty="0" smtClean="0"/>
            <a:t>photographs</a:t>
          </a:r>
          <a:endParaRPr lang="ru-RU" sz="1800" b="0" kern="1200" dirty="0"/>
        </a:p>
      </dsp:txBody>
      <dsp:txXfrm>
        <a:off x="475934" y="1374254"/>
        <a:ext cx="6363332" cy="346292"/>
      </dsp:txXfrm>
    </dsp:sp>
    <dsp:sp modelId="{D19AF7A3-DA60-47B1-BF7B-5D8038362E58}">
      <dsp:nvSpPr>
        <dsp:cNvPr id="0" name=""/>
        <dsp:cNvSpPr/>
      </dsp:nvSpPr>
      <dsp:spPr>
        <a:xfrm>
          <a:off x="0" y="2137080"/>
          <a:ext cx="9144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2A0BC6-1F0C-4357-926B-2BDBCDA76B5F}">
      <dsp:nvSpPr>
        <dsp:cNvPr id="0" name=""/>
        <dsp:cNvSpPr/>
      </dsp:nvSpPr>
      <dsp:spPr>
        <a:xfrm>
          <a:off x="457200" y="1945200"/>
          <a:ext cx="64008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Repair cars</a:t>
          </a:r>
          <a:endParaRPr lang="ru-RU" sz="2000" kern="1200" dirty="0"/>
        </a:p>
      </dsp:txBody>
      <dsp:txXfrm>
        <a:off x="475934" y="1963934"/>
        <a:ext cx="6363332" cy="346292"/>
      </dsp:txXfrm>
    </dsp:sp>
    <dsp:sp modelId="{24394324-A04D-4DAE-AF44-FDC9F91DD05B}">
      <dsp:nvSpPr>
        <dsp:cNvPr id="0" name=""/>
        <dsp:cNvSpPr/>
      </dsp:nvSpPr>
      <dsp:spPr>
        <a:xfrm>
          <a:off x="0" y="2726760"/>
          <a:ext cx="9144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BE99BA-278A-4552-B5D5-518EC4228C95}">
      <dsp:nvSpPr>
        <dsp:cNvPr id="0" name=""/>
        <dsp:cNvSpPr/>
      </dsp:nvSpPr>
      <dsp:spPr>
        <a:xfrm>
          <a:off x="457200" y="2534880"/>
          <a:ext cx="64008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Fly planes</a:t>
          </a:r>
          <a:endParaRPr lang="ru-RU" sz="2000" kern="1200" dirty="0"/>
        </a:p>
      </dsp:txBody>
      <dsp:txXfrm>
        <a:off x="475934" y="2553614"/>
        <a:ext cx="6363332" cy="346292"/>
      </dsp:txXfrm>
    </dsp:sp>
    <dsp:sp modelId="{3E2A4A1A-C9D6-4DBC-B10D-D81CEE742AA2}">
      <dsp:nvSpPr>
        <dsp:cNvPr id="0" name=""/>
        <dsp:cNvSpPr/>
      </dsp:nvSpPr>
      <dsp:spPr>
        <a:xfrm>
          <a:off x="0" y="3316440"/>
          <a:ext cx="9144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B65F17-66C6-471A-BF2E-449651D0B5AC}">
      <dsp:nvSpPr>
        <dsp:cNvPr id="0" name=""/>
        <dsp:cNvSpPr/>
      </dsp:nvSpPr>
      <dsp:spPr>
        <a:xfrm>
          <a:off x="457200" y="3124560"/>
          <a:ext cx="64008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Look after sick people</a:t>
          </a:r>
          <a:endParaRPr lang="ru-RU" sz="2000" kern="1200" dirty="0"/>
        </a:p>
      </dsp:txBody>
      <dsp:txXfrm>
        <a:off x="475934" y="3143294"/>
        <a:ext cx="6363332" cy="346292"/>
      </dsp:txXfrm>
    </dsp:sp>
    <dsp:sp modelId="{68130576-BDAA-4CA3-AA00-99782E0084DB}">
      <dsp:nvSpPr>
        <dsp:cNvPr id="0" name=""/>
        <dsp:cNvSpPr/>
      </dsp:nvSpPr>
      <dsp:spPr>
        <a:xfrm>
          <a:off x="0" y="3906120"/>
          <a:ext cx="9144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F0BEA8-6394-44D2-A905-18286E14D700}">
      <dsp:nvSpPr>
        <dsp:cNvPr id="0" name=""/>
        <dsp:cNvSpPr/>
      </dsp:nvSpPr>
      <dsp:spPr>
        <a:xfrm>
          <a:off x="457200" y="3714240"/>
          <a:ext cx="64008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Play football</a:t>
          </a:r>
          <a:endParaRPr lang="ru-RU" sz="2000" kern="1200" dirty="0"/>
        </a:p>
      </dsp:txBody>
      <dsp:txXfrm>
        <a:off x="475934" y="3732974"/>
        <a:ext cx="6363332" cy="346292"/>
      </dsp:txXfrm>
    </dsp:sp>
    <dsp:sp modelId="{778B8251-FADE-498F-AC98-092DA01295BB}">
      <dsp:nvSpPr>
        <dsp:cNvPr id="0" name=""/>
        <dsp:cNvSpPr/>
      </dsp:nvSpPr>
      <dsp:spPr>
        <a:xfrm>
          <a:off x="0" y="4495800"/>
          <a:ext cx="9144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BCB28F-AF2B-4755-AFDB-7D6A6DDC6FD6}">
      <dsp:nvSpPr>
        <dsp:cNvPr id="0" name=""/>
        <dsp:cNvSpPr/>
      </dsp:nvSpPr>
      <dsp:spPr>
        <a:xfrm>
          <a:off x="457200" y="4303920"/>
          <a:ext cx="64008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Type letters</a:t>
          </a:r>
          <a:endParaRPr lang="ru-RU" sz="2000" kern="1200" dirty="0"/>
        </a:p>
      </dsp:txBody>
      <dsp:txXfrm>
        <a:off x="475934" y="4322654"/>
        <a:ext cx="6363332" cy="346292"/>
      </dsp:txXfrm>
    </dsp:sp>
    <dsp:sp modelId="{4598CAD7-EBC5-4300-BAC9-C25CE53359C1}">
      <dsp:nvSpPr>
        <dsp:cNvPr id="0" name=""/>
        <dsp:cNvSpPr/>
      </dsp:nvSpPr>
      <dsp:spPr>
        <a:xfrm>
          <a:off x="0" y="5085479"/>
          <a:ext cx="9144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18023D-2B1F-40A9-9523-28BAD37B48E1}">
      <dsp:nvSpPr>
        <dsp:cNvPr id="0" name=""/>
        <dsp:cNvSpPr/>
      </dsp:nvSpPr>
      <dsp:spPr>
        <a:xfrm>
          <a:off x="457200" y="4893600"/>
          <a:ext cx="64008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Teach children</a:t>
          </a:r>
          <a:endParaRPr lang="ru-RU" sz="1800" kern="1200" dirty="0"/>
        </a:p>
      </dsp:txBody>
      <dsp:txXfrm>
        <a:off x="475934" y="4912334"/>
        <a:ext cx="6363332" cy="346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4C71A8-7823-436F-A14B-2C7B79F699EA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AE337E-CD5B-40F6-BD5B-5AFA84590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672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E337E-CD5B-40F6-BD5B-5AFA845905A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744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1803405"/>
            <a:ext cx="70866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632201"/>
            <a:ext cx="70866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1" y="4314328"/>
            <a:ext cx="2183130" cy="37464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28700" y="4323846"/>
            <a:ext cx="4800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0574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485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33" y="4697361"/>
            <a:ext cx="8116526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1295" y="941440"/>
            <a:ext cx="811638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5516716"/>
            <a:ext cx="81153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385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753533"/>
            <a:ext cx="81153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0" y="3649134"/>
            <a:ext cx="7597887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79942"/>
            <a:ext cx="524361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948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365557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1" y="3959863"/>
            <a:ext cx="7613650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79942"/>
            <a:ext cx="524361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7188" y="9334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38173" y="270129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94493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71" y="1124702"/>
            <a:ext cx="7609640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0" y="3648316"/>
            <a:ext cx="7608491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78884"/>
            <a:ext cx="524361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647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45794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0" y="2202080"/>
            <a:ext cx="2592324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49" y="2904565"/>
            <a:ext cx="2592324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76600" y="2201333"/>
            <a:ext cx="2592324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275144" y="2904067"/>
            <a:ext cx="2592324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8850" y="2192866"/>
            <a:ext cx="2592324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038851" y="2904565"/>
            <a:ext cx="2592324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059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45794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6463" y="4191001"/>
            <a:ext cx="2588687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6463" y="2362200"/>
            <a:ext cx="258868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6463" y="4873765"/>
            <a:ext cx="2588687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698" y="4191001"/>
            <a:ext cx="2586701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80697" y="2362200"/>
            <a:ext cx="258670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80699" y="4873764"/>
            <a:ext cx="2586701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7299" y="4191001"/>
            <a:ext cx="259235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37391" y="2362200"/>
            <a:ext cx="2585909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037299" y="4873762"/>
            <a:ext cx="2589334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462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2194560"/>
            <a:ext cx="81153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0148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45067"/>
            <a:ext cx="154305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8350" y="745068"/>
            <a:ext cx="615315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0839" y="379942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0" y="381001"/>
            <a:ext cx="524361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858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625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753534"/>
            <a:ext cx="81152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350" y="3641726"/>
            <a:ext cx="786765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0839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0" y="381002"/>
            <a:ext cx="5243619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731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2194560"/>
            <a:ext cx="40005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94560"/>
            <a:ext cx="40005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141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45795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7" y="2183802"/>
            <a:ext cx="3809993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1" y="3132667"/>
            <a:ext cx="3983831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183802"/>
            <a:ext cx="382905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132667"/>
            <a:ext cx="40005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417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860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501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6686" y="746760"/>
            <a:ext cx="4882964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3124200"/>
            <a:ext cx="30861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06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524000"/>
            <a:ext cx="51549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95928" y="751242"/>
            <a:ext cx="273372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3124200"/>
            <a:ext cx="515493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1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45795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2194561"/>
            <a:ext cx="81153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6520" y="6356351"/>
            <a:ext cx="21831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355846"/>
            <a:ext cx="5829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63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Popular professions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 Simple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694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696744" cy="4552660"/>
          </a:xfrm>
        </p:spPr>
      </p:pic>
    </p:spTree>
    <p:extLst>
      <p:ext uri="{BB962C8B-B14F-4D97-AF65-F5344CB8AC3E}">
        <p14:creationId xmlns:p14="http://schemas.microsoft.com/office/powerpoint/2010/main" val="372092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1556792"/>
            <a:ext cx="1328492" cy="18531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831" y="836712"/>
            <a:ext cx="1585708" cy="1656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36370"/>
            <a:ext cx="805808" cy="19127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775" y="416446"/>
            <a:ext cx="1969641" cy="18587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2" y="4081036"/>
            <a:ext cx="1171935" cy="19532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106" y="3356992"/>
            <a:ext cx="1897757" cy="18977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66" y="4797152"/>
            <a:ext cx="1445898" cy="14325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166" y="3302490"/>
            <a:ext cx="1835361" cy="255213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160" y="2741658"/>
            <a:ext cx="1707674" cy="133937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9512" y="3411347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v</a:t>
            </a:r>
            <a:r>
              <a:rPr lang="en-US" sz="2400" b="1" dirty="0" smtClean="0"/>
              <a:t>et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67544" y="6034261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n</a:t>
            </a:r>
            <a:r>
              <a:rPr lang="en-US" sz="2000" b="1" dirty="0" smtClean="0"/>
              <a:t>urse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567106" y="2492896"/>
            <a:ext cx="1719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h</a:t>
            </a:r>
            <a:r>
              <a:rPr lang="en-US" sz="2000" b="1" dirty="0" smtClean="0"/>
              <a:t>airdresser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561295" y="2341548"/>
            <a:ext cx="1547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footballer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516216" y="2275241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photographer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462579" y="4105815"/>
            <a:ext cx="1707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teacher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331595" y="6218927"/>
            <a:ext cx="1562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mechanic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246848" y="5903526"/>
            <a:ext cx="1723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pilot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582020" y="5373216"/>
            <a:ext cx="2148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secretary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6778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Translations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9254988"/>
              </p:ext>
            </p:extLst>
          </p:nvPr>
        </p:nvGraphicFramePr>
        <p:xfrm>
          <a:off x="539552" y="2132860"/>
          <a:ext cx="8115300" cy="4464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7650"/>
                <a:gridCol w="4057650"/>
              </a:tblGrid>
              <a:tr h="446449">
                <a:tc>
                  <a:txBody>
                    <a:bodyPr/>
                    <a:lstStyle/>
                    <a:p>
                      <a:r>
                        <a:rPr lang="en-US" dirty="0" smtClean="0"/>
                        <a:t>English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Russian</a:t>
                      </a:r>
                      <a:endParaRPr lang="ru-RU" dirty="0"/>
                    </a:p>
                  </a:txBody>
                  <a:tcPr/>
                </a:tc>
              </a:tr>
              <a:tr h="446449">
                <a:tc>
                  <a:txBody>
                    <a:bodyPr/>
                    <a:lstStyle/>
                    <a:p>
                      <a:r>
                        <a:rPr lang="en-US" dirty="0" smtClean="0"/>
                        <a:t>Vet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Ветеринар</a:t>
                      </a:r>
                      <a:endParaRPr lang="ru-RU" dirty="0"/>
                    </a:p>
                  </a:txBody>
                  <a:tcPr/>
                </a:tc>
              </a:tr>
              <a:tr h="446449">
                <a:tc>
                  <a:txBody>
                    <a:bodyPr/>
                    <a:lstStyle/>
                    <a:p>
                      <a:r>
                        <a:rPr lang="en-US" dirty="0" smtClean="0"/>
                        <a:t>Photographer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Фотограф</a:t>
                      </a:r>
                      <a:endParaRPr lang="ru-RU" dirty="0"/>
                    </a:p>
                  </a:txBody>
                  <a:tcPr/>
                </a:tc>
              </a:tr>
              <a:tr h="446449">
                <a:tc>
                  <a:txBody>
                    <a:bodyPr/>
                    <a:lstStyle/>
                    <a:p>
                      <a:r>
                        <a:rPr lang="en-US" dirty="0" smtClean="0"/>
                        <a:t>Footballer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Футболист</a:t>
                      </a:r>
                      <a:endParaRPr lang="ru-RU" dirty="0"/>
                    </a:p>
                  </a:txBody>
                  <a:tcPr/>
                </a:tc>
              </a:tr>
              <a:tr h="446449">
                <a:tc>
                  <a:txBody>
                    <a:bodyPr/>
                    <a:lstStyle/>
                    <a:p>
                      <a:r>
                        <a:rPr lang="en-US" dirty="0" smtClean="0"/>
                        <a:t>Pilot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Пилот</a:t>
                      </a:r>
                      <a:endParaRPr lang="ru-RU" dirty="0"/>
                    </a:p>
                  </a:txBody>
                  <a:tcPr/>
                </a:tc>
              </a:tr>
              <a:tr h="446449">
                <a:tc>
                  <a:txBody>
                    <a:bodyPr/>
                    <a:lstStyle/>
                    <a:p>
                      <a:r>
                        <a:rPr lang="en-US" dirty="0" smtClean="0"/>
                        <a:t>Teacher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</a:t>
                      </a:r>
                      <a:endParaRPr lang="ru-RU" dirty="0"/>
                    </a:p>
                  </a:txBody>
                  <a:tcPr/>
                </a:tc>
              </a:tr>
              <a:tr h="446449">
                <a:tc>
                  <a:txBody>
                    <a:bodyPr/>
                    <a:lstStyle/>
                    <a:p>
                      <a:r>
                        <a:rPr lang="en-US" dirty="0" smtClean="0"/>
                        <a:t>Hairdresser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Парикмахер</a:t>
                      </a:r>
                      <a:endParaRPr lang="ru-RU" dirty="0"/>
                    </a:p>
                  </a:txBody>
                  <a:tcPr/>
                </a:tc>
              </a:tr>
              <a:tr h="446449">
                <a:tc>
                  <a:txBody>
                    <a:bodyPr/>
                    <a:lstStyle/>
                    <a:p>
                      <a:r>
                        <a:rPr lang="en-US" dirty="0" smtClean="0"/>
                        <a:t>Nurse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Медсестра</a:t>
                      </a:r>
                      <a:endParaRPr lang="ru-RU" dirty="0"/>
                    </a:p>
                  </a:txBody>
                  <a:tcPr/>
                </a:tc>
              </a:tr>
              <a:tr h="446449">
                <a:tc>
                  <a:txBody>
                    <a:bodyPr/>
                    <a:lstStyle/>
                    <a:p>
                      <a:r>
                        <a:rPr lang="en-US" dirty="0" smtClean="0"/>
                        <a:t>Mechanic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Механик</a:t>
                      </a:r>
                      <a:endParaRPr lang="ru-RU" dirty="0"/>
                    </a:p>
                  </a:txBody>
                  <a:tcPr/>
                </a:tc>
              </a:tr>
              <a:tr h="446449">
                <a:tc>
                  <a:txBody>
                    <a:bodyPr/>
                    <a:lstStyle/>
                    <a:p>
                      <a:r>
                        <a:rPr lang="en-US" dirty="0" smtClean="0"/>
                        <a:t>Secretary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Секретарь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44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2318560"/>
              </p:ext>
            </p:extLst>
          </p:nvPr>
        </p:nvGraphicFramePr>
        <p:xfrm>
          <a:off x="0" y="1249129"/>
          <a:ext cx="9144000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5104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5166836"/>
              </p:ext>
            </p:extLst>
          </p:nvPr>
        </p:nvGraphicFramePr>
        <p:xfrm>
          <a:off x="514350" y="2193928"/>
          <a:ext cx="8115300" cy="41148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057650"/>
                <a:gridCol w="4057650"/>
              </a:tblGrid>
              <a:tr h="43326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PEOPLE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JOBS</a:t>
                      </a:r>
                      <a:endParaRPr lang="ru-RU" sz="2400" dirty="0"/>
                    </a:p>
                  </a:txBody>
                  <a:tcPr/>
                </a:tc>
              </a:tr>
              <a:tr h="433263"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en-US" sz="2400" dirty="0" smtClean="0"/>
                        <a:t>DAD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lphaUcParenR"/>
                      </a:pPr>
                      <a:r>
                        <a:rPr lang="en-US" sz="2400" baseline="0" dirty="0" smtClean="0"/>
                        <a:t>VET</a:t>
                      </a:r>
                      <a:endParaRPr lang="ru-RU" sz="2400" dirty="0"/>
                    </a:p>
                  </a:txBody>
                  <a:tcPr/>
                </a:tc>
              </a:tr>
              <a:tr h="43326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2) MUM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B) MECHANIC</a:t>
                      </a:r>
                      <a:endParaRPr lang="ru-RU" sz="2400" dirty="0"/>
                    </a:p>
                  </a:txBody>
                  <a:tcPr/>
                </a:tc>
              </a:tr>
              <a:tr h="43326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3) TONY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C) NURSE</a:t>
                      </a:r>
                      <a:endParaRPr lang="ru-RU" sz="2400" dirty="0"/>
                    </a:p>
                  </a:txBody>
                  <a:tcPr/>
                </a:tc>
              </a:tr>
              <a:tr h="43326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4) JOAN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D) SECRETARY</a:t>
                      </a:r>
                      <a:endParaRPr lang="ru-RU" sz="2400" dirty="0"/>
                    </a:p>
                  </a:txBody>
                  <a:tcPr/>
                </a:tc>
              </a:tr>
              <a:tr h="43326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5) MARY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E) PHOTOGRAPHER</a:t>
                      </a:r>
                      <a:endParaRPr lang="ru-RU" sz="2400" dirty="0"/>
                    </a:p>
                  </a:txBody>
                  <a:tcPr/>
                </a:tc>
              </a:tr>
              <a:tr h="43326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6) JOHN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F) PILOT</a:t>
                      </a:r>
                      <a:endParaRPr lang="ru-RU" sz="2400" dirty="0"/>
                    </a:p>
                  </a:txBody>
                  <a:tcPr/>
                </a:tc>
              </a:tr>
              <a:tr h="433263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G) TEACHER</a:t>
                      </a:r>
                      <a:endParaRPr lang="ru-RU" sz="2400" dirty="0"/>
                    </a:p>
                  </a:txBody>
                  <a:tcPr/>
                </a:tc>
              </a:tr>
              <a:tr h="43326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H) FOOTBALLER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14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/>
              <a:t>Example:</a:t>
            </a:r>
          </a:p>
          <a:p>
            <a:pPr marL="0" indent="0">
              <a:buNone/>
            </a:pPr>
            <a:r>
              <a:rPr lang="en-US" sz="3200" i="1" dirty="0" smtClean="0"/>
              <a:t>A:</a:t>
            </a:r>
            <a:r>
              <a:rPr lang="en-US" sz="3200" dirty="0" smtClean="0"/>
              <a:t> What does your mum do?</a:t>
            </a:r>
          </a:p>
          <a:p>
            <a:pPr marL="0" indent="0">
              <a:buNone/>
            </a:pPr>
            <a:r>
              <a:rPr lang="en-US" sz="3200" i="1" dirty="0" smtClean="0"/>
              <a:t>B: </a:t>
            </a:r>
            <a:r>
              <a:rPr lang="en-US" sz="3200" dirty="0" smtClean="0"/>
              <a:t>She’s a … . What does your dad do?</a:t>
            </a:r>
          </a:p>
          <a:p>
            <a:pPr marL="0" indent="0">
              <a:buNone/>
            </a:pPr>
            <a:r>
              <a:rPr lang="en-US" sz="3200" i="1" dirty="0" smtClean="0"/>
              <a:t>A:</a:t>
            </a:r>
            <a:r>
              <a:rPr lang="en-US" sz="3200" dirty="0" smtClean="0"/>
              <a:t> He’s … 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6333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6DB8EB18-3657-4051-A897-2ED38832359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55</TotalTime>
  <Words>125</Words>
  <Application>Microsoft Office PowerPoint</Application>
  <PresentationFormat>Экран (4:3)</PresentationFormat>
  <Paragraphs>62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Тема1</vt:lpstr>
      <vt:lpstr>Popular professions</vt:lpstr>
      <vt:lpstr>Презентация PowerPoint</vt:lpstr>
      <vt:lpstr>Презентация PowerPoint</vt:lpstr>
      <vt:lpstr>Translations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Popular professions</dc:title>
  <dc:creator>Farkhat Kadyrkhanov</dc:creator>
  <cp:lastModifiedBy>Farkhat Kadyrkhanov</cp:lastModifiedBy>
  <cp:revision>6</cp:revision>
  <dcterms:created xsi:type="dcterms:W3CDTF">2018-01-12T15:14:27Z</dcterms:created>
  <dcterms:modified xsi:type="dcterms:W3CDTF">2018-01-12T16:20:26Z</dcterms:modified>
</cp:coreProperties>
</file>