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66" r:id="rId6"/>
    <p:sldId id="260" r:id="rId7"/>
    <p:sldId id="267" r:id="rId8"/>
    <p:sldId id="269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4E5E4FD-9916-4EF9-A92F-29413F441865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A3E50E-A4A2-47A3-8FAF-151A551499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284984"/>
            <a:ext cx="7128792" cy="2649681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Без зла смотри на мирозданье,</a:t>
            </a:r>
          </a:p>
          <a:p>
            <a:r>
              <a:rPr lang="ru-RU" sz="2800" b="1" dirty="0" smtClean="0"/>
              <a:t>А взглядом разума, добра, любви.</a:t>
            </a:r>
          </a:p>
          <a:p>
            <a:r>
              <a:rPr lang="ru-RU" sz="2800" b="1" dirty="0" smtClean="0"/>
              <a:t>Жизнь – это море из благих деяний.</a:t>
            </a:r>
          </a:p>
          <a:p>
            <a:r>
              <a:rPr lang="ru-RU" sz="2800" b="1" dirty="0" smtClean="0"/>
              <a:t>Построй корабль любви и по волнам плыви.</a:t>
            </a:r>
          </a:p>
          <a:p>
            <a:pPr algn="r"/>
            <a:r>
              <a:rPr lang="ru-RU" sz="2800" b="1" dirty="0" err="1" smtClean="0"/>
              <a:t>Джафар</a:t>
            </a:r>
            <a:r>
              <a:rPr lang="ru-RU" sz="2800" b="1" dirty="0" smtClean="0"/>
              <a:t> Рудаки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1656183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ВОЛШЕБНАЯ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СИЛА ДОБРА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4708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4941168"/>
            <a:ext cx="8208912" cy="14401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>
                <a:solidFill>
                  <a:srgbClr val="00B050"/>
                </a:solidFill>
                <a:effectLst/>
              </a:rPr>
              <a:t>Как </a:t>
            </a:r>
            <a:r>
              <a:rPr lang="ru-RU" sz="2800" dirty="0">
                <a:solidFill>
                  <a:srgbClr val="00B050"/>
                </a:solidFill>
                <a:effectLst/>
              </a:rPr>
              <a:t>вы думаете, какое из этих </a:t>
            </a:r>
            <a:r>
              <a:rPr lang="ru-RU" sz="2800" dirty="0" smtClean="0">
                <a:solidFill>
                  <a:srgbClr val="00B050"/>
                </a:solidFill>
                <a:effectLst/>
              </a:rPr>
              <a:t>высказываний наиболее </a:t>
            </a:r>
            <a:r>
              <a:rPr lang="ru-RU" sz="2800" dirty="0">
                <a:solidFill>
                  <a:srgbClr val="00B050"/>
                </a:solidFill>
                <a:effectLst/>
              </a:rPr>
              <a:t>точно отражает тему урока и почему? 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548680"/>
            <a:ext cx="7632848" cy="4464496"/>
          </a:xfrm>
        </p:spPr>
        <p:txBody>
          <a:bodyPr>
            <a:normAutofit fontScale="92500"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</a:rPr>
              <a:t>Даже из небытия дает о себе знать человек с   добрыми </a:t>
            </a:r>
            <a:r>
              <a:rPr lang="ru-RU" b="1" dirty="0" smtClean="0">
                <a:solidFill>
                  <a:srgbClr val="FF0000"/>
                </a:solidFill>
              </a:rPr>
              <a:t>поступками. </a:t>
            </a:r>
          </a:p>
          <a:p>
            <a:pPr marL="45720" indent="0" algn="just">
              <a:buNone/>
            </a:pPr>
            <a:r>
              <a:rPr lang="ru-RU" dirty="0" smtClean="0"/>
              <a:t>(</a:t>
            </a:r>
            <a:r>
              <a:rPr lang="ru-RU" dirty="0" err="1"/>
              <a:t>Шакарим</a:t>
            </a:r>
            <a:r>
              <a:rPr lang="ru-RU" dirty="0"/>
              <a:t> </a:t>
            </a:r>
            <a:r>
              <a:rPr lang="ru-RU" dirty="0" err="1"/>
              <a:t>Кудайбердиев</a:t>
            </a:r>
            <a:r>
              <a:rPr lang="ru-RU" dirty="0"/>
              <a:t>, казахстанский поэт-просветитель)</a:t>
            </a:r>
          </a:p>
          <a:p>
            <a:pPr algn="just"/>
            <a:r>
              <a:rPr lang="ru-RU" dirty="0"/>
              <a:t> </a:t>
            </a:r>
            <a:r>
              <a:rPr lang="ru-RU" b="1" i="1" dirty="0">
                <a:solidFill>
                  <a:srgbClr val="92D050"/>
                </a:solidFill>
              </a:rPr>
              <a:t>Смысл жизни человека в том, что если тебе   дано помочь   кому-то, то постарайся это сделать. </a:t>
            </a:r>
            <a:endParaRPr lang="ru-RU" b="1" i="1" dirty="0" smtClean="0">
              <a:solidFill>
                <a:srgbClr val="92D050"/>
              </a:solidFill>
            </a:endParaRPr>
          </a:p>
          <a:p>
            <a:pPr marL="45720" indent="0" algn="just">
              <a:buNone/>
            </a:pPr>
            <a:r>
              <a:rPr lang="ru-RU" dirty="0" smtClean="0"/>
              <a:t>(</a:t>
            </a:r>
            <a:r>
              <a:rPr lang="ru-RU" dirty="0" err="1"/>
              <a:t>Олжас</a:t>
            </a:r>
            <a:r>
              <a:rPr lang="ru-RU" dirty="0"/>
              <a:t> Сулейменов, казахский поэт и общественный деятель)</a:t>
            </a:r>
          </a:p>
          <a:p>
            <a:pPr algn="just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Доброта — язык, на котором немые могут говорить и который глухие могут слышать.  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" indent="0">
              <a:buNone/>
            </a:pPr>
            <a:r>
              <a:rPr lang="ru-RU" dirty="0" smtClean="0"/>
              <a:t>(</a:t>
            </a:r>
            <a:r>
              <a:rPr lang="ru-RU" i="1" dirty="0"/>
              <a:t>К. </a:t>
            </a:r>
            <a:r>
              <a:rPr lang="ru-RU" i="1" dirty="0" err="1"/>
              <a:t>Боуви</a:t>
            </a:r>
            <a:r>
              <a:rPr lang="ru-RU" i="1" dirty="0"/>
              <a:t>, </a:t>
            </a:r>
            <a:r>
              <a:rPr lang="ru-RU" dirty="0"/>
              <a:t>1820 - 1904 Американский писатель-сатирик и издатель</a:t>
            </a:r>
            <a:r>
              <a:rPr lang="ru-RU" i="1" dirty="0"/>
              <a:t>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78771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4372168"/>
            <a:ext cx="7334200" cy="1143000"/>
          </a:xfrm>
        </p:spPr>
        <p:txBody>
          <a:bodyPr/>
          <a:lstStyle/>
          <a:p>
            <a:pPr marL="45720" lvl="0" indent="0" algn="just">
              <a:spcBef>
                <a:spcPct val="20000"/>
              </a:spcBef>
              <a:spcAft>
                <a:spcPts val="300"/>
              </a:spcAft>
              <a:buNone/>
            </a:pPr>
            <a:r>
              <a:rPr lang="ru-RU" sz="22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ea typeface="+mn-ea"/>
                <a:cs typeface="+mn-cs"/>
              </a:rPr>
              <a:t>- </a:t>
            </a:r>
            <a:r>
              <a:rPr lang="ru-RU" sz="2200" dirty="0">
                <a:solidFill>
                  <a:schemeClr val="tx2"/>
                </a:solidFill>
                <a:effectLst/>
                <a:ea typeface="+mn-ea"/>
                <a:cs typeface="+mn-cs"/>
              </a:rPr>
              <a:t>Как вы думаете, почему «сознание сделанного добра дает большую радость»?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3474720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solidFill>
                  <a:schemeClr val="accent5"/>
                </a:solidFill>
              </a:rPr>
              <a:t>Тот, кто делает добро другому, делает больше всего добра самому себе – не в том смысле, что ему будет за это награда, а потому что сознание сделанного добра дает уже большую радость.</a:t>
            </a:r>
          </a:p>
          <a:p>
            <a:pPr algn="r"/>
            <a:r>
              <a:rPr lang="ru-RU" sz="3200" dirty="0" err="1" smtClean="0">
                <a:solidFill>
                  <a:srgbClr val="7030A0"/>
                </a:solidFill>
              </a:rPr>
              <a:t>Луций</a:t>
            </a:r>
            <a:r>
              <a:rPr lang="ru-RU" sz="3200" dirty="0" smtClean="0">
                <a:solidFill>
                  <a:srgbClr val="7030A0"/>
                </a:solidFill>
              </a:rPr>
              <a:t> Сенека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836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5" y="4372168"/>
            <a:ext cx="7118176" cy="11430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>
                <a:effectLst/>
              </a:rPr>
              <a:t>Почему </a:t>
            </a:r>
            <a:r>
              <a:rPr lang="ru-RU" sz="2800" dirty="0">
                <a:effectLst/>
              </a:rPr>
              <a:t>Конфуций считал, что провинция </a:t>
            </a:r>
            <a:r>
              <a:rPr lang="ru-RU" sz="2800" dirty="0" err="1">
                <a:effectLst/>
              </a:rPr>
              <a:t>Пуйи</a:t>
            </a:r>
            <a:r>
              <a:rPr lang="ru-RU" sz="2800" dirty="0">
                <a:effectLst/>
              </a:rPr>
              <a:t> стала процветающим краем благодаря доброте </a:t>
            </a:r>
            <a:r>
              <a:rPr lang="ru-RU" sz="2800" dirty="0" err="1">
                <a:effectLst/>
              </a:rPr>
              <a:t>Цзы</a:t>
            </a:r>
            <a:r>
              <a:rPr lang="ru-RU" sz="2800" dirty="0">
                <a:effectLst/>
              </a:rPr>
              <a:t> Лу?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Доброта останавливает войско, несёт мир и процветание.</a:t>
            </a:r>
            <a:endParaRPr lang="ru-RU" sz="4400" dirty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9994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7910265" cy="4896544"/>
          </a:xfrm>
        </p:spPr>
        <p:txBody>
          <a:bodyPr/>
          <a:lstStyle/>
          <a:p>
            <a:pPr algn="l" fontAlgn="base"/>
            <a:r>
              <a:rPr lang="ru-RU" sz="1600" dirty="0" smtClean="0">
                <a:effectLst/>
              </a:rPr>
              <a:t>В </a:t>
            </a:r>
            <a:r>
              <a:rPr lang="ru-RU" sz="1600" dirty="0">
                <a:effectLst/>
              </a:rPr>
              <a:t>этом мире огромном, в котором живем я и ты,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Не хватает тепла, не хватает людской Доброты.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Будем вместе учиться друг друга беречь и любить,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Будем вместе учиться друг другу, как звезды, светить.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 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ПРИПЕВ: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Весной зашумит вода,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Зимой запоют ветра.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Давайте, Друзья, всегда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Друг другу желать Добра!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 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Пусть не ставят нам в школе оценок за щедрость Души,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Ты однажды возьми и Добро просто так соверши,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И тогда на морозе щемяще запахнет весной,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И тогда на Земле станет больше улыбкой одной!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 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Ждут нас сотни дорог, но у каждого будет своя,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И до цели добраться, конечно, помогут Друзья.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Чтоб скорее исполнились давние наши мечты,  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Пусть всегда будет главным уроком урок Доброты !  </a:t>
            </a:r>
            <a:r>
              <a:rPr lang="ru-RU" sz="1400" dirty="0">
                <a:effectLst/>
              </a:rPr>
              <a:t/>
            </a:r>
            <a:br>
              <a:rPr lang="ru-RU" sz="1400" dirty="0">
                <a:effectLst/>
              </a:rPr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04664"/>
            <a:ext cx="6400800" cy="792088"/>
          </a:xfrm>
        </p:spPr>
        <p:txBody>
          <a:bodyPr>
            <a:normAutofit fontScale="77500" lnSpcReduction="20000"/>
          </a:bodyPr>
          <a:lstStyle/>
          <a:p>
            <a:r>
              <a:rPr lang="ru-RU" sz="2400" b="1" u="sng" dirty="0"/>
              <a:t>Групповое пение </a:t>
            </a:r>
            <a:r>
              <a:rPr lang="ru-RU" sz="2400" b="1" u="sng" dirty="0" smtClean="0"/>
              <a:t>песни.</a:t>
            </a:r>
            <a:r>
              <a:rPr lang="ru-RU" sz="2400" dirty="0"/>
              <a:t> Татьяна </a:t>
            </a:r>
            <a:r>
              <a:rPr lang="ru-RU" sz="2400" dirty="0" err="1"/>
              <a:t>Мухаметшина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 </a:t>
            </a:r>
            <a:br>
              <a:rPr lang="ru-RU" sz="2400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4144955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1120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825" y="381000"/>
            <a:ext cx="813435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36441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372168"/>
            <a:ext cx="8208911" cy="16491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Какие советы можно дать </a:t>
            </a:r>
            <a:r>
              <a:rPr lang="ru-RU" smtClean="0"/>
              <a:t>всем людям?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b="1" dirty="0" smtClean="0">
                <a:solidFill>
                  <a:srgbClr val="FF0000"/>
                </a:solidFill>
              </a:rPr>
              <a:t>Волшебная сила добра заключается в том, что сделанное  добро делает человека чище, сильнее, свободнее.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2600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4641441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67</TotalTime>
  <Words>221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ВОЛШЕБНАЯ СИЛА ДОБРА</vt:lpstr>
      <vt:lpstr>Как вы думаете, какое из этих высказываний наиболее точно отражает тему урока и почему? </vt:lpstr>
      <vt:lpstr>- Как вы думаете, почему «сознание сделанного добра дает большую радость»?</vt:lpstr>
      <vt:lpstr>Почему Конфуций считал, что провинция Пуйи стала процветающим краем благодаря доброте Цзы Лу?</vt:lpstr>
      <vt:lpstr>В этом мире огромном, в котором живем я и ты,   Не хватает тепла, не хватает людской Доброты.   Будем вместе учиться друг друга беречь и любить,   Будем вместе учиться друг другу, как звезды, светить.     ПРИПЕВ:  Весной зашумит вода,   Зимой запоют ветра.   Давайте, Друзья, всегда   Друг другу желать Добра!     Пусть не ставят нам в школе оценок за щедрость Души,   Ты однажды возьми и Добро просто так соверши,   И тогда на морозе щемяще запахнет весной,   И тогда на Земле станет больше улыбкой одной!     Ждут нас сотни дорог, но у каждого будет своя,   И до цели добраться, конечно, помогут Друзья.   Чтоб скорее исполнились давние наши мечты,   Пусть всегда будет главным уроком урок Доброты !   </vt:lpstr>
      <vt:lpstr>Слайд 6</vt:lpstr>
      <vt:lpstr>Слайд 7</vt:lpstr>
      <vt:lpstr>Какие советы можно дать всем людям?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ВОЛШЕБНАЯ СИЛА ДОБРА</dc:title>
  <dc:creator>Психолог</dc:creator>
  <cp:lastModifiedBy>admin</cp:lastModifiedBy>
  <cp:revision>17</cp:revision>
  <dcterms:created xsi:type="dcterms:W3CDTF">2018-01-08T05:39:24Z</dcterms:created>
  <dcterms:modified xsi:type="dcterms:W3CDTF">2018-01-15T06:09:19Z</dcterms:modified>
</cp:coreProperties>
</file>