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73BCD0C-FA68-4E0A-B6D4-793F053F0C6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6184331-D091-45A8-9A18-CD6C5241DF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ВИДЫ И МОДЕЛИ ЭКОНОМИЧЕСКИХ СИСТЕМ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видов и моделей экономических систем. Формирование навыка работы в команде в процессе группового взаимодействия.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12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1: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ресурс. Полученные знания преобразовать в кластер, кластер перенести на постере.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Группа № 1: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экономика.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Группа № 2: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Рыночная экономика.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Группа № 3: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Командная экономика.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Группа № 4: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Смешанная экономика.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5659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работа, выбрать вид и модель экономической системы и с помощью дополнительных источников (энциклопедий или интернета) собрать интересные факты и оформить презентацию (2-3 слайда).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9942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111</Words>
  <Application>Microsoft Office PowerPoint</Application>
  <PresentationFormat>Экран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Эркер</vt:lpstr>
      <vt:lpstr>ТЕМА УРОКА: ВИДЫ И МОДЕЛИ ЭКОНОМИЧЕСКИХ СИСТЕМ</vt:lpstr>
      <vt:lpstr>Задание № 1: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ВИДЫ И МОДЕЛИ ЭКОНОМИЧЕСКИХ СИСТЕМ</dc:title>
  <dc:creator>1Вельдяйкина</dc:creator>
  <cp:lastModifiedBy>1Вельдяйкина</cp:lastModifiedBy>
  <cp:revision>3</cp:revision>
  <dcterms:created xsi:type="dcterms:W3CDTF">2018-01-10T09:21:47Z</dcterms:created>
  <dcterms:modified xsi:type="dcterms:W3CDTF">2018-01-11T03:10:30Z</dcterms:modified>
</cp:coreProperties>
</file>